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1470" r:id="rId2"/>
    <p:sldId id="321" r:id="rId3"/>
    <p:sldId id="322" r:id="rId4"/>
    <p:sldId id="324" r:id="rId5"/>
    <p:sldId id="461" r:id="rId6"/>
    <p:sldId id="462" r:id="rId7"/>
    <p:sldId id="709" r:id="rId8"/>
    <p:sldId id="320" r:id="rId9"/>
    <p:sldId id="710" r:id="rId10"/>
    <p:sldId id="764" r:id="rId11"/>
    <p:sldId id="766" r:id="rId12"/>
    <p:sldId id="765" r:id="rId13"/>
    <p:sldId id="767" r:id="rId14"/>
    <p:sldId id="384" r:id="rId15"/>
    <p:sldId id="293" r:id="rId16"/>
    <p:sldId id="481" r:id="rId17"/>
    <p:sldId id="1457" r:id="rId18"/>
    <p:sldId id="1469" r:id="rId19"/>
    <p:sldId id="133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5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5994"/>
  </p:normalViewPr>
  <p:slideViewPr>
    <p:cSldViewPr snapToGrid="0" snapToObjects="1" showGuides="1">
      <p:cViewPr varScale="1">
        <p:scale>
          <a:sx n="75" d="100"/>
          <a:sy n="75" d="100"/>
        </p:scale>
        <p:origin x="294" y="54"/>
      </p:cViewPr>
      <p:guideLst>
        <p:guide orient="horz" pos="2137"/>
        <p:guide pos="3840"/>
        <p:guide orient="horz" pos="352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2A5A2-4EC3-2246-9601-BF96DEDEB828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29C64-DFD7-A542-9E5F-4312304F7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42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4BC7-A3C7-4A13-9752-ED9C107D9EA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590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4BC7-A3C7-4A13-9752-ED9C107D9EA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312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29" name="Slide Image Placeholder 1">
            <a:extLst>
              <a:ext uri="{FF2B5EF4-FFF2-40B4-BE49-F238E27FC236}">
                <a16:creationId xmlns:a16="http://schemas.microsoft.com/office/drawing/2014/main" id="{F2A8C952-A4FA-4545-8A3D-C3FF171138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2130" name="Notes Placeholder 2">
            <a:extLst>
              <a:ext uri="{FF2B5EF4-FFF2-40B4-BE49-F238E27FC236}">
                <a16:creationId xmlns:a16="http://schemas.microsoft.com/office/drawing/2014/main" id="{3B056A7B-66C5-6F44-8053-D417A644A0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Lato Regular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32131" name="Header Placeholder 3">
            <a:extLst>
              <a:ext uri="{FF2B5EF4-FFF2-40B4-BE49-F238E27FC236}">
                <a16:creationId xmlns:a16="http://schemas.microsoft.com/office/drawing/2014/main" id="{07BD1718-00C2-BE4F-99B3-CDD19ECFE5FD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defTabSz="1030288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 defTabSz="1030288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 defTabSz="1030288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 defTabSz="1030288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 defTabSz="1030288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>
                <a:latin typeface="Lato Regular" pitchFamily="34" charset="0"/>
                <a:cs typeface="Arial" panose="020B0604020202020204" pitchFamily="34" charset="0"/>
              </a:rPr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868735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3A2C2-5970-9148-8B90-2CA44300E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458D21-9BBA-D441-B12E-0F7BB2082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D2263-432F-1C4C-8B19-9ABA25345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CAA40-FDCF-8F4B-BB36-86753811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A3598-6387-1745-A3E6-A2BCF5E32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1B439-C89A-F64B-A07A-9D97F7A8A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9272E-E2E6-6640-B2E6-10D793A7B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1278D-1424-AA4B-9BBD-5C94ADF3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BEA1C-9F9C-2649-B2A5-B012AFDF9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C80F9-A245-F546-958E-BA21A23A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9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828691-C408-0745-B9BD-ABD838254E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1FF1C-395E-1C40-B1D3-B1E95DFD6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C8F93-8124-344F-BB43-6B4AF2B35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98755-0A8C-7C41-9BA2-9E5568C50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7445C-0431-1A4E-9403-20B0A40F7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40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829"/>
            <a:ext cx="10515600" cy="623414"/>
          </a:xfrm>
          <a:prstGeom prst="rect">
            <a:avLst/>
          </a:prstGeom>
        </p:spPr>
        <p:txBody>
          <a:bodyPr/>
          <a:lstStyle>
            <a:lvl1pPr>
              <a:defRPr sz="4000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83180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9382947"/>
      </p:ext>
    </p:extLst>
  </p:cSld>
  <p:clrMapOvr>
    <a:masterClrMapping/>
  </p:clrMapOvr>
  <p:transition advClick="0" advTm="3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8E548-23A1-0241-BF54-897F046D3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8D148-4CA4-B241-BA45-10B99FAB9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0A814-40B7-5F49-956A-4AE91E9E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0EA4A-677B-174E-9601-0395C2E6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11534-0841-404B-9734-6EB60122D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85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F50F-AFE9-9C47-A135-7B53D03F1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586C6-7B70-6C47-B0AC-FCE5B758E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D7380-FA38-8D41-BDD4-35C8444C9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B0850-EB32-634C-A7AC-14CA00B4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F91FF-9C7D-C248-8FFD-BE5C476E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0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51129-B542-B845-803E-917403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2F364-3151-B54A-9D7B-4DFB0CF2A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791C2-4D5D-364C-90BD-9A6E4B3AC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B38EF-A7E6-F04B-86C2-418FAA544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39CE48-238A-5B41-A672-9E452AEAA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B91A2-5241-7544-8846-52D5B599D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5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E7B65-9BD4-B143-B75B-95F0AF430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DC8DC-7A2A-584A-BD33-58985695B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8A927-5908-A047-915B-5EBA8DC0E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4BCFF-8410-AB44-B08F-CA8793F53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E12852-F08C-F142-BF96-68A23A672A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D6C074-F679-4149-B195-F1E088AB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79252E-3B20-5C43-ABB5-C2190BB1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76E6A-7D3C-A747-9C40-BD806A12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6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9C4-2C51-7746-8599-B84368D82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ACE41-43B7-E84B-AB19-9D83E7BD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65F53D-45BA-2D47-889B-5B5300691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C5E49-FA59-C147-9AB5-C9E3B982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0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FAFD41-424E-1846-B8BF-67EF16A69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B3B46B-69AE-3441-851D-5ECEBDE0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21D23-376A-B04F-87F4-875891F7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7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83786-C2E3-574B-8DA7-28F91F9F4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48368-18B3-7C48-B36A-B6F3C8703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128FEA-1832-4244-AD1A-9F14B00D1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E0FA5-FAB6-0043-91B7-8963AFD7E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327DE-FAF2-C34A-BDFE-FE132B6C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58F51-328C-7349-847F-B2FB4578C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E6B27-B63E-AE48-902D-7244F3392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777494-E0E5-DE43-B754-AB97578DE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6E82B-99BF-DE4D-BA80-F6C38447F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DB14EC-A16B-5847-9E9E-97C445ECD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7A779-D97A-6E43-A260-68906DB5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9EE51-0BC0-B043-9AB0-571BE8A6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3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360D7B-9197-AA43-9CD1-F058A2A7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8D0E4-E272-BF41-A473-03CFF9FE8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5B5BD-F31F-0E4B-9051-BF6E6763E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C1533-8B51-B047-9CBC-88D6401E6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19450-D38E-1840-8507-246AE1AB9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25559-8725-7046-A660-11E8201E9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GEAR INFOGRAPHIC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FC64DD-11A6-DE4C-949B-173EB6A77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SLIDE 2.0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0DDACB65-3A77-4036-85E2-1A09B48890B7}"/>
              </a:ext>
            </a:extLst>
          </p:cNvPr>
          <p:cNvSpPr/>
          <p:nvPr/>
        </p:nvSpPr>
        <p:spPr>
          <a:xfrm>
            <a:off x="-1390388" y="0"/>
            <a:ext cx="4045906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0CFB8851-A3D7-413F-A1A3-30A3DB0087E0}"/>
              </a:ext>
            </a:extLst>
          </p:cNvPr>
          <p:cNvSpPr/>
          <p:nvPr/>
        </p:nvSpPr>
        <p:spPr>
          <a:xfrm flipH="1">
            <a:off x="9536483" y="1352227"/>
            <a:ext cx="4045905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79FBB-BF1B-4E9E-908F-78B47088E3A7}"/>
              </a:ext>
            </a:extLst>
          </p:cNvPr>
          <p:cNvSpPr/>
          <p:nvPr/>
        </p:nvSpPr>
        <p:spPr>
          <a:xfrm>
            <a:off x="5559574" y="4986818"/>
            <a:ext cx="1272170" cy="1272170"/>
          </a:xfrm>
          <a:prstGeom prst="rect">
            <a:avLst/>
          </a:prstGeom>
          <a:blipFill>
            <a:blip r:embed="rId2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566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1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d-ID" sz="36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Gear</a:t>
            </a:r>
            <a:r>
              <a:rPr lang="id-ID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</a:t>
            </a:r>
            <a:endParaRPr lang="en-US" sz="36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05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05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1816"/>
          <p:cNvSpPr/>
          <p:nvPr/>
        </p:nvSpPr>
        <p:spPr>
          <a:xfrm>
            <a:off x="444305" y="761365"/>
            <a:ext cx="3546875" cy="35468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066" y="0"/>
                </a:moveTo>
                <a:cubicBezTo>
                  <a:pt x="9771" y="0"/>
                  <a:pt x="9485" y="246"/>
                  <a:pt x="9442" y="538"/>
                </a:cubicBezTo>
                <a:lnTo>
                  <a:pt x="9222" y="2047"/>
                </a:lnTo>
                <a:cubicBezTo>
                  <a:pt x="7990" y="2268"/>
                  <a:pt x="6797" y="2754"/>
                  <a:pt x="5728" y="3497"/>
                </a:cubicBezTo>
                <a:lnTo>
                  <a:pt x="4504" y="2585"/>
                </a:lnTo>
                <a:cubicBezTo>
                  <a:pt x="4277" y="2415"/>
                  <a:pt x="3882" y="2444"/>
                  <a:pt x="3681" y="2644"/>
                </a:cubicBezTo>
                <a:lnTo>
                  <a:pt x="2644" y="3681"/>
                </a:lnTo>
                <a:cubicBezTo>
                  <a:pt x="2436" y="3890"/>
                  <a:pt x="2409" y="4268"/>
                  <a:pt x="2585" y="4504"/>
                </a:cubicBezTo>
                <a:lnTo>
                  <a:pt x="3497" y="5728"/>
                </a:lnTo>
                <a:cubicBezTo>
                  <a:pt x="2754" y="6797"/>
                  <a:pt x="2268" y="7990"/>
                  <a:pt x="2047" y="9222"/>
                </a:cubicBezTo>
                <a:lnTo>
                  <a:pt x="538" y="9442"/>
                </a:lnTo>
                <a:cubicBezTo>
                  <a:pt x="246" y="9485"/>
                  <a:pt x="0" y="9771"/>
                  <a:pt x="0" y="10066"/>
                </a:cubicBezTo>
                <a:lnTo>
                  <a:pt x="0" y="11534"/>
                </a:lnTo>
                <a:cubicBezTo>
                  <a:pt x="0" y="11829"/>
                  <a:pt x="246" y="12115"/>
                  <a:pt x="538" y="12158"/>
                </a:cubicBezTo>
                <a:lnTo>
                  <a:pt x="2047" y="12378"/>
                </a:lnTo>
                <a:cubicBezTo>
                  <a:pt x="2268" y="13610"/>
                  <a:pt x="2754" y="14803"/>
                  <a:pt x="3497" y="15872"/>
                </a:cubicBezTo>
                <a:lnTo>
                  <a:pt x="2585" y="17096"/>
                </a:lnTo>
                <a:cubicBezTo>
                  <a:pt x="2409" y="17333"/>
                  <a:pt x="2435" y="17707"/>
                  <a:pt x="2644" y="17916"/>
                </a:cubicBezTo>
                <a:lnTo>
                  <a:pt x="3681" y="18956"/>
                </a:lnTo>
                <a:cubicBezTo>
                  <a:pt x="3882" y="19156"/>
                  <a:pt x="4277" y="19185"/>
                  <a:pt x="4504" y="19015"/>
                </a:cubicBezTo>
                <a:lnTo>
                  <a:pt x="5731" y="18103"/>
                </a:lnTo>
                <a:cubicBezTo>
                  <a:pt x="6799" y="18846"/>
                  <a:pt x="7990" y="19332"/>
                  <a:pt x="9222" y="19553"/>
                </a:cubicBezTo>
                <a:lnTo>
                  <a:pt x="9442" y="21062"/>
                </a:lnTo>
                <a:cubicBezTo>
                  <a:pt x="9485" y="21354"/>
                  <a:pt x="9771" y="21600"/>
                  <a:pt x="10066" y="21600"/>
                </a:cubicBezTo>
                <a:lnTo>
                  <a:pt x="11534" y="21600"/>
                </a:lnTo>
                <a:cubicBezTo>
                  <a:pt x="11829" y="21600"/>
                  <a:pt x="12115" y="21354"/>
                  <a:pt x="12158" y="21062"/>
                </a:cubicBezTo>
                <a:lnTo>
                  <a:pt x="12381" y="19553"/>
                </a:lnTo>
                <a:cubicBezTo>
                  <a:pt x="13612" y="19332"/>
                  <a:pt x="14802" y="18845"/>
                  <a:pt x="15869" y="18103"/>
                </a:cubicBezTo>
                <a:lnTo>
                  <a:pt x="17096" y="19015"/>
                </a:lnTo>
                <a:cubicBezTo>
                  <a:pt x="17196" y="19090"/>
                  <a:pt x="17329" y="19131"/>
                  <a:pt x="17467" y="19131"/>
                </a:cubicBezTo>
                <a:cubicBezTo>
                  <a:pt x="17642" y="19131"/>
                  <a:pt x="17807" y="19067"/>
                  <a:pt x="17919" y="18956"/>
                </a:cubicBezTo>
                <a:lnTo>
                  <a:pt x="18956" y="17919"/>
                </a:lnTo>
                <a:cubicBezTo>
                  <a:pt x="19164" y="17710"/>
                  <a:pt x="19191" y="17332"/>
                  <a:pt x="19015" y="17096"/>
                </a:cubicBezTo>
                <a:lnTo>
                  <a:pt x="18103" y="15872"/>
                </a:lnTo>
                <a:cubicBezTo>
                  <a:pt x="18846" y="14803"/>
                  <a:pt x="19332" y="13610"/>
                  <a:pt x="19553" y="12378"/>
                </a:cubicBezTo>
                <a:lnTo>
                  <a:pt x="21062" y="12158"/>
                </a:lnTo>
                <a:cubicBezTo>
                  <a:pt x="21354" y="12115"/>
                  <a:pt x="21600" y="11829"/>
                  <a:pt x="21600" y="11534"/>
                </a:cubicBezTo>
                <a:lnTo>
                  <a:pt x="21600" y="10066"/>
                </a:lnTo>
                <a:cubicBezTo>
                  <a:pt x="21600" y="9771"/>
                  <a:pt x="21354" y="9485"/>
                  <a:pt x="21062" y="9442"/>
                </a:cubicBezTo>
                <a:lnTo>
                  <a:pt x="19553" y="9222"/>
                </a:lnTo>
                <a:cubicBezTo>
                  <a:pt x="19332" y="7990"/>
                  <a:pt x="18846" y="6797"/>
                  <a:pt x="18103" y="5728"/>
                </a:cubicBezTo>
                <a:lnTo>
                  <a:pt x="19015" y="4504"/>
                </a:lnTo>
                <a:cubicBezTo>
                  <a:pt x="19191" y="4268"/>
                  <a:pt x="19164" y="3893"/>
                  <a:pt x="18956" y="3684"/>
                </a:cubicBezTo>
                <a:lnTo>
                  <a:pt x="17919" y="2644"/>
                </a:lnTo>
                <a:cubicBezTo>
                  <a:pt x="17719" y="2444"/>
                  <a:pt x="17323" y="2416"/>
                  <a:pt x="17096" y="2585"/>
                </a:cubicBezTo>
                <a:lnTo>
                  <a:pt x="15872" y="3497"/>
                </a:lnTo>
                <a:cubicBezTo>
                  <a:pt x="14804" y="2754"/>
                  <a:pt x="13612" y="2268"/>
                  <a:pt x="12381" y="2047"/>
                </a:cubicBezTo>
                <a:lnTo>
                  <a:pt x="12158" y="538"/>
                </a:lnTo>
                <a:cubicBezTo>
                  <a:pt x="12115" y="246"/>
                  <a:pt x="11829" y="0"/>
                  <a:pt x="11534" y="0"/>
                </a:cubicBezTo>
                <a:lnTo>
                  <a:pt x="10066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>
              <a:defRPr>
                <a:solidFill>
                  <a:srgbClr val="4C4C4C"/>
                </a:solidFill>
              </a:defRPr>
            </a:pPr>
            <a:endParaRPr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11863"/>
          <p:cNvSpPr/>
          <p:nvPr/>
        </p:nvSpPr>
        <p:spPr>
          <a:xfrm>
            <a:off x="3151852" y="3128114"/>
            <a:ext cx="2811842" cy="28118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5" h="21495" extrusionOk="0">
                <a:moveTo>
                  <a:pt x="12469" y="14"/>
                </a:moveTo>
                <a:cubicBezTo>
                  <a:pt x="12180" y="-53"/>
                  <a:pt x="11844" y="123"/>
                  <a:pt x="11737" y="399"/>
                </a:cubicBezTo>
                <a:lnTo>
                  <a:pt x="11181" y="1826"/>
                </a:lnTo>
                <a:cubicBezTo>
                  <a:pt x="9924" y="1764"/>
                  <a:pt x="8648" y="1969"/>
                  <a:pt x="7434" y="2455"/>
                </a:cubicBezTo>
                <a:lnTo>
                  <a:pt x="6442" y="1286"/>
                </a:lnTo>
                <a:cubicBezTo>
                  <a:pt x="6258" y="1069"/>
                  <a:pt x="5865" y="1008"/>
                  <a:pt x="5624" y="1159"/>
                </a:cubicBezTo>
                <a:lnTo>
                  <a:pt x="4375" y="1939"/>
                </a:lnTo>
                <a:cubicBezTo>
                  <a:pt x="4124" y="2096"/>
                  <a:pt x="4012" y="2460"/>
                  <a:pt x="4131" y="2731"/>
                </a:cubicBezTo>
                <a:lnTo>
                  <a:pt x="4747" y="4135"/>
                </a:lnTo>
                <a:cubicBezTo>
                  <a:pt x="3778" y="5012"/>
                  <a:pt x="3034" y="6070"/>
                  <a:pt x="2539" y="7226"/>
                </a:cubicBezTo>
                <a:lnTo>
                  <a:pt x="1012" y="7100"/>
                </a:lnTo>
                <a:cubicBezTo>
                  <a:pt x="717" y="7076"/>
                  <a:pt x="412" y="7301"/>
                  <a:pt x="345" y="7589"/>
                </a:cubicBezTo>
                <a:lnTo>
                  <a:pt x="14" y="9025"/>
                </a:lnTo>
                <a:cubicBezTo>
                  <a:pt x="-53" y="9314"/>
                  <a:pt x="123" y="9649"/>
                  <a:pt x="399" y="9757"/>
                </a:cubicBezTo>
                <a:lnTo>
                  <a:pt x="1826" y="10313"/>
                </a:lnTo>
                <a:cubicBezTo>
                  <a:pt x="1764" y="11570"/>
                  <a:pt x="1969" y="12847"/>
                  <a:pt x="2455" y="14060"/>
                </a:cubicBezTo>
                <a:lnTo>
                  <a:pt x="1286" y="15052"/>
                </a:lnTo>
                <a:cubicBezTo>
                  <a:pt x="1060" y="15243"/>
                  <a:pt x="1002" y="15616"/>
                  <a:pt x="1159" y="15867"/>
                </a:cubicBezTo>
                <a:lnTo>
                  <a:pt x="1939" y="17119"/>
                </a:lnTo>
                <a:cubicBezTo>
                  <a:pt x="2090" y="17360"/>
                  <a:pt x="2470" y="17478"/>
                  <a:pt x="2731" y="17363"/>
                </a:cubicBezTo>
                <a:lnTo>
                  <a:pt x="4138" y="16748"/>
                </a:lnTo>
                <a:cubicBezTo>
                  <a:pt x="5015" y="17716"/>
                  <a:pt x="6071" y="18461"/>
                  <a:pt x="7226" y="18955"/>
                </a:cubicBezTo>
                <a:lnTo>
                  <a:pt x="7100" y="20482"/>
                </a:lnTo>
                <a:cubicBezTo>
                  <a:pt x="7076" y="20777"/>
                  <a:pt x="7301" y="21082"/>
                  <a:pt x="7589" y="21149"/>
                </a:cubicBezTo>
                <a:lnTo>
                  <a:pt x="9025" y="21480"/>
                </a:lnTo>
                <a:cubicBezTo>
                  <a:pt x="9314" y="21547"/>
                  <a:pt x="9649" y="21371"/>
                  <a:pt x="9757" y="21095"/>
                </a:cubicBezTo>
                <a:lnTo>
                  <a:pt x="10316" y="19669"/>
                </a:lnTo>
                <a:cubicBezTo>
                  <a:pt x="11571" y="19730"/>
                  <a:pt x="12845" y="19523"/>
                  <a:pt x="14057" y="19038"/>
                </a:cubicBezTo>
                <a:lnTo>
                  <a:pt x="15052" y="20208"/>
                </a:lnTo>
                <a:cubicBezTo>
                  <a:pt x="15133" y="20304"/>
                  <a:pt x="15253" y="20374"/>
                  <a:pt x="15389" y="20405"/>
                </a:cubicBezTo>
                <a:cubicBezTo>
                  <a:pt x="15560" y="20444"/>
                  <a:pt x="15735" y="20420"/>
                  <a:pt x="15870" y="20335"/>
                </a:cubicBezTo>
                <a:lnTo>
                  <a:pt x="17119" y="19555"/>
                </a:lnTo>
                <a:cubicBezTo>
                  <a:pt x="17370" y="19398"/>
                  <a:pt x="17482" y="19034"/>
                  <a:pt x="17363" y="18763"/>
                </a:cubicBezTo>
                <a:lnTo>
                  <a:pt x="16747" y="17359"/>
                </a:lnTo>
                <a:cubicBezTo>
                  <a:pt x="17716" y="16482"/>
                  <a:pt x="18460" y="15424"/>
                  <a:pt x="18955" y="14268"/>
                </a:cubicBezTo>
                <a:lnTo>
                  <a:pt x="20482" y="14394"/>
                </a:lnTo>
                <a:cubicBezTo>
                  <a:pt x="20777" y="14418"/>
                  <a:pt x="21082" y="14194"/>
                  <a:pt x="21149" y="13905"/>
                </a:cubicBezTo>
                <a:lnTo>
                  <a:pt x="21480" y="12469"/>
                </a:lnTo>
                <a:cubicBezTo>
                  <a:pt x="21547" y="12180"/>
                  <a:pt x="21371" y="11845"/>
                  <a:pt x="21095" y="11737"/>
                </a:cubicBezTo>
                <a:lnTo>
                  <a:pt x="19668" y="11181"/>
                </a:lnTo>
                <a:cubicBezTo>
                  <a:pt x="19730" y="9925"/>
                  <a:pt x="19525" y="8648"/>
                  <a:pt x="19039" y="7434"/>
                </a:cubicBezTo>
                <a:lnTo>
                  <a:pt x="20208" y="6443"/>
                </a:lnTo>
                <a:cubicBezTo>
                  <a:pt x="20434" y="6251"/>
                  <a:pt x="20492" y="5878"/>
                  <a:pt x="20335" y="5627"/>
                </a:cubicBezTo>
                <a:lnTo>
                  <a:pt x="19555" y="4375"/>
                </a:lnTo>
                <a:cubicBezTo>
                  <a:pt x="19404" y="4134"/>
                  <a:pt x="19024" y="4017"/>
                  <a:pt x="18763" y="4131"/>
                </a:cubicBezTo>
                <a:lnTo>
                  <a:pt x="17359" y="4747"/>
                </a:lnTo>
                <a:cubicBezTo>
                  <a:pt x="16483" y="3779"/>
                  <a:pt x="15426" y="3034"/>
                  <a:pt x="14271" y="2540"/>
                </a:cubicBezTo>
                <a:lnTo>
                  <a:pt x="14394" y="1012"/>
                </a:lnTo>
                <a:cubicBezTo>
                  <a:pt x="14418" y="717"/>
                  <a:pt x="14193" y="412"/>
                  <a:pt x="13905" y="345"/>
                </a:cubicBezTo>
                <a:lnTo>
                  <a:pt x="12469" y="14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endParaRPr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11912"/>
          <p:cNvSpPr/>
          <p:nvPr/>
        </p:nvSpPr>
        <p:spPr>
          <a:xfrm>
            <a:off x="1240159" y="4308229"/>
            <a:ext cx="2055921" cy="20553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62" h="21464" extrusionOk="0">
                <a:moveTo>
                  <a:pt x="5353" y="980"/>
                </a:moveTo>
                <a:cubicBezTo>
                  <a:pt x="5078" y="1109"/>
                  <a:pt x="4918" y="1462"/>
                  <a:pt x="5005" y="1753"/>
                </a:cubicBezTo>
                <a:lnTo>
                  <a:pt x="5456" y="3256"/>
                </a:lnTo>
                <a:cubicBezTo>
                  <a:pt x="4403" y="3998"/>
                  <a:pt x="3502" y="4970"/>
                  <a:pt x="2829" y="6127"/>
                </a:cubicBezTo>
                <a:lnTo>
                  <a:pt x="1292" y="5809"/>
                </a:lnTo>
                <a:cubicBezTo>
                  <a:pt x="1006" y="5750"/>
                  <a:pt x="651" y="5948"/>
                  <a:pt x="551" y="6222"/>
                </a:cubicBezTo>
                <a:lnTo>
                  <a:pt x="35" y="7640"/>
                </a:lnTo>
                <a:cubicBezTo>
                  <a:pt x="-69" y="7925"/>
                  <a:pt x="70" y="8290"/>
                  <a:pt x="337" y="8433"/>
                </a:cubicBezTo>
                <a:lnTo>
                  <a:pt x="1719" y="9178"/>
                </a:lnTo>
                <a:cubicBezTo>
                  <a:pt x="1491" y="10498"/>
                  <a:pt x="1557" y="11821"/>
                  <a:pt x="1887" y="13067"/>
                </a:cubicBezTo>
                <a:lnTo>
                  <a:pt x="575" y="13928"/>
                </a:lnTo>
                <a:cubicBezTo>
                  <a:pt x="322" y="14095"/>
                  <a:pt x="217" y="14469"/>
                  <a:pt x="345" y="14744"/>
                </a:cubicBezTo>
                <a:lnTo>
                  <a:pt x="983" y="16112"/>
                </a:lnTo>
                <a:cubicBezTo>
                  <a:pt x="1111" y="16388"/>
                  <a:pt x="1465" y="16547"/>
                  <a:pt x="1756" y="16460"/>
                </a:cubicBezTo>
                <a:lnTo>
                  <a:pt x="3258" y="16009"/>
                </a:lnTo>
                <a:cubicBezTo>
                  <a:pt x="4000" y="17063"/>
                  <a:pt x="4971" y="17964"/>
                  <a:pt x="6128" y="18637"/>
                </a:cubicBezTo>
                <a:lnTo>
                  <a:pt x="5810" y="20175"/>
                </a:lnTo>
                <a:cubicBezTo>
                  <a:pt x="5749" y="20472"/>
                  <a:pt x="5937" y="20810"/>
                  <a:pt x="6222" y="20914"/>
                </a:cubicBezTo>
                <a:lnTo>
                  <a:pt x="7640" y="21433"/>
                </a:lnTo>
                <a:cubicBezTo>
                  <a:pt x="7914" y="21532"/>
                  <a:pt x="8295" y="21387"/>
                  <a:pt x="8433" y="21130"/>
                </a:cubicBezTo>
                <a:lnTo>
                  <a:pt x="9181" y="19746"/>
                </a:lnTo>
                <a:cubicBezTo>
                  <a:pt x="10499" y="19974"/>
                  <a:pt x="11821" y="19910"/>
                  <a:pt x="13065" y="19580"/>
                </a:cubicBezTo>
                <a:lnTo>
                  <a:pt x="13926" y="20892"/>
                </a:lnTo>
                <a:cubicBezTo>
                  <a:pt x="14093" y="21145"/>
                  <a:pt x="14466" y="21250"/>
                  <a:pt x="14741" y="21122"/>
                </a:cubicBezTo>
                <a:lnTo>
                  <a:pt x="16109" y="20484"/>
                </a:lnTo>
                <a:cubicBezTo>
                  <a:pt x="16384" y="20356"/>
                  <a:pt x="16544" y="20002"/>
                  <a:pt x="16457" y="19711"/>
                </a:cubicBezTo>
                <a:lnTo>
                  <a:pt x="16009" y="18207"/>
                </a:lnTo>
                <a:cubicBezTo>
                  <a:pt x="17060" y="17465"/>
                  <a:pt x="17958" y="16494"/>
                  <a:pt x="18630" y="15338"/>
                </a:cubicBezTo>
                <a:lnTo>
                  <a:pt x="20170" y="15655"/>
                </a:lnTo>
                <a:cubicBezTo>
                  <a:pt x="20297" y="15681"/>
                  <a:pt x="20438" y="15662"/>
                  <a:pt x="20567" y="15602"/>
                </a:cubicBezTo>
                <a:cubicBezTo>
                  <a:pt x="20730" y="15526"/>
                  <a:pt x="20856" y="15395"/>
                  <a:pt x="20912" y="15242"/>
                </a:cubicBezTo>
                <a:lnTo>
                  <a:pt x="21427" y="13824"/>
                </a:lnTo>
                <a:cubicBezTo>
                  <a:pt x="21531" y="13539"/>
                  <a:pt x="21392" y="13174"/>
                  <a:pt x="21125" y="13031"/>
                </a:cubicBezTo>
                <a:lnTo>
                  <a:pt x="19743" y="12286"/>
                </a:lnTo>
                <a:cubicBezTo>
                  <a:pt x="19971" y="10966"/>
                  <a:pt x="19905" y="9643"/>
                  <a:pt x="19576" y="8397"/>
                </a:cubicBezTo>
                <a:lnTo>
                  <a:pt x="20887" y="7536"/>
                </a:lnTo>
                <a:cubicBezTo>
                  <a:pt x="21140" y="7369"/>
                  <a:pt x="21245" y="6995"/>
                  <a:pt x="21117" y="6720"/>
                </a:cubicBezTo>
                <a:lnTo>
                  <a:pt x="20479" y="5352"/>
                </a:lnTo>
                <a:cubicBezTo>
                  <a:pt x="20351" y="5076"/>
                  <a:pt x="19997" y="4917"/>
                  <a:pt x="19707" y="5004"/>
                </a:cubicBezTo>
                <a:lnTo>
                  <a:pt x="18204" y="5455"/>
                </a:lnTo>
                <a:cubicBezTo>
                  <a:pt x="17462" y="4402"/>
                  <a:pt x="16491" y="3500"/>
                  <a:pt x="15334" y="2827"/>
                </a:cubicBezTo>
                <a:lnTo>
                  <a:pt x="15652" y="1289"/>
                </a:lnTo>
                <a:cubicBezTo>
                  <a:pt x="15714" y="992"/>
                  <a:pt x="15525" y="654"/>
                  <a:pt x="15240" y="550"/>
                </a:cubicBezTo>
                <a:lnTo>
                  <a:pt x="13822" y="32"/>
                </a:lnTo>
                <a:cubicBezTo>
                  <a:pt x="13548" y="-68"/>
                  <a:pt x="13167" y="77"/>
                  <a:pt x="13029" y="334"/>
                </a:cubicBezTo>
                <a:lnTo>
                  <a:pt x="12284" y="1717"/>
                </a:lnTo>
                <a:cubicBezTo>
                  <a:pt x="10966" y="1488"/>
                  <a:pt x="9644" y="1554"/>
                  <a:pt x="8400" y="1883"/>
                </a:cubicBezTo>
                <a:lnTo>
                  <a:pt x="7536" y="572"/>
                </a:lnTo>
                <a:cubicBezTo>
                  <a:pt x="7369" y="319"/>
                  <a:pt x="6996" y="214"/>
                  <a:pt x="6721" y="342"/>
                </a:cubicBezTo>
                <a:lnTo>
                  <a:pt x="5353" y="980"/>
                </a:lnTo>
                <a:close/>
              </a:path>
            </a:pathLst>
          </a:cu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endParaRPr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698727" y="2055634"/>
            <a:ext cx="4284976" cy="822726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popular belief, Lorem Ipsum is not simply random text. It has roots in a piece of classical Latin literature from 45 BC. It has roots in a piece of classical Latin literature from 45 BC. </a:t>
            </a:r>
            <a:endParaRPr lang="id-ID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98727" y="1726736"/>
            <a:ext cx="13131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698727" y="3858800"/>
            <a:ext cx="4284976" cy="822726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popular belief, Lorem Ipsum is not simply random text. It has roots in a piece of classical Latin literature from 45 BC. </a:t>
            </a:r>
            <a:r>
              <a:rPr lang="id-ID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Feel Free to edit it</a:t>
            </a:r>
            <a:endParaRPr lang="id-ID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98727" y="3529902"/>
            <a:ext cx="13131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en-US" sz="1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698727" y="5332070"/>
            <a:ext cx="4284976" cy="56881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is not simply random text. It has roots in a piece of classical Latin literature from 45 BC.</a:t>
            </a:r>
            <a:endParaRPr lang="id-ID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98727" y="5003172"/>
            <a:ext cx="13131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en-US" sz="1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880152" y="1264918"/>
            <a:ext cx="2654745" cy="2561490"/>
            <a:chOff x="869992" y="1244598"/>
            <a:chExt cx="2654745" cy="256149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5" name="Shape 11648"/>
            <p:cNvSpPr/>
            <p:nvPr/>
          </p:nvSpPr>
          <p:spPr>
            <a:xfrm>
              <a:off x="1107430" y="2398507"/>
              <a:ext cx="414324" cy="3626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56" h="21029" extrusionOk="0">
                  <a:moveTo>
                    <a:pt x="20115" y="12466"/>
                  </a:moveTo>
                  <a:cubicBezTo>
                    <a:pt x="19732" y="10390"/>
                    <a:pt x="17957" y="9059"/>
                    <a:pt x="16157" y="9500"/>
                  </a:cubicBezTo>
                  <a:cubicBezTo>
                    <a:pt x="15676" y="9618"/>
                    <a:pt x="15243" y="9853"/>
                    <a:pt x="14872" y="10171"/>
                  </a:cubicBezTo>
                  <a:lnTo>
                    <a:pt x="17218" y="12800"/>
                  </a:lnTo>
                  <a:cubicBezTo>
                    <a:pt x="17383" y="12986"/>
                    <a:pt x="17387" y="13290"/>
                    <a:pt x="17227" y="13481"/>
                  </a:cubicBezTo>
                  <a:cubicBezTo>
                    <a:pt x="17066" y="13671"/>
                    <a:pt x="16803" y="13676"/>
                    <a:pt x="16637" y="13490"/>
                  </a:cubicBezTo>
                  <a:lnTo>
                    <a:pt x="14268" y="10834"/>
                  </a:lnTo>
                  <a:cubicBezTo>
                    <a:pt x="13652" y="11707"/>
                    <a:pt x="13371" y="12880"/>
                    <a:pt x="13589" y="14063"/>
                  </a:cubicBezTo>
                  <a:cubicBezTo>
                    <a:pt x="13972" y="16139"/>
                    <a:pt x="15747" y="17470"/>
                    <a:pt x="17547" y="17029"/>
                  </a:cubicBezTo>
                  <a:cubicBezTo>
                    <a:pt x="19346" y="16589"/>
                    <a:pt x="20498" y="14541"/>
                    <a:pt x="20115" y="12466"/>
                  </a:cubicBezTo>
                  <a:close/>
                  <a:moveTo>
                    <a:pt x="12445" y="7390"/>
                  </a:moveTo>
                  <a:lnTo>
                    <a:pt x="10862" y="7777"/>
                  </a:lnTo>
                  <a:cubicBezTo>
                    <a:pt x="10683" y="7821"/>
                    <a:pt x="10443" y="7721"/>
                    <a:pt x="10330" y="7554"/>
                  </a:cubicBezTo>
                  <a:lnTo>
                    <a:pt x="9382" y="6156"/>
                  </a:lnTo>
                  <a:lnTo>
                    <a:pt x="7858" y="9354"/>
                  </a:lnTo>
                  <a:cubicBezTo>
                    <a:pt x="7858" y="9354"/>
                    <a:pt x="8237" y="9436"/>
                    <a:pt x="8700" y="9536"/>
                  </a:cubicBezTo>
                  <a:lnTo>
                    <a:pt x="12662" y="8566"/>
                  </a:lnTo>
                  <a:cubicBezTo>
                    <a:pt x="12662" y="8566"/>
                    <a:pt x="12445" y="7390"/>
                    <a:pt x="12445" y="7390"/>
                  </a:cubicBezTo>
                  <a:close/>
                  <a:moveTo>
                    <a:pt x="12276" y="9645"/>
                  </a:moveTo>
                  <a:lnTo>
                    <a:pt x="10649" y="10043"/>
                  </a:lnTo>
                  <a:cubicBezTo>
                    <a:pt x="10837" y="10188"/>
                    <a:pt x="10975" y="10413"/>
                    <a:pt x="11024" y="10676"/>
                  </a:cubicBezTo>
                  <a:lnTo>
                    <a:pt x="11025" y="10675"/>
                  </a:lnTo>
                  <a:cubicBezTo>
                    <a:pt x="11025" y="10675"/>
                    <a:pt x="11166" y="11451"/>
                    <a:pt x="11342" y="12416"/>
                  </a:cubicBezTo>
                  <a:cubicBezTo>
                    <a:pt x="11342" y="12416"/>
                    <a:pt x="12276" y="9645"/>
                    <a:pt x="12276" y="9645"/>
                  </a:cubicBezTo>
                  <a:close/>
                  <a:moveTo>
                    <a:pt x="9392" y="11587"/>
                  </a:moveTo>
                  <a:cubicBezTo>
                    <a:pt x="9392" y="11587"/>
                    <a:pt x="7390" y="11287"/>
                    <a:pt x="6435" y="11138"/>
                  </a:cubicBezTo>
                  <a:lnTo>
                    <a:pt x="5956" y="12381"/>
                  </a:lnTo>
                  <a:cubicBezTo>
                    <a:pt x="6790" y="12920"/>
                    <a:pt x="7454" y="13798"/>
                    <a:pt x="7783" y="14892"/>
                  </a:cubicBezTo>
                  <a:lnTo>
                    <a:pt x="9906" y="14373"/>
                  </a:lnTo>
                  <a:cubicBezTo>
                    <a:pt x="9906" y="14373"/>
                    <a:pt x="9392" y="11587"/>
                    <a:pt x="9392" y="11587"/>
                  </a:cubicBezTo>
                  <a:close/>
                  <a:moveTo>
                    <a:pt x="7320" y="15990"/>
                  </a:moveTo>
                  <a:lnTo>
                    <a:pt x="4073" y="16785"/>
                  </a:lnTo>
                  <a:cubicBezTo>
                    <a:pt x="3848" y="16840"/>
                    <a:pt x="3626" y="16674"/>
                    <a:pt x="3578" y="16414"/>
                  </a:cubicBezTo>
                  <a:cubicBezTo>
                    <a:pt x="3557" y="16296"/>
                    <a:pt x="3576" y="16181"/>
                    <a:pt x="3622" y="16083"/>
                  </a:cubicBezTo>
                  <a:lnTo>
                    <a:pt x="3621" y="16082"/>
                  </a:lnTo>
                  <a:lnTo>
                    <a:pt x="4917" y="12711"/>
                  </a:lnTo>
                  <a:cubicBezTo>
                    <a:pt x="4410" y="12543"/>
                    <a:pt x="3861" y="12510"/>
                    <a:pt x="3309" y="12645"/>
                  </a:cubicBezTo>
                  <a:cubicBezTo>
                    <a:pt x="1510" y="13086"/>
                    <a:pt x="358" y="15133"/>
                    <a:pt x="741" y="17209"/>
                  </a:cubicBezTo>
                  <a:cubicBezTo>
                    <a:pt x="1124" y="19285"/>
                    <a:pt x="2899" y="20615"/>
                    <a:pt x="4699" y="20175"/>
                  </a:cubicBezTo>
                  <a:cubicBezTo>
                    <a:pt x="6388" y="19761"/>
                    <a:pt x="7507" y="17930"/>
                    <a:pt x="7320" y="15990"/>
                  </a:cubicBezTo>
                  <a:close/>
                  <a:moveTo>
                    <a:pt x="4700" y="15647"/>
                  </a:moveTo>
                  <a:lnTo>
                    <a:pt x="7121" y="15055"/>
                  </a:lnTo>
                  <a:cubicBezTo>
                    <a:pt x="6845" y="14210"/>
                    <a:pt x="6329" y="13528"/>
                    <a:pt x="5683" y="13093"/>
                  </a:cubicBezTo>
                  <a:cubicBezTo>
                    <a:pt x="5683" y="13093"/>
                    <a:pt x="4700" y="15647"/>
                    <a:pt x="4700" y="15647"/>
                  </a:cubicBezTo>
                  <a:close/>
                  <a:moveTo>
                    <a:pt x="20768" y="12306"/>
                  </a:moveTo>
                  <a:cubicBezTo>
                    <a:pt x="21228" y="14801"/>
                    <a:pt x="19848" y="17253"/>
                    <a:pt x="17686" y="17782"/>
                  </a:cubicBezTo>
                  <a:cubicBezTo>
                    <a:pt x="15523" y="18311"/>
                    <a:pt x="13397" y="16718"/>
                    <a:pt x="12936" y="14223"/>
                  </a:cubicBezTo>
                  <a:cubicBezTo>
                    <a:pt x="12670" y="12777"/>
                    <a:pt x="13022" y="11346"/>
                    <a:pt x="13786" y="10295"/>
                  </a:cubicBezTo>
                  <a:lnTo>
                    <a:pt x="13180" y="9616"/>
                  </a:lnTo>
                  <a:lnTo>
                    <a:pt x="11655" y="14141"/>
                  </a:lnTo>
                  <a:cubicBezTo>
                    <a:pt x="11845" y="15192"/>
                    <a:pt x="12003" y="16082"/>
                    <a:pt x="12002" y="16116"/>
                  </a:cubicBezTo>
                  <a:cubicBezTo>
                    <a:pt x="11988" y="16676"/>
                    <a:pt x="11582" y="17117"/>
                    <a:pt x="11096" y="17100"/>
                  </a:cubicBezTo>
                  <a:cubicBezTo>
                    <a:pt x="10682" y="17085"/>
                    <a:pt x="10344" y="16743"/>
                    <a:pt x="10261" y="16295"/>
                  </a:cubicBezTo>
                  <a:lnTo>
                    <a:pt x="10260" y="16295"/>
                  </a:lnTo>
                  <a:lnTo>
                    <a:pt x="10079" y="15314"/>
                  </a:lnTo>
                  <a:lnTo>
                    <a:pt x="7974" y="15829"/>
                  </a:lnTo>
                  <a:cubicBezTo>
                    <a:pt x="8237" y="18189"/>
                    <a:pt x="6891" y="20425"/>
                    <a:pt x="4838" y="20928"/>
                  </a:cubicBezTo>
                  <a:cubicBezTo>
                    <a:pt x="2675" y="21457"/>
                    <a:pt x="549" y="19863"/>
                    <a:pt x="88" y="17369"/>
                  </a:cubicBezTo>
                  <a:cubicBezTo>
                    <a:pt x="-372" y="14874"/>
                    <a:pt x="1008" y="12422"/>
                    <a:pt x="3170" y="11892"/>
                  </a:cubicBezTo>
                  <a:cubicBezTo>
                    <a:pt x="3866" y="11722"/>
                    <a:pt x="4557" y="11772"/>
                    <a:pt x="5191" y="12001"/>
                  </a:cubicBezTo>
                  <a:lnTo>
                    <a:pt x="5611" y="10908"/>
                  </a:lnTo>
                  <a:cubicBezTo>
                    <a:pt x="5188" y="10637"/>
                    <a:pt x="4908" y="10111"/>
                    <a:pt x="4924" y="9516"/>
                  </a:cubicBezTo>
                  <a:cubicBezTo>
                    <a:pt x="4931" y="9235"/>
                    <a:pt x="5004" y="8976"/>
                    <a:pt x="5123" y="8753"/>
                  </a:cubicBezTo>
                  <a:lnTo>
                    <a:pt x="5122" y="8753"/>
                  </a:lnTo>
                  <a:lnTo>
                    <a:pt x="7375" y="4249"/>
                  </a:lnTo>
                  <a:lnTo>
                    <a:pt x="7375" y="4250"/>
                  </a:lnTo>
                  <a:cubicBezTo>
                    <a:pt x="7591" y="3700"/>
                    <a:pt x="8076" y="3326"/>
                    <a:pt x="8631" y="3346"/>
                  </a:cubicBezTo>
                  <a:cubicBezTo>
                    <a:pt x="9070" y="3361"/>
                    <a:pt x="9452" y="3620"/>
                    <a:pt x="9685" y="4006"/>
                  </a:cubicBezTo>
                  <a:lnTo>
                    <a:pt x="9686" y="4006"/>
                  </a:lnTo>
                  <a:lnTo>
                    <a:pt x="11018" y="6165"/>
                  </a:lnTo>
                  <a:lnTo>
                    <a:pt x="12915" y="5701"/>
                  </a:lnTo>
                  <a:cubicBezTo>
                    <a:pt x="13275" y="5613"/>
                    <a:pt x="13630" y="5878"/>
                    <a:pt x="13706" y="6294"/>
                  </a:cubicBezTo>
                  <a:cubicBezTo>
                    <a:pt x="13778" y="6683"/>
                    <a:pt x="13580" y="7062"/>
                    <a:pt x="13259" y="7182"/>
                  </a:cubicBezTo>
                  <a:lnTo>
                    <a:pt x="13534" y="8671"/>
                  </a:lnTo>
                  <a:lnTo>
                    <a:pt x="14385" y="9625"/>
                  </a:lnTo>
                  <a:cubicBezTo>
                    <a:pt x="14850" y="9205"/>
                    <a:pt x="15402" y="8898"/>
                    <a:pt x="16018" y="8747"/>
                  </a:cubicBezTo>
                  <a:cubicBezTo>
                    <a:pt x="18181" y="8217"/>
                    <a:pt x="20307" y="9811"/>
                    <a:pt x="20768" y="12306"/>
                  </a:cubicBezTo>
                  <a:close/>
                  <a:moveTo>
                    <a:pt x="8795" y="1859"/>
                  </a:moveTo>
                  <a:cubicBezTo>
                    <a:pt x="8642" y="1027"/>
                    <a:pt x="9102" y="210"/>
                    <a:pt x="9823" y="34"/>
                  </a:cubicBezTo>
                  <a:cubicBezTo>
                    <a:pt x="10543" y="-143"/>
                    <a:pt x="11252" y="388"/>
                    <a:pt x="11406" y="1220"/>
                  </a:cubicBezTo>
                  <a:cubicBezTo>
                    <a:pt x="11559" y="2051"/>
                    <a:pt x="11099" y="2869"/>
                    <a:pt x="10378" y="3045"/>
                  </a:cubicBezTo>
                  <a:cubicBezTo>
                    <a:pt x="9658" y="3222"/>
                    <a:pt x="8949" y="2690"/>
                    <a:pt x="8795" y="18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Shape 11649"/>
            <p:cNvSpPr/>
            <p:nvPr/>
          </p:nvSpPr>
          <p:spPr>
            <a:xfrm>
              <a:off x="2223087" y="2898777"/>
              <a:ext cx="246803" cy="2943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43" y="12242"/>
                  </a:moveTo>
                  <a:cubicBezTo>
                    <a:pt x="19543" y="12836"/>
                    <a:pt x="18964" y="13322"/>
                    <a:pt x="18257" y="13322"/>
                  </a:cubicBezTo>
                  <a:lnTo>
                    <a:pt x="3343" y="13322"/>
                  </a:lnTo>
                  <a:cubicBezTo>
                    <a:pt x="2636" y="13322"/>
                    <a:pt x="2057" y="12836"/>
                    <a:pt x="2057" y="12242"/>
                  </a:cubicBezTo>
                  <a:lnTo>
                    <a:pt x="2057" y="4322"/>
                  </a:lnTo>
                  <a:cubicBezTo>
                    <a:pt x="2057" y="3728"/>
                    <a:pt x="2636" y="3242"/>
                    <a:pt x="3343" y="3242"/>
                  </a:cubicBezTo>
                  <a:lnTo>
                    <a:pt x="18257" y="3242"/>
                  </a:lnTo>
                  <a:cubicBezTo>
                    <a:pt x="18964" y="3242"/>
                    <a:pt x="19543" y="3728"/>
                    <a:pt x="19543" y="4322"/>
                  </a:cubicBezTo>
                  <a:cubicBezTo>
                    <a:pt x="19543" y="4322"/>
                    <a:pt x="19543" y="12242"/>
                    <a:pt x="19543" y="12242"/>
                  </a:cubicBezTo>
                  <a:close/>
                  <a:moveTo>
                    <a:pt x="17743" y="18146"/>
                  </a:moveTo>
                  <a:cubicBezTo>
                    <a:pt x="16891" y="18146"/>
                    <a:pt x="16200" y="17566"/>
                    <a:pt x="16200" y="16850"/>
                  </a:cubicBezTo>
                  <a:cubicBezTo>
                    <a:pt x="16200" y="16134"/>
                    <a:pt x="16891" y="15554"/>
                    <a:pt x="17743" y="15554"/>
                  </a:cubicBezTo>
                  <a:cubicBezTo>
                    <a:pt x="18594" y="15554"/>
                    <a:pt x="19285" y="16134"/>
                    <a:pt x="19285" y="16850"/>
                  </a:cubicBezTo>
                  <a:cubicBezTo>
                    <a:pt x="19285" y="17566"/>
                    <a:pt x="18594" y="18146"/>
                    <a:pt x="17743" y="18146"/>
                  </a:cubicBezTo>
                  <a:close/>
                  <a:moveTo>
                    <a:pt x="3857" y="18146"/>
                  </a:moveTo>
                  <a:cubicBezTo>
                    <a:pt x="3005" y="18146"/>
                    <a:pt x="2315" y="17566"/>
                    <a:pt x="2315" y="16850"/>
                  </a:cubicBezTo>
                  <a:cubicBezTo>
                    <a:pt x="2315" y="16134"/>
                    <a:pt x="3005" y="15554"/>
                    <a:pt x="3857" y="15554"/>
                  </a:cubicBezTo>
                  <a:cubicBezTo>
                    <a:pt x="4709" y="15554"/>
                    <a:pt x="5400" y="16134"/>
                    <a:pt x="5400" y="16850"/>
                  </a:cubicBezTo>
                  <a:cubicBezTo>
                    <a:pt x="5400" y="17566"/>
                    <a:pt x="4709" y="18146"/>
                    <a:pt x="3857" y="18146"/>
                  </a:cubicBezTo>
                  <a:close/>
                  <a:moveTo>
                    <a:pt x="5657" y="1513"/>
                  </a:moveTo>
                  <a:cubicBezTo>
                    <a:pt x="5657" y="1275"/>
                    <a:pt x="5889" y="1081"/>
                    <a:pt x="6171" y="1081"/>
                  </a:cubicBezTo>
                  <a:lnTo>
                    <a:pt x="15429" y="1081"/>
                  </a:lnTo>
                  <a:cubicBezTo>
                    <a:pt x="15711" y="1081"/>
                    <a:pt x="15943" y="1275"/>
                    <a:pt x="15943" y="1513"/>
                  </a:cubicBezTo>
                  <a:lnTo>
                    <a:pt x="15943" y="1729"/>
                  </a:lnTo>
                  <a:cubicBezTo>
                    <a:pt x="15943" y="1967"/>
                    <a:pt x="15711" y="2161"/>
                    <a:pt x="15429" y="2161"/>
                  </a:cubicBezTo>
                  <a:lnTo>
                    <a:pt x="6171" y="2161"/>
                  </a:lnTo>
                  <a:cubicBezTo>
                    <a:pt x="5889" y="2161"/>
                    <a:pt x="5657" y="1967"/>
                    <a:pt x="5657" y="1729"/>
                  </a:cubicBezTo>
                  <a:cubicBezTo>
                    <a:pt x="5657" y="1729"/>
                    <a:pt x="5657" y="1513"/>
                    <a:pt x="5657" y="1513"/>
                  </a:cubicBezTo>
                  <a:close/>
                  <a:moveTo>
                    <a:pt x="20314" y="0"/>
                  </a:moveTo>
                  <a:lnTo>
                    <a:pt x="1286" y="0"/>
                  </a:lnTo>
                  <a:cubicBezTo>
                    <a:pt x="579" y="0"/>
                    <a:pt x="0" y="486"/>
                    <a:pt x="0" y="1080"/>
                  </a:cubicBezTo>
                  <a:lnTo>
                    <a:pt x="0" y="18360"/>
                  </a:lnTo>
                  <a:cubicBezTo>
                    <a:pt x="0" y="18954"/>
                    <a:pt x="579" y="19440"/>
                    <a:pt x="1286" y="19440"/>
                  </a:cubicBezTo>
                  <a:lnTo>
                    <a:pt x="1800" y="19440"/>
                  </a:lnTo>
                  <a:cubicBezTo>
                    <a:pt x="1800" y="19440"/>
                    <a:pt x="1800" y="20498"/>
                    <a:pt x="1800" y="20520"/>
                  </a:cubicBezTo>
                  <a:cubicBezTo>
                    <a:pt x="1800" y="21114"/>
                    <a:pt x="2379" y="21600"/>
                    <a:pt x="3086" y="21600"/>
                  </a:cubicBezTo>
                  <a:lnTo>
                    <a:pt x="4629" y="21600"/>
                  </a:lnTo>
                  <a:cubicBezTo>
                    <a:pt x="5336" y="21600"/>
                    <a:pt x="5915" y="21114"/>
                    <a:pt x="5915" y="20520"/>
                  </a:cubicBezTo>
                  <a:cubicBezTo>
                    <a:pt x="5915" y="20498"/>
                    <a:pt x="5915" y="19440"/>
                    <a:pt x="5915" y="19440"/>
                  </a:cubicBezTo>
                  <a:lnTo>
                    <a:pt x="15685" y="19440"/>
                  </a:lnTo>
                  <a:cubicBezTo>
                    <a:pt x="15685" y="19440"/>
                    <a:pt x="15685" y="20498"/>
                    <a:pt x="15685" y="20520"/>
                  </a:cubicBezTo>
                  <a:cubicBezTo>
                    <a:pt x="15685" y="21114"/>
                    <a:pt x="16264" y="21600"/>
                    <a:pt x="16971" y="21600"/>
                  </a:cubicBezTo>
                  <a:lnTo>
                    <a:pt x="18514" y="21600"/>
                  </a:lnTo>
                  <a:cubicBezTo>
                    <a:pt x="19221" y="21600"/>
                    <a:pt x="19800" y="21114"/>
                    <a:pt x="19800" y="20520"/>
                  </a:cubicBezTo>
                  <a:cubicBezTo>
                    <a:pt x="19800" y="20498"/>
                    <a:pt x="19800" y="19440"/>
                    <a:pt x="19800" y="19440"/>
                  </a:cubicBezTo>
                  <a:lnTo>
                    <a:pt x="20314" y="19440"/>
                  </a:lnTo>
                  <a:cubicBezTo>
                    <a:pt x="21021" y="19440"/>
                    <a:pt x="21600" y="18954"/>
                    <a:pt x="21600" y="18360"/>
                  </a:cubicBezTo>
                  <a:lnTo>
                    <a:pt x="21600" y="1080"/>
                  </a:lnTo>
                  <a:cubicBezTo>
                    <a:pt x="21600" y="486"/>
                    <a:pt x="21021" y="0"/>
                    <a:pt x="20314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Shape 11650"/>
            <p:cNvSpPr/>
            <p:nvPr/>
          </p:nvSpPr>
          <p:spPr>
            <a:xfrm>
              <a:off x="2817530" y="2365504"/>
              <a:ext cx="228076" cy="4561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50" y="4050"/>
                  </a:moveTo>
                  <a:lnTo>
                    <a:pt x="1618" y="4050"/>
                  </a:lnTo>
                  <a:lnTo>
                    <a:pt x="1618" y="17550"/>
                  </a:lnTo>
                  <a:lnTo>
                    <a:pt x="20250" y="17550"/>
                  </a:lnTo>
                  <a:lnTo>
                    <a:pt x="20250" y="4050"/>
                  </a:lnTo>
                  <a:close/>
                  <a:moveTo>
                    <a:pt x="14175" y="2025"/>
                  </a:moveTo>
                  <a:lnTo>
                    <a:pt x="7425" y="2025"/>
                  </a:lnTo>
                  <a:cubicBezTo>
                    <a:pt x="7052" y="2025"/>
                    <a:pt x="6750" y="2176"/>
                    <a:pt x="6750" y="2363"/>
                  </a:cubicBezTo>
                  <a:cubicBezTo>
                    <a:pt x="6750" y="2549"/>
                    <a:pt x="7052" y="2700"/>
                    <a:pt x="7425" y="2700"/>
                  </a:cubicBezTo>
                  <a:lnTo>
                    <a:pt x="14175" y="2700"/>
                  </a:lnTo>
                  <a:cubicBezTo>
                    <a:pt x="14548" y="2700"/>
                    <a:pt x="14850" y="2549"/>
                    <a:pt x="14850" y="2363"/>
                  </a:cubicBezTo>
                  <a:cubicBezTo>
                    <a:pt x="14850" y="2176"/>
                    <a:pt x="14548" y="2025"/>
                    <a:pt x="14175" y="2025"/>
                  </a:cubicBezTo>
                  <a:close/>
                  <a:moveTo>
                    <a:pt x="11475" y="20250"/>
                  </a:moveTo>
                  <a:cubicBezTo>
                    <a:pt x="12593" y="20250"/>
                    <a:pt x="13500" y="19797"/>
                    <a:pt x="13500" y="19238"/>
                  </a:cubicBezTo>
                  <a:cubicBezTo>
                    <a:pt x="13500" y="18678"/>
                    <a:pt x="12593" y="18225"/>
                    <a:pt x="11475" y="18225"/>
                  </a:cubicBezTo>
                  <a:cubicBezTo>
                    <a:pt x="10357" y="18225"/>
                    <a:pt x="9450" y="18678"/>
                    <a:pt x="9450" y="19238"/>
                  </a:cubicBezTo>
                  <a:cubicBezTo>
                    <a:pt x="9450" y="19797"/>
                    <a:pt x="10357" y="20250"/>
                    <a:pt x="11475" y="20250"/>
                  </a:cubicBezTo>
                  <a:close/>
                  <a:moveTo>
                    <a:pt x="18900" y="21600"/>
                  </a:moveTo>
                  <a:lnTo>
                    <a:pt x="2700" y="21600"/>
                  </a:lnTo>
                  <a:cubicBezTo>
                    <a:pt x="1954" y="21600"/>
                    <a:pt x="1279" y="21449"/>
                    <a:pt x="791" y="21205"/>
                  </a:cubicBezTo>
                  <a:cubicBezTo>
                    <a:pt x="302" y="20960"/>
                    <a:pt x="0" y="20623"/>
                    <a:pt x="0" y="20250"/>
                  </a:cubicBezTo>
                  <a:lnTo>
                    <a:pt x="0" y="1350"/>
                  </a:lnTo>
                  <a:cubicBezTo>
                    <a:pt x="0" y="977"/>
                    <a:pt x="302" y="640"/>
                    <a:pt x="791" y="395"/>
                  </a:cubicBezTo>
                  <a:cubicBezTo>
                    <a:pt x="1279" y="151"/>
                    <a:pt x="1954" y="0"/>
                    <a:pt x="2700" y="0"/>
                  </a:cubicBezTo>
                  <a:lnTo>
                    <a:pt x="18900" y="0"/>
                  </a:lnTo>
                  <a:cubicBezTo>
                    <a:pt x="19646" y="0"/>
                    <a:pt x="20321" y="151"/>
                    <a:pt x="20809" y="395"/>
                  </a:cubicBezTo>
                  <a:cubicBezTo>
                    <a:pt x="21298" y="640"/>
                    <a:pt x="21600" y="977"/>
                    <a:pt x="21600" y="1350"/>
                  </a:cubicBezTo>
                  <a:lnTo>
                    <a:pt x="21600" y="20250"/>
                  </a:lnTo>
                  <a:cubicBezTo>
                    <a:pt x="21600" y="20623"/>
                    <a:pt x="21298" y="20960"/>
                    <a:pt x="20809" y="21205"/>
                  </a:cubicBezTo>
                  <a:cubicBezTo>
                    <a:pt x="20321" y="21449"/>
                    <a:pt x="19646" y="21600"/>
                    <a:pt x="1890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Shape 11651"/>
            <p:cNvSpPr/>
            <p:nvPr/>
          </p:nvSpPr>
          <p:spPr>
            <a:xfrm>
              <a:off x="2618586" y="2959785"/>
              <a:ext cx="440775" cy="3311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377" y="10069"/>
                  </a:moveTo>
                  <a:cubicBezTo>
                    <a:pt x="13591" y="10069"/>
                    <a:pt x="12956" y="9222"/>
                    <a:pt x="12956" y="8178"/>
                  </a:cubicBezTo>
                  <a:cubicBezTo>
                    <a:pt x="12956" y="7133"/>
                    <a:pt x="13591" y="6286"/>
                    <a:pt x="14377" y="6286"/>
                  </a:cubicBezTo>
                  <a:cubicBezTo>
                    <a:pt x="15161" y="6286"/>
                    <a:pt x="15797" y="7133"/>
                    <a:pt x="15797" y="8178"/>
                  </a:cubicBezTo>
                  <a:cubicBezTo>
                    <a:pt x="15797" y="9222"/>
                    <a:pt x="15161" y="10069"/>
                    <a:pt x="14377" y="10069"/>
                  </a:cubicBezTo>
                  <a:close/>
                  <a:moveTo>
                    <a:pt x="9355" y="17542"/>
                  </a:moveTo>
                  <a:lnTo>
                    <a:pt x="6514" y="17542"/>
                  </a:lnTo>
                  <a:lnTo>
                    <a:pt x="6514" y="13759"/>
                  </a:lnTo>
                  <a:lnTo>
                    <a:pt x="9355" y="13759"/>
                  </a:lnTo>
                  <a:cubicBezTo>
                    <a:pt x="9355" y="13759"/>
                    <a:pt x="9355" y="17542"/>
                    <a:pt x="9355" y="17542"/>
                  </a:cubicBezTo>
                  <a:close/>
                  <a:moveTo>
                    <a:pt x="4885" y="17542"/>
                  </a:moveTo>
                  <a:lnTo>
                    <a:pt x="2045" y="17542"/>
                  </a:lnTo>
                  <a:lnTo>
                    <a:pt x="2045" y="13759"/>
                  </a:lnTo>
                  <a:lnTo>
                    <a:pt x="4885" y="13759"/>
                  </a:lnTo>
                  <a:cubicBezTo>
                    <a:pt x="4885" y="13759"/>
                    <a:pt x="4885" y="17542"/>
                    <a:pt x="4885" y="17542"/>
                  </a:cubicBezTo>
                  <a:close/>
                  <a:moveTo>
                    <a:pt x="14377" y="1737"/>
                  </a:moveTo>
                  <a:lnTo>
                    <a:pt x="7198" y="11684"/>
                  </a:lnTo>
                  <a:lnTo>
                    <a:pt x="624" y="11684"/>
                  </a:lnTo>
                  <a:lnTo>
                    <a:pt x="624" y="21600"/>
                  </a:lnTo>
                  <a:lnTo>
                    <a:pt x="12488" y="21600"/>
                  </a:lnTo>
                  <a:lnTo>
                    <a:pt x="12488" y="13750"/>
                  </a:lnTo>
                  <a:lnTo>
                    <a:pt x="16265" y="13750"/>
                  </a:lnTo>
                  <a:lnTo>
                    <a:pt x="16265" y="21600"/>
                  </a:lnTo>
                  <a:lnTo>
                    <a:pt x="20961" y="21600"/>
                  </a:lnTo>
                  <a:lnTo>
                    <a:pt x="20961" y="11747"/>
                  </a:lnTo>
                  <a:lnTo>
                    <a:pt x="21600" y="11747"/>
                  </a:lnTo>
                  <a:cubicBezTo>
                    <a:pt x="21600" y="11747"/>
                    <a:pt x="14377" y="1737"/>
                    <a:pt x="14377" y="1737"/>
                  </a:cubicBezTo>
                  <a:close/>
                  <a:moveTo>
                    <a:pt x="21585" y="9988"/>
                  </a:moveTo>
                  <a:lnTo>
                    <a:pt x="21585" y="10640"/>
                  </a:lnTo>
                  <a:lnTo>
                    <a:pt x="14376" y="652"/>
                  </a:lnTo>
                  <a:lnTo>
                    <a:pt x="6905" y="11004"/>
                  </a:lnTo>
                  <a:lnTo>
                    <a:pt x="0" y="11004"/>
                  </a:lnTo>
                  <a:lnTo>
                    <a:pt x="4124" y="5099"/>
                  </a:lnTo>
                  <a:lnTo>
                    <a:pt x="10696" y="5099"/>
                  </a:lnTo>
                  <a:lnTo>
                    <a:pt x="14376" y="0"/>
                  </a:lnTo>
                  <a:cubicBezTo>
                    <a:pt x="14376" y="0"/>
                    <a:pt x="21585" y="9988"/>
                    <a:pt x="21585" y="998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Shape 11652"/>
            <p:cNvSpPr/>
            <p:nvPr/>
          </p:nvSpPr>
          <p:spPr>
            <a:xfrm>
              <a:off x="3126036" y="2709151"/>
              <a:ext cx="363232" cy="320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5" h="21448" extrusionOk="0">
                  <a:moveTo>
                    <a:pt x="1162" y="1839"/>
                  </a:moveTo>
                  <a:cubicBezTo>
                    <a:pt x="454" y="1924"/>
                    <a:pt x="-67" y="2640"/>
                    <a:pt x="7" y="3442"/>
                  </a:cubicBezTo>
                  <a:lnTo>
                    <a:pt x="1557" y="20144"/>
                  </a:lnTo>
                  <a:cubicBezTo>
                    <a:pt x="1631" y="20947"/>
                    <a:pt x="2272" y="21524"/>
                    <a:pt x="2980" y="21440"/>
                  </a:cubicBezTo>
                  <a:lnTo>
                    <a:pt x="19632" y="19456"/>
                  </a:lnTo>
                  <a:cubicBezTo>
                    <a:pt x="20339" y="19372"/>
                    <a:pt x="20850" y="18657"/>
                    <a:pt x="20776" y="17855"/>
                  </a:cubicBezTo>
                  <a:lnTo>
                    <a:pt x="20372" y="13497"/>
                  </a:lnTo>
                  <a:lnTo>
                    <a:pt x="15892" y="14031"/>
                  </a:lnTo>
                  <a:cubicBezTo>
                    <a:pt x="15184" y="14115"/>
                    <a:pt x="14553" y="13536"/>
                    <a:pt x="14479" y="12734"/>
                  </a:cubicBezTo>
                  <a:lnTo>
                    <a:pt x="14209" y="9825"/>
                  </a:lnTo>
                  <a:cubicBezTo>
                    <a:pt x="14135" y="9023"/>
                    <a:pt x="14646" y="8308"/>
                    <a:pt x="15353" y="8224"/>
                  </a:cubicBezTo>
                  <a:lnTo>
                    <a:pt x="19833" y="7690"/>
                  </a:lnTo>
                  <a:lnTo>
                    <a:pt x="19497" y="4062"/>
                  </a:lnTo>
                  <a:cubicBezTo>
                    <a:pt x="19422" y="3260"/>
                    <a:pt x="18790" y="2669"/>
                    <a:pt x="18083" y="2754"/>
                  </a:cubicBezTo>
                  <a:lnTo>
                    <a:pt x="17948" y="1305"/>
                  </a:lnTo>
                  <a:cubicBezTo>
                    <a:pt x="17874" y="503"/>
                    <a:pt x="17243" y="-76"/>
                    <a:pt x="16535" y="8"/>
                  </a:cubicBezTo>
                  <a:lnTo>
                    <a:pt x="1162" y="1839"/>
                  </a:lnTo>
                  <a:close/>
                  <a:moveTo>
                    <a:pt x="1930" y="3213"/>
                  </a:moveTo>
                  <a:lnTo>
                    <a:pt x="15381" y="1611"/>
                  </a:lnTo>
                  <a:cubicBezTo>
                    <a:pt x="15381" y="1611"/>
                    <a:pt x="16670" y="1454"/>
                    <a:pt x="16804" y="2906"/>
                  </a:cubicBezTo>
                  <a:lnTo>
                    <a:pt x="2065" y="4661"/>
                  </a:lnTo>
                  <a:cubicBezTo>
                    <a:pt x="1711" y="4704"/>
                    <a:pt x="1401" y="4420"/>
                    <a:pt x="1364" y="4018"/>
                  </a:cubicBezTo>
                  <a:cubicBezTo>
                    <a:pt x="1327" y="3618"/>
                    <a:pt x="1577" y="3255"/>
                    <a:pt x="1930" y="3213"/>
                  </a:cubicBezTo>
                  <a:close/>
                  <a:moveTo>
                    <a:pt x="16055" y="8878"/>
                  </a:moveTo>
                  <a:cubicBezTo>
                    <a:pt x="15347" y="8963"/>
                    <a:pt x="14836" y="9677"/>
                    <a:pt x="14911" y="10479"/>
                  </a:cubicBezTo>
                  <a:lnTo>
                    <a:pt x="15045" y="11928"/>
                  </a:lnTo>
                  <a:cubicBezTo>
                    <a:pt x="15120" y="12730"/>
                    <a:pt x="15751" y="13309"/>
                    <a:pt x="16458" y="13225"/>
                  </a:cubicBezTo>
                  <a:lnTo>
                    <a:pt x="20304" y="12767"/>
                  </a:lnTo>
                  <a:cubicBezTo>
                    <a:pt x="21012" y="12682"/>
                    <a:pt x="21533" y="11966"/>
                    <a:pt x="21459" y="11164"/>
                  </a:cubicBezTo>
                  <a:lnTo>
                    <a:pt x="21324" y="9716"/>
                  </a:lnTo>
                  <a:cubicBezTo>
                    <a:pt x="21250" y="8913"/>
                    <a:pt x="20608" y="8336"/>
                    <a:pt x="19901" y="8420"/>
                  </a:cubicBezTo>
                  <a:lnTo>
                    <a:pt x="16055" y="8878"/>
                  </a:lnTo>
                  <a:close/>
                  <a:moveTo>
                    <a:pt x="16834" y="10250"/>
                  </a:moveTo>
                  <a:cubicBezTo>
                    <a:pt x="17188" y="10208"/>
                    <a:pt x="17508" y="10491"/>
                    <a:pt x="17545" y="10892"/>
                  </a:cubicBezTo>
                  <a:cubicBezTo>
                    <a:pt x="17582" y="11293"/>
                    <a:pt x="17322" y="11657"/>
                    <a:pt x="16968" y="11699"/>
                  </a:cubicBezTo>
                  <a:cubicBezTo>
                    <a:pt x="16614" y="11741"/>
                    <a:pt x="16293" y="11447"/>
                    <a:pt x="16256" y="11046"/>
                  </a:cubicBezTo>
                  <a:cubicBezTo>
                    <a:pt x="16219" y="10644"/>
                    <a:pt x="16480" y="10293"/>
                    <a:pt x="16834" y="1025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Shape 11654"/>
            <p:cNvSpPr/>
            <p:nvPr/>
          </p:nvSpPr>
          <p:spPr>
            <a:xfrm>
              <a:off x="2253127" y="3584353"/>
              <a:ext cx="338939" cy="2217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900" y="15429"/>
                  </a:moveTo>
                  <a:lnTo>
                    <a:pt x="2700" y="15429"/>
                  </a:lnTo>
                  <a:lnTo>
                    <a:pt x="2700" y="2057"/>
                  </a:lnTo>
                  <a:lnTo>
                    <a:pt x="18900" y="2057"/>
                  </a:lnTo>
                  <a:cubicBezTo>
                    <a:pt x="18900" y="2057"/>
                    <a:pt x="18900" y="15429"/>
                    <a:pt x="18900" y="15429"/>
                  </a:cubicBezTo>
                  <a:close/>
                  <a:moveTo>
                    <a:pt x="18900" y="0"/>
                  </a:moveTo>
                  <a:lnTo>
                    <a:pt x="2700" y="0"/>
                  </a:lnTo>
                  <a:cubicBezTo>
                    <a:pt x="1954" y="0"/>
                    <a:pt x="1350" y="922"/>
                    <a:pt x="1350" y="2057"/>
                  </a:cubicBezTo>
                  <a:cubicBezTo>
                    <a:pt x="1350" y="2057"/>
                    <a:pt x="1350" y="17486"/>
                    <a:pt x="1364" y="17486"/>
                  </a:cubicBezTo>
                  <a:lnTo>
                    <a:pt x="20235" y="17486"/>
                  </a:lnTo>
                  <a:cubicBezTo>
                    <a:pt x="20250" y="17486"/>
                    <a:pt x="20250" y="2057"/>
                    <a:pt x="20250" y="2057"/>
                  </a:cubicBezTo>
                  <a:cubicBezTo>
                    <a:pt x="20250" y="922"/>
                    <a:pt x="19646" y="0"/>
                    <a:pt x="18900" y="0"/>
                  </a:cubicBezTo>
                  <a:close/>
                  <a:moveTo>
                    <a:pt x="20250" y="21600"/>
                  </a:moveTo>
                  <a:lnTo>
                    <a:pt x="1350" y="21600"/>
                  </a:lnTo>
                  <a:cubicBezTo>
                    <a:pt x="604" y="21600"/>
                    <a:pt x="0" y="20679"/>
                    <a:pt x="0" y="19543"/>
                  </a:cubicBezTo>
                  <a:lnTo>
                    <a:pt x="0" y="18514"/>
                  </a:lnTo>
                  <a:lnTo>
                    <a:pt x="8775" y="18514"/>
                  </a:lnTo>
                  <a:lnTo>
                    <a:pt x="8775" y="19543"/>
                  </a:lnTo>
                  <a:lnTo>
                    <a:pt x="12825" y="19543"/>
                  </a:lnTo>
                  <a:lnTo>
                    <a:pt x="12825" y="18514"/>
                  </a:lnTo>
                  <a:lnTo>
                    <a:pt x="21600" y="18514"/>
                  </a:lnTo>
                  <a:lnTo>
                    <a:pt x="21600" y="19543"/>
                  </a:lnTo>
                  <a:cubicBezTo>
                    <a:pt x="21600" y="20679"/>
                    <a:pt x="20995" y="21600"/>
                    <a:pt x="20250" y="21600"/>
                  </a:cubicBezTo>
                  <a:cubicBezTo>
                    <a:pt x="20250" y="21600"/>
                    <a:pt x="20250" y="21600"/>
                    <a:pt x="2025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Shape 11655"/>
            <p:cNvSpPr/>
            <p:nvPr/>
          </p:nvSpPr>
          <p:spPr>
            <a:xfrm>
              <a:off x="2253127" y="3254906"/>
              <a:ext cx="231433" cy="231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0" h="21585" extrusionOk="0">
                  <a:moveTo>
                    <a:pt x="5809" y="19810"/>
                  </a:moveTo>
                  <a:lnTo>
                    <a:pt x="0" y="21585"/>
                  </a:lnTo>
                  <a:lnTo>
                    <a:pt x="1723" y="15720"/>
                  </a:lnTo>
                  <a:cubicBezTo>
                    <a:pt x="1723" y="15720"/>
                    <a:pt x="5809" y="19810"/>
                    <a:pt x="5809" y="19810"/>
                  </a:cubicBezTo>
                  <a:close/>
                  <a:moveTo>
                    <a:pt x="14328" y="11295"/>
                  </a:moveTo>
                  <a:cubicBezTo>
                    <a:pt x="14857" y="12168"/>
                    <a:pt x="15219" y="12941"/>
                    <a:pt x="15338" y="13361"/>
                  </a:cubicBezTo>
                  <a:cubicBezTo>
                    <a:pt x="16735" y="12758"/>
                    <a:pt x="18442" y="13050"/>
                    <a:pt x="19809" y="14418"/>
                  </a:cubicBezTo>
                  <a:cubicBezTo>
                    <a:pt x="21600" y="16210"/>
                    <a:pt x="21590" y="21540"/>
                    <a:pt x="21590" y="21540"/>
                  </a:cubicBezTo>
                  <a:cubicBezTo>
                    <a:pt x="21590" y="21540"/>
                    <a:pt x="21587" y="21538"/>
                    <a:pt x="21583" y="21536"/>
                  </a:cubicBezTo>
                  <a:cubicBezTo>
                    <a:pt x="21586" y="21540"/>
                    <a:pt x="21587" y="21543"/>
                    <a:pt x="21587" y="21543"/>
                  </a:cubicBezTo>
                  <a:cubicBezTo>
                    <a:pt x="21587" y="21543"/>
                    <a:pt x="16257" y="21556"/>
                    <a:pt x="14467" y="19765"/>
                  </a:cubicBezTo>
                  <a:cubicBezTo>
                    <a:pt x="13114" y="18410"/>
                    <a:pt x="12816" y="16721"/>
                    <a:pt x="13396" y="15331"/>
                  </a:cubicBezTo>
                  <a:cubicBezTo>
                    <a:pt x="12981" y="15218"/>
                    <a:pt x="12197" y="14852"/>
                    <a:pt x="11308" y="14314"/>
                  </a:cubicBezTo>
                  <a:lnTo>
                    <a:pt x="6478" y="19142"/>
                  </a:lnTo>
                  <a:lnTo>
                    <a:pt x="2392" y="15051"/>
                  </a:lnTo>
                  <a:lnTo>
                    <a:pt x="6994" y="10450"/>
                  </a:lnTo>
                  <a:cubicBezTo>
                    <a:pt x="4968" y="7962"/>
                    <a:pt x="2105" y="4020"/>
                    <a:pt x="1025" y="2336"/>
                  </a:cubicBezTo>
                  <a:cubicBezTo>
                    <a:pt x="11" y="756"/>
                    <a:pt x="7" y="211"/>
                    <a:pt x="44" y="57"/>
                  </a:cubicBezTo>
                  <a:cubicBezTo>
                    <a:pt x="31" y="43"/>
                    <a:pt x="37" y="38"/>
                    <a:pt x="52" y="32"/>
                  </a:cubicBezTo>
                  <a:cubicBezTo>
                    <a:pt x="59" y="13"/>
                    <a:pt x="65" y="4"/>
                    <a:pt x="65" y="4"/>
                  </a:cubicBezTo>
                  <a:cubicBezTo>
                    <a:pt x="237" y="-15"/>
                    <a:pt x="782" y="-11"/>
                    <a:pt x="2361" y="1003"/>
                  </a:cubicBezTo>
                  <a:cubicBezTo>
                    <a:pt x="4043" y="2084"/>
                    <a:pt x="7984" y="4949"/>
                    <a:pt x="10469" y="6978"/>
                  </a:cubicBezTo>
                  <a:lnTo>
                    <a:pt x="14322" y="3125"/>
                  </a:lnTo>
                  <a:lnTo>
                    <a:pt x="18411" y="7213"/>
                  </a:lnTo>
                  <a:cubicBezTo>
                    <a:pt x="18411" y="7213"/>
                    <a:pt x="14328" y="11295"/>
                    <a:pt x="14328" y="11295"/>
                  </a:cubicBezTo>
                  <a:close/>
                  <a:moveTo>
                    <a:pt x="15005" y="2441"/>
                  </a:moveTo>
                  <a:lnTo>
                    <a:pt x="17418" y="30"/>
                  </a:lnTo>
                  <a:lnTo>
                    <a:pt x="21507" y="4118"/>
                  </a:lnTo>
                  <a:lnTo>
                    <a:pt x="19094" y="6530"/>
                  </a:lnTo>
                  <a:cubicBezTo>
                    <a:pt x="19094" y="6530"/>
                    <a:pt x="15005" y="2441"/>
                    <a:pt x="15005" y="24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Shape 11659"/>
            <p:cNvSpPr/>
            <p:nvPr/>
          </p:nvSpPr>
          <p:spPr>
            <a:xfrm>
              <a:off x="3112675" y="2184618"/>
              <a:ext cx="412062" cy="4561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Shape 11661"/>
            <p:cNvSpPr/>
            <p:nvPr/>
          </p:nvSpPr>
          <p:spPr>
            <a:xfrm>
              <a:off x="2559653" y="2802492"/>
              <a:ext cx="202816" cy="2343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307" y="15970"/>
                  </a:lnTo>
                  <a:lnTo>
                    <a:pt x="6112" y="19464"/>
                  </a:lnTo>
                  <a:cubicBezTo>
                    <a:pt x="6112" y="19464"/>
                    <a:pt x="0" y="21600"/>
                    <a:pt x="0" y="21600"/>
                  </a:cubicBezTo>
                  <a:close/>
                  <a:moveTo>
                    <a:pt x="6773" y="18782"/>
                  </a:moveTo>
                  <a:lnTo>
                    <a:pt x="1968" y="15288"/>
                  </a:lnTo>
                  <a:lnTo>
                    <a:pt x="13737" y="3150"/>
                  </a:lnTo>
                  <a:lnTo>
                    <a:pt x="18545" y="6642"/>
                  </a:lnTo>
                  <a:cubicBezTo>
                    <a:pt x="18545" y="6642"/>
                    <a:pt x="6773" y="18782"/>
                    <a:pt x="6773" y="18782"/>
                  </a:cubicBezTo>
                  <a:close/>
                  <a:moveTo>
                    <a:pt x="19218" y="5946"/>
                  </a:moveTo>
                  <a:lnTo>
                    <a:pt x="14411" y="2455"/>
                  </a:lnTo>
                  <a:lnTo>
                    <a:pt x="16792" y="0"/>
                  </a:lnTo>
                  <a:lnTo>
                    <a:pt x="21600" y="3492"/>
                  </a:lnTo>
                  <a:cubicBezTo>
                    <a:pt x="21600" y="3492"/>
                    <a:pt x="19218" y="5946"/>
                    <a:pt x="19218" y="594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Shape 11662"/>
            <p:cNvSpPr/>
            <p:nvPr/>
          </p:nvSpPr>
          <p:spPr>
            <a:xfrm>
              <a:off x="3121073" y="3103759"/>
              <a:ext cx="218086" cy="3043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6" h="21363" extrusionOk="0">
                  <a:moveTo>
                    <a:pt x="10609" y="43"/>
                  </a:moveTo>
                  <a:cubicBezTo>
                    <a:pt x="8165" y="-162"/>
                    <a:pt x="5621" y="372"/>
                    <a:pt x="3560" y="1702"/>
                  </a:cubicBezTo>
                  <a:cubicBezTo>
                    <a:pt x="-561" y="4362"/>
                    <a:pt x="-1197" y="9181"/>
                    <a:pt x="2140" y="12465"/>
                  </a:cubicBezTo>
                  <a:cubicBezTo>
                    <a:pt x="4853" y="15135"/>
                    <a:pt x="9359" y="15971"/>
                    <a:pt x="13163" y="14762"/>
                  </a:cubicBezTo>
                  <a:cubicBezTo>
                    <a:pt x="13165" y="14832"/>
                    <a:pt x="13187" y="14904"/>
                    <a:pt x="13225" y="14972"/>
                  </a:cubicBezTo>
                  <a:lnTo>
                    <a:pt x="16612" y="21039"/>
                  </a:lnTo>
                  <a:cubicBezTo>
                    <a:pt x="16765" y="21313"/>
                    <a:pt x="17169" y="21438"/>
                    <a:pt x="17513" y="21316"/>
                  </a:cubicBezTo>
                  <a:lnTo>
                    <a:pt x="17878" y="21186"/>
                  </a:lnTo>
                  <a:cubicBezTo>
                    <a:pt x="18222" y="21064"/>
                    <a:pt x="18373" y="20741"/>
                    <a:pt x="18220" y="20467"/>
                  </a:cubicBezTo>
                  <a:lnTo>
                    <a:pt x="14832" y="14405"/>
                  </a:lnTo>
                  <a:cubicBezTo>
                    <a:pt x="14778" y="14307"/>
                    <a:pt x="14685" y="14238"/>
                    <a:pt x="14581" y="14183"/>
                  </a:cubicBezTo>
                  <a:cubicBezTo>
                    <a:pt x="14946" y="14006"/>
                    <a:pt x="15305" y="13816"/>
                    <a:pt x="15646" y="13596"/>
                  </a:cubicBezTo>
                  <a:cubicBezTo>
                    <a:pt x="19767" y="10937"/>
                    <a:pt x="20403" y="6118"/>
                    <a:pt x="17066" y="2833"/>
                  </a:cubicBezTo>
                  <a:cubicBezTo>
                    <a:pt x="15397" y="1191"/>
                    <a:pt x="13053" y="247"/>
                    <a:pt x="10609" y="43"/>
                  </a:cubicBezTo>
                  <a:close/>
                  <a:moveTo>
                    <a:pt x="10451" y="1237"/>
                  </a:moveTo>
                  <a:cubicBezTo>
                    <a:pt x="12511" y="1410"/>
                    <a:pt x="14487" y="2210"/>
                    <a:pt x="15893" y="3594"/>
                  </a:cubicBezTo>
                  <a:cubicBezTo>
                    <a:pt x="18705" y="6361"/>
                    <a:pt x="18170" y="10422"/>
                    <a:pt x="14697" y="12663"/>
                  </a:cubicBezTo>
                  <a:cubicBezTo>
                    <a:pt x="11225" y="14903"/>
                    <a:pt x="6130" y="14477"/>
                    <a:pt x="3318" y="11709"/>
                  </a:cubicBezTo>
                  <a:cubicBezTo>
                    <a:pt x="506" y="8942"/>
                    <a:pt x="1041" y="4882"/>
                    <a:pt x="4514" y="2641"/>
                  </a:cubicBezTo>
                  <a:cubicBezTo>
                    <a:pt x="6250" y="1520"/>
                    <a:pt x="8392" y="1065"/>
                    <a:pt x="10451" y="123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Shape 11663"/>
            <p:cNvSpPr/>
            <p:nvPr/>
          </p:nvSpPr>
          <p:spPr>
            <a:xfrm>
              <a:off x="1982524" y="2612137"/>
              <a:ext cx="232297" cy="2571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Shape 11664"/>
            <p:cNvSpPr/>
            <p:nvPr/>
          </p:nvSpPr>
          <p:spPr>
            <a:xfrm>
              <a:off x="1874411" y="3165200"/>
              <a:ext cx="324044" cy="2720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666" y="8645"/>
                  </a:moveTo>
                  <a:cubicBezTo>
                    <a:pt x="12912" y="8819"/>
                    <a:pt x="12183" y="8233"/>
                    <a:pt x="12037" y="7337"/>
                  </a:cubicBezTo>
                  <a:cubicBezTo>
                    <a:pt x="11891" y="6440"/>
                    <a:pt x="12382" y="5571"/>
                    <a:pt x="13136" y="5397"/>
                  </a:cubicBezTo>
                  <a:cubicBezTo>
                    <a:pt x="13888" y="5223"/>
                    <a:pt x="14617" y="5809"/>
                    <a:pt x="14763" y="6705"/>
                  </a:cubicBezTo>
                  <a:cubicBezTo>
                    <a:pt x="14909" y="7602"/>
                    <a:pt x="14418" y="8471"/>
                    <a:pt x="13666" y="8645"/>
                  </a:cubicBezTo>
                  <a:close/>
                  <a:moveTo>
                    <a:pt x="9893" y="16176"/>
                  </a:moveTo>
                  <a:lnTo>
                    <a:pt x="7167" y="16807"/>
                  </a:lnTo>
                  <a:lnTo>
                    <a:pt x="6637" y="13559"/>
                  </a:lnTo>
                  <a:lnTo>
                    <a:pt x="9363" y="12928"/>
                  </a:lnTo>
                  <a:cubicBezTo>
                    <a:pt x="9363" y="12928"/>
                    <a:pt x="9893" y="16176"/>
                    <a:pt x="9893" y="16176"/>
                  </a:cubicBezTo>
                  <a:close/>
                  <a:moveTo>
                    <a:pt x="5604" y="17169"/>
                  </a:moveTo>
                  <a:lnTo>
                    <a:pt x="2878" y="17800"/>
                  </a:lnTo>
                  <a:lnTo>
                    <a:pt x="2348" y="14552"/>
                  </a:lnTo>
                  <a:lnTo>
                    <a:pt x="5074" y="13921"/>
                  </a:lnTo>
                  <a:cubicBezTo>
                    <a:pt x="5074" y="13921"/>
                    <a:pt x="5604" y="17169"/>
                    <a:pt x="5604" y="17169"/>
                  </a:cubicBezTo>
                  <a:close/>
                  <a:moveTo>
                    <a:pt x="12498" y="1492"/>
                  </a:moveTo>
                  <a:lnTo>
                    <a:pt x="7003" y="11626"/>
                  </a:lnTo>
                  <a:lnTo>
                    <a:pt x="694" y="13086"/>
                  </a:lnTo>
                  <a:lnTo>
                    <a:pt x="2084" y="21600"/>
                  </a:lnTo>
                  <a:lnTo>
                    <a:pt x="13469" y="18964"/>
                  </a:lnTo>
                  <a:lnTo>
                    <a:pt x="12369" y="12224"/>
                  </a:lnTo>
                  <a:lnTo>
                    <a:pt x="15993" y="11385"/>
                  </a:lnTo>
                  <a:lnTo>
                    <a:pt x="17093" y="18125"/>
                  </a:lnTo>
                  <a:lnTo>
                    <a:pt x="21600" y="17082"/>
                  </a:lnTo>
                  <a:lnTo>
                    <a:pt x="20219" y="8622"/>
                  </a:lnTo>
                  <a:lnTo>
                    <a:pt x="20832" y="8481"/>
                  </a:lnTo>
                  <a:cubicBezTo>
                    <a:pt x="20832" y="8481"/>
                    <a:pt x="12498" y="1492"/>
                    <a:pt x="12498" y="1492"/>
                  </a:cubicBezTo>
                  <a:close/>
                  <a:moveTo>
                    <a:pt x="20572" y="6974"/>
                  </a:moveTo>
                  <a:lnTo>
                    <a:pt x="20663" y="7533"/>
                  </a:lnTo>
                  <a:lnTo>
                    <a:pt x="12346" y="559"/>
                  </a:lnTo>
                  <a:lnTo>
                    <a:pt x="6626" y="11107"/>
                  </a:lnTo>
                  <a:lnTo>
                    <a:pt x="0" y="12641"/>
                  </a:lnTo>
                  <a:lnTo>
                    <a:pt x="3130" y="6656"/>
                  </a:lnTo>
                  <a:lnTo>
                    <a:pt x="9437" y="5195"/>
                  </a:lnTo>
                  <a:lnTo>
                    <a:pt x="12254" y="0"/>
                  </a:lnTo>
                  <a:cubicBezTo>
                    <a:pt x="12254" y="0"/>
                    <a:pt x="20572" y="6974"/>
                    <a:pt x="20572" y="697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Shape 11665"/>
            <p:cNvSpPr/>
            <p:nvPr/>
          </p:nvSpPr>
          <p:spPr>
            <a:xfrm>
              <a:off x="2376767" y="2169660"/>
              <a:ext cx="375469" cy="3431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09" h="20716" extrusionOk="0">
                  <a:moveTo>
                    <a:pt x="19071" y="18146"/>
                  </a:moveTo>
                  <a:cubicBezTo>
                    <a:pt x="20183" y="16314"/>
                    <a:pt x="19749" y="13820"/>
                    <a:pt x="18102" y="12586"/>
                  </a:cubicBezTo>
                  <a:cubicBezTo>
                    <a:pt x="17662" y="12256"/>
                    <a:pt x="17178" y="12053"/>
                    <a:pt x="16685" y="11962"/>
                  </a:cubicBezTo>
                  <a:lnTo>
                    <a:pt x="16672" y="15889"/>
                  </a:lnTo>
                  <a:cubicBezTo>
                    <a:pt x="16671" y="16166"/>
                    <a:pt x="16469" y="16390"/>
                    <a:pt x="16220" y="16389"/>
                  </a:cubicBezTo>
                  <a:cubicBezTo>
                    <a:pt x="15971" y="16388"/>
                    <a:pt x="15770" y="16164"/>
                    <a:pt x="15771" y="15887"/>
                  </a:cubicBezTo>
                  <a:lnTo>
                    <a:pt x="15784" y="11921"/>
                  </a:lnTo>
                  <a:cubicBezTo>
                    <a:pt x="14735" y="12022"/>
                    <a:pt x="13732" y="12627"/>
                    <a:pt x="13098" y="13672"/>
                  </a:cubicBezTo>
                  <a:cubicBezTo>
                    <a:pt x="11985" y="15504"/>
                    <a:pt x="12420" y="17998"/>
                    <a:pt x="14067" y="19232"/>
                  </a:cubicBezTo>
                  <a:cubicBezTo>
                    <a:pt x="15713" y="20465"/>
                    <a:pt x="17958" y="19979"/>
                    <a:pt x="19071" y="18146"/>
                  </a:cubicBezTo>
                  <a:close/>
                  <a:moveTo>
                    <a:pt x="16740" y="7857"/>
                  </a:moveTo>
                  <a:lnTo>
                    <a:pt x="15291" y="6772"/>
                  </a:lnTo>
                  <a:cubicBezTo>
                    <a:pt x="15127" y="6649"/>
                    <a:pt x="15015" y="6369"/>
                    <a:pt x="15043" y="6151"/>
                  </a:cubicBezTo>
                  <a:lnTo>
                    <a:pt x="15275" y="4322"/>
                  </a:lnTo>
                  <a:lnTo>
                    <a:pt x="11975" y="5321"/>
                  </a:lnTo>
                  <a:cubicBezTo>
                    <a:pt x="11975" y="5321"/>
                    <a:pt x="12203" y="5706"/>
                    <a:pt x="12483" y="6179"/>
                  </a:cubicBezTo>
                  <a:lnTo>
                    <a:pt x="16109" y="8895"/>
                  </a:lnTo>
                  <a:cubicBezTo>
                    <a:pt x="16109" y="8895"/>
                    <a:pt x="16740" y="7857"/>
                    <a:pt x="16740" y="7857"/>
                  </a:cubicBezTo>
                  <a:close/>
                  <a:moveTo>
                    <a:pt x="15093" y="9342"/>
                  </a:moveTo>
                  <a:lnTo>
                    <a:pt x="13604" y="8227"/>
                  </a:lnTo>
                  <a:cubicBezTo>
                    <a:pt x="13647" y="8494"/>
                    <a:pt x="13599" y="8776"/>
                    <a:pt x="13458" y="9008"/>
                  </a:cubicBezTo>
                  <a:lnTo>
                    <a:pt x="13459" y="9008"/>
                  </a:lnTo>
                  <a:cubicBezTo>
                    <a:pt x="13459" y="9008"/>
                    <a:pt x="13042" y="9692"/>
                    <a:pt x="12523" y="10542"/>
                  </a:cubicBezTo>
                  <a:cubicBezTo>
                    <a:pt x="12523" y="10542"/>
                    <a:pt x="15093" y="9342"/>
                    <a:pt x="15093" y="9342"/>
                  </a:cubicBezTo>
                  <a:close/>
                  <a:moveTo>
                    <a:pt x="11619" y="8259"/>
                  </a:moveTo>
                  <a:cubicBezTo>
                    <a:pt x="11619" y="8259"/>
                    <a:pt x="10321" y="6315"/>
                    <a:pt x="9704" y="5383"/>
                  </a:cubicBezTo>
                  <a:lnTo>
                    <a:pt x="8507" y="5869"/>
                  </a:lnTo>
                  <a:cubicBezTo>
                    <a:pt x="8769" y="6978"/>
                    <a:pt x="8675" y="8186"/>
                    <a:pt x="8184" y="9262"/>
                  </a:cubicBezTo>
                  <a:lnTo>
                    <a:pt x="10126" y="10718"/>
                  </a:lnTo>
                  <a:cubicBezTo>
                    <a:pt x="10126" y="10718"/>
                    <a:pt x="11619" y="8259"/>
                    <a:pt x="11619" y="8259"/>
                  </a:cubicBezTo>
                  <a:close/>
                  <a:moveTo>
                    <a:pt x="7096" y="9656"/>
                  </a:moveTo>
                  <a:lnTo>
                    <a:pt x="4125" y="7430"/>
                  </a:lnTo>
                  <a:cubicBezTo>
                    <a:pt x="3919" y="7275"/>
                    <a:pt x="3865" y="6964"/>
                    <a:pt x="4004" y="6735"/>
                  </a:cubicBezTo>
                  <a:cubicBezTo>
                    <a:pt x="4067" y="6631"/>
                    <a:pt x="4159" y="6564"/>
                    <a:pt x="4260" y="6533"/>
                  </a:cubicBezTo>
                  <a:lnTo>
                    <a:pt x="4259" y="6531"/>
                  </a:lnTo>
                  <a:lnTo>
                    <a:pt x="7505" y="5212"/>
                  </a:lnTo>
                  <a:cubicBezTo>
                    <a:pt x="7238" y="4652"/>
                    <a:pt x="6848" y="4155"/>
                    <a:pt x="6343" y="3777"/>
                  </a:cubicBezTo>
                  <a:cubicBezTo>
                    <a:pt x="4697" y="2543"/>
                    <a:pt x="2452" y="3030"/>
                    <a:pt x="1339" y="4862"/>
                  </a:cubicBezTo>
                  <a:cubicBezTo>
                    <a:pt x="227" y="6694"/>
                    <a:pt x="661" y="9188"/>
                    <a:pt x="2308" y="10422"/>
                  </a:cubicBezTo>
                  <a:cubicBezTo>
                    <a:pt x="3854" y="11580"/>
                    <a:pt x="5928" y="11221"/>
                    <a:pt x="7096" y="9656"/>
                  </a:cubicBezTo>
                  <a:close/>
                  <a:moveTo>
                    <a:pt x="5362" y="7148"/>
                  </a:moveTo>
                  <a:lnTo>
                    <a:pt x="7578" y="8808"/>
                  </a:lnTo>
                  <a:cubicBezTo>
                    <a:pt x="7940" y="7960"/>
                    <a:pt x="8013" y="7021"/>
                    <a:pt x="7822" y="6148"/>
                  </a:cubicBezTo>
                  <a:cubicBezTo>
                    <a:pt x="7822" y="6148"/>
                    <a:pt x="5362" y="7148"/>
                    <a:pt x="5362" y="7148"/>
                  </a:cubicBezTo>
                  <a:close/>
                  <a:moveTo>
                    <a:pt x="19668" y="18594"/>
                  </a:moveTo>
                  <a:cubicBezTo>
                    <a:pt x="18331" y="20796"/>
                    <a:pt x="15642" y="21379"/>
                    <a:pt x="13663" y="19896"/>
                  </a:cubicBezTo>
                  <a:cubicBezTo>
                    <a:pt x="11684" y="18413"/>
                    <a:pt x="11164" y="15426"/>
                    <a:pt x="12501" y="13224"/>
                  </a:cubicBezTo>
                  <a:cubicBezTo>
                    <a:pt x="13276" y="11948"/>
                    <a:pt x="14505" y="11216"/>
                    <a:pt x="15787" y="11115"/>
                  </a:cubicBezTo>
                  <a:lnTo>
                    <a:pt x="15791" y="10101"/>
                  </a:lnTo>
                  <a:lnTo>
                    <a:pt x="11595" y="12059"/>
                  </a:lnTo>
                  <a:cubicBezTo>
                    <a:pt x="11028" y="12983"/>
                    <a:pt x="10547" y="13764"/>
                    <a:pt x="10524" y="13787"/>
                  </a:cubicBezTo>
                  <a:cubicBezTo>
                    <a:pt x="10135" y="14180"/>
                    <a:pt x="9533" y="14149"/>
                    <a:pt x="9180" y="13717"/>
                  </a:cubicBezTo>
                  <a:cubicBezTo>
                    <a:pt x="8879" y="13349"/>
                    <a:pt x="8857" y="12810"/>
                    <a:pt x="9097" y="12415"/>
                  </a:cubicBezTo>
                  <a:lnTo>
                    <a:pt x="9096" y="12414"/>
                  </a:lnTo>
                  <a:lnTo>
                    <a:pt x="9622" y="11548"/>
                  </a:lnTo>
                  <a:lnTo>
                    <a:pt x="7695" y="10105"/>
                  </a:lnTo>
                  <a:cubicBezTo>
                    <a:pt x="6301" y="12039"/>
                    <a:pt x="3783" y="12494"/>
                    <a:pt x="1904" y="11086"/>
                  </a:cubicBezTo>
                  <a:cubicBezTo>
                    <a:pt x="-75" y="9603"/>
                    <a:pt x="-595" y="6616"/>
                    <a:pt x="742" y="4414"/>
                  </a:cubicBezTo>
                  <a:cubicBezTo>
                    <a:pt x="2079" y="2212"/>
                    <a:pt x="4768" y="1629"/>
                    <a:pt x="6747" y="3112"/>
                  </a:cubicBezTo>
                  <a:cubicBezTo>
                    <a:pt x="7383" y="3589"/>
                    <a:pt x="7868" y="4222"/>
                    <a:pt x="8189" y="4933"/>
                  </a:cubicBezTo>
                  <a:lnTo>
                    <a:pt x="9242" y="4506"/>
                  </a:lnTo>
                  <a:cubicBezTo>
                    <a:pt x="9107" y="3945"/>
                    <a:pt x="9252" y="3323"/>
                    <a:pt x="9665" y="2905"/>
                  </a:cubicBezTo>
                  <a:cubicBezTo>
                    <a:pt x="9859" y="2709"/>
                    <a:pt x="10089" y="2584"/>
                    <a:pt x="10328" y="2526"/>
                  </a:cubicBezTo>
                  <a:lnTo>
                    <a:pt x="10328" y="2525"/>
                  </a:lnTo>
                  <a:lnTo>
                    <a:pt x="15055" y="1211"/>
                  </a:lnTo>
                  <a:lnTo>
                    <a:pt x="15055" y="1211"/>
                  </a:lnTo>
                  <a:cubicBezTo>
                    <a:pt x="15587" y="1000"/>
                    <a:pt x="16204" y="1148"/>
                    <a:pt x="16607" y="1641"/>
                  </a:cubicBezTo>
                  <a:cubicBezTo>
                    <a:pt x="16925" y="2031"/>
                    <a:pt x="17037" y="2548"/>
                    <a:pt x="16952" y="3028"/>
                  </a:cubicBezTo>
                  <a:lnTo>
                    <a:pt x="16953" y="3029"/>
                  </a:lnTo>
                  <a:lnTo>
                    <a:pt x="16496" y="5740"/>
                  </a:lnTo>
                  <a:lnTo>
                    <a:pt x="18231" y="7041"/>
                  </a:lnTo>
                  <a:cubicBezTo>
                    <a:pt x="18561" y="7288"/>
                    <a:pt x="18648" y="7786"/>
                    <a:pt x="18425" y="8153"/>
                  </a:cubicBezTo>
                  <a:cubicBezTo>
                    <a:pt x="18217" y="8496"/>
                    <a:pt x="17812" y="8599"/>
                    <a:pt x="17491" y="8409"/>
                  </a:cubicBezTo>
                  <a:lnTo>
                    <a:pt x="16693" y="9723"/>
                  </a:lnTo>
                  <a:lnTo>
                    <a:pt x="16688" y="11148"/>
                  </a:lnTo>
                  <a:cubicBezTo>
                    <a:pt x="17320" y="11245"/>
                    <a:pt x="17941" y="11499"/>
                    <a:pt x="18505" y="11922"/>
                  </a:cubicBezTo>
                  <a:cubicBezTo>
                    <a:pt x="20485" y="13405"/>
                    <a:pt x="21005" y="16392"/>
                    <a:pt x="19668" y="18594"/>
                  </a:cubicBezTo>
                  <a:close/>
                  <a:moveTo>
                    <a:pt x="17732" y="707"/>
                  </a:moveTo>
                  <a:cubicBezTo>
                    <a:pt x="18178" y="-27"/>
                    <a:pt x="19074" y="-221"/>
                    <a:pt x="19734" y="273"/>
                  </a:cubicBezTo>
                  <a:cubicBezTo>
                    <a:pt x="20394" y="767"/>
                    <a:pt x="20567" y="1763"/>
                    <a:pt x="20121" y="2497"/>
                  </a:cubicBezTo>
                  <a:cubicBezTo>
                    <a:pt x="19676" y="3231"/>
                    <a:pt x="18780" y="3426"/>
                    <a:pt x="18120" y="2931"/>
                  </a:cubicBezTo>
                  <a:cubicBezTo>
                    <a:pt x="17460" y="2437"/>
                    <a:pt x="17287" y="1441"/>
                    <a:pt x="17732" y="7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Shape 11666"/>
            <p:cNvSpPr/>
            <p:nvPr/>
          </p:nvSpPr>
          <p:spPr>
            <a:xfrm>
              <a:off x="1515089" y="3167396"/>
              <a:ext cx="223222" cy="2751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9" h="21341" extrusionOk="0">
                  <a:moveTo>
                    <a:pt x="12205" y="0"/>
                  </a:moveTo>
                  <a:cubicBezTo>
                    <a:pt x="11720" y="1"/>
                    <a:pt x="11326" y="320"/>
                    <a:pt x="11326" y="713"/>
                  </a:cubicBezTo>
                  <a:lnTo>
                    <a:pt x="11325" y="2819"/>
                  </a:lnTo>
                  <a:cubicBezTo>
                    <a:pt x="11950" y="2747"/>
                    <a:pt x="12537" y="2740"/>
                    <a:pt x="13081" y="2776"/>
                  </a:cubicBezTo>
                  <a:lnTo>
                    <a:pt x="13083" y="713"/>
                  </a:lnTo>
                  <a:cubicBezTo>
                    <a:pt x="13083" y="320"/>
                    <a:pt x="12690" y="1"/>
                    <a:pt x="12205" y="0"/>
                  </a:cubicBezTo>
                  <a:close/>
                  <a:moveTo>
                    <a:pt x="18280" y="1334"/>
                  </a:moveTo>
                  <a:cubicBezTo>
                    <a:pt x="17859" y="1138"/>
                    <a:pt x="17322" y="1255"/>
                    <a:pt x="17079" y="1596"/>
                  </a:cubicBezTo>
                  <a:lnTo>
                    <a:pt x="15817" y="3366"/>
                  </a:lnTo>
                  <a:cubicBezTo>
                    <a:pt x="16385" y="3577"/>
                    <a:pt x="16889" y="3826"/>
                    <a:pt x="17333" y="4087"/>
                  </a:cubicBezTo>
                  <a:lnTo>
                    <a:pt x="18600" y="2308"/>
                  </a:lnTo>
                  <a:cubicBezTo>
                    <a:pt x="18843" y="1966"/>
                    <a:pt x="18700" y="1531"/>
                    <a:pt x="18280" y="1334"/>
                  </a:cubicBezTo>
                  <a:close/>
                  <a:moveTo>
                    <a:pt x="879" y="9125"/>
                  </a:moveTo>
                  <a:cubicBezTo>
                    <a:pt x="394" y="9126"/>
                    <a:pt x="0" y="9445"/>
                    <a:pt x="0" y="9839"/>
                  </a:cubicBezTo>
                  <a:cubicBezTo>
                    <a:pt x="0" y="10232"/>
                    <a:pt x="393" y="10551"/>
                    <a:pt x="879" y="10551"/>
                  </a:cubicBezTo>
                  <a:lnTo>
                    <a:pt x="3404" y="10550"/>
                  </a:lnTo>
                  <a:cubicBezTo>
                    <a:pt x="3351" y="10107"/>
                    <a:pt x="3343" y="9629"/>
                    <a:pt x="3405" y="9124"/>
                  </a:cubicBezTo>
                  <a:cubicBezTo>
                    <a:pt x="3405" y="9124"/>
                    <a:pt x="879" y="9125"/>
                    <a:pt x="879" y="9125"/>
                  </a:cubicBezTo>
                  <a:close/>
                  <a:moveTo>
                    <a:pt x="2851" y="4649"/>
                  </a:moveTo>
                  <a:cubicBezTo>
                    <a:pt x="2431" y="4453"/>
                    <a:pt x="1894" y="4570"/>
                    <a:pt x="1651" y="4911"/>
                  </a:cubicBezTo>
                  <a:cubicBezTo>
                    <a:pt x="1408" y="5251"/>
                    <a:pt x="1552" y="5687"/>
                    <a:pt x="1973" y="5884"/>
                  </a:cubicBezTo>
                  <a:lnTo>
                    <a:pt x="4171" y="6912"/>
                  </a:lnTo>
                  <a:cubicBezTo>
                    <a:pt x="4408" y="6513"/>
                    <a:pt x="4715" y="6106"/>
                    <a:pt x="5109" y="5706"/>
                  </a:cubicBezTo>
                  <a:cubicBezTo>
                    <a:pt x="5109" y="5706"/>
                    <a:pt x="2851" y="4649"/>
                    <a:pt x="2851" y="4649"/>
                  </a:cubicBezTo>
                  <a:close/>
                  <a:moveTo>
                    <a:pt x="6118" y="1310"/>
                  </a:moveTo>
                  <a:cubicBezTo>
                    <a:pt x="5698" y="1506"/>
                    <a:pt x="5553" y="1942"/>
                    <a:pt x="5795" y="2283"/>
                  </a:cubicBezTo>
                  <a:lnTo>
                    <a:pt x="7150" y="4186"/>
                  </a:lnTo>
                  <a:cubicBezTo>
                    <a:pt x="7326" y="4088"/>
                    <a:pt x="8471" y="3556"/>
                    <a:pt x="8675" y="3478"/>
                  </a:cubicBezTo>
                  <a:lnTo>
                    <a:pt x="7318" y="1570"/>
                  </a:lnTo>
                  <a:cubicBezTo>
                    <a:pt x="7075" y="1229"/>
                    <a:pt x="6538" y="1113"/>
                    <a:pt x="6118" y="1310"/>
                  </a:cubicBezTo>
                  <a:close/>
                  <a:moveTo>
                    <a:pt x="18708" y="6478"/>
                  </a:moveTo>
                  <a:cubicBezTo>
                    <a:pt x="17247" y="4749"/>
                    <a:pt x="13396" y="2259"/>
                    <a:pt x="8417" y="4592"/>
                  </a:cubicBezTo>
                  <a:cubicBezTo>
                    <a:pt x="8416" y="4592"/>
                    <a:pt x="8415" y="4593"/>
                    <a:pt x="8414" y="4593"/>
                  </a:cubicBezTo>
                  <a:cubicBezTo>
                    <a:pt x="8414" y="4593"/>
                    <a:pt x="8413" y="4593"/>
                    <a:pt x="8413" y="4594"/>
                  </a:cubicBezTo>
                  <a:cubicBezTo>
                    <a:pt x="8412" y="4594"/>
                    <a:pt x="8411" y="4594"/>
                    <a:pt x="8411" y="4595"/>
                  </a:cubicBezTo>
                  <a:cubicBezTo>
                    <a:pt x="8410" y="4595"/>
                    <a:pt x="8409" y="4595"/>
                    <a:pt x="8409" y="4596"/>
                  </a:cubicBezTo>
                  <a:cubicBezTo>
                    <a:pt x="3429" y="6929"/>
                    <a:pt x="4160" y="10880"/>
                    <a:pt x="5276" y="12771"/>
                  </a:cubicBezTo>
                  <a:cubicBezTo>
                    <a:pt x="6289" y="14473"/>
                    <a:pt x="8765" y="15342"/>
                    <a:pt x="9094" y="15507"/>
                  </a:cubicBezTo>
                  <a:cubicBezTo>
                    <a:pt x="9630" y="15775"/>
                    <a:pt x="12317" y="16498"/>
                    <a:pt x="13014" y="17370"/>
                  </a:cubicBezTo>
                  <a:cubicBezTo>
                    <a:pt x="13975" y="18570"/>
                    <a:pt x="14185" y="18516"/>
                    <a:pt x="15033" y="18314"/>
                  </a:cubicBezTo>
                  <a:cubicBezTo>
                    <a:pt x="15896" y="18109"/>
                    <a:pt x="19095" y="16611"/>
                    <a:pt x="19745" y="16106"/>
                  </a:cubicBezTo>
                  <a:cubicBezTo>
                    <a:pt x="20384" y="15611"/>
                    <a:pt x="20547" y="15491"/>
                    <a:pt x="19747" y="14216"/>
                  </a:cubicBezTo>
                  <a:cubicBezTo>
                    <a:pt x="19165" y="13290"/>
                    <a:pt x="19737" y="11040"/>
                    <a:pt x="19718" y="10529"/>
                  </a:cubicBezTo>
                  <a:cubicBezTo>
                    <a:pt x="19707" y="10216"/>
                    <a:pt x="20017" y="8041"/>
                    <a:pt x="18708" y="6478"/>
                  </a:cubicBezTo>
                  <a:close/>
                  <a:moveTo>
                    <a:pt x="21272" y="17648"/>
                  </a:moveTo>
                  <a:cubicBezTo>
                    <a:pt x="21133" y="17452"/>
                    <a:pt x="20824" y="17385"/>
                    <a:pt x="20583" y="17498"/>
                  </a:cubicBezTo>
                  <a:lnTo>
                    <a:pt x="16099" y="19599"/>
                  </a:lnTo>
                  <a:cubicBezTo>
                    <a:pt x="15858" y="19712"/>
                    <a:pt x="15775" y="19962"/>
                    <a:pt x="15914" y="20158"/>
                  </a:cubicBezTo>
                  <a:lnTo>
                    <a:pt x="15914" y="20158"/>
                  </a:lnTo>
                  <a:cubicBezTo>
                    <a:pt x="16053" y="20353"/>
                    <a:pt x="16361" y="20420"/>
                    <a:pt x="16603" y="20307"/>
                  </a:cubicBezTo>
                  <a:lnTo>
                    <a:pt x="21087" y="18206"/>
                  </a:lnTo>
                  <a:cubicBezTo>
                    <a:pt x="21328" y="18093"/>
                    <a:pt x="21411" y="17843"/>
                    <a:pt x="21272" y="17648"/>
                  </a:cubicBezTo>
                  <a:cubicBezTo>
                    <a:pt x="21272" y="17648"/>
                    <a:pt x="21272" y="17648"/>
                    <a:pt x="21272" y="17648"/>
                  </a:cubicBezTo>
                  <a:close/>
                  <a:moveTo>
                    <a:pt x="20584" y="16680"/>
                  </a:moveTo>
                  <a:cubicBezTo>
                    <a:pt x="20445" y="16485"/>
                    <a:pt x="20136" y="16418"/>
                    <a:pt x="19895" y="16531"/>
                  </a:cubicBezTo>
                  <a:lnTo>
                    <a:pt x="15411" y="18632"/>
                  </a:lnTo>
                  <a:cubicBezTo>
                    <a:pt x="15170" y="18745"/>
                    <a:pt x="15087" y="18995"/>
                    <a:pt x="15226" y="19190"/>
                  </a:cubicBezTo>
                  <a:lnTo>
                    <a:pt x="15226" y="19190"/>
                  </a:lnTo>
                  <a:cubicBezTo>
                    <a:pt x="15365" y="19386"/>
                    <a:pt x="15673" y="19453"/>
                    <a:pt x="15915" y="19340"/>
                  </a:cubicBezTo>
                  <a:lnTo>
                    <a:pt x="20399" y="17239"/>
                  </a:lnTo>
                  <a:cubicBezTo>
                    <a:pt x="20640" y="17126"/>
                    <a:pt x="20723" y="16876"/>
                    <a:pt x="20584" y="16680"/>
                  </a:cubicBezTo>
                  <a:cubicBezTo>
                    <a:pt x="20584" y="16680"/>
                    <a:pt x="20584" y="16680"/>
                    <a:pt x="20584" y="16680"/>
                  </a:cubicBezTo>
                  <a:close/>
                  <a:moveTo>
                    <a:pt x="17079" y="20429"/>
                  </a:moveTo>
                  <a:lnTo>
                    <a:pt x="20979" y="18602"/>
                  </a:lnTo>
                  <a:cubicBezTo>
                    <a:pt x="21600" y="19474"/>
                    <a:pt x="21230" y="20591"/>
                    <a:pt x="20153" y="21095"/>
                  </a:cubicBezTo>
                  <a:cubicBezTo>
                    <a:pt x="19076" y="21600"/>
                    <a:pt x="17700" y="21302"/>
                    <a:pt x="17079" y="2042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Shape 11667"/>
            <p:cNvSpPr/>
            <p:nvPr/>
          </p:nvSpPr>
          <p:spPr>
            <a:xfrm>
              <a:off x="1796315" y="2795952"/>
              <a:ext cx="233239" cy="3702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15" h="21600" extrusionOk="0">
                  <a:moveTo>
                    <a:pt x="0" y="938"/>
                  </a:moveTo>
                  <a:lnTo>
                    <a:pt x="6284" y="11455"/>
                  </a:lnTo>
                  <a:lnTo>
                    <a:pt x="10032" y="10516"/>
                  </a:lnTo>
                  <a:lnTo>
                    <a:pt x="6771" y="5067"/>
                  </a:lnTo>
                  <a:cubicBezTo>
                    <a:pt x="7276" y="5103"/>
                    <a:pt x="7799" y="5064"/>
                    <a:pt x="8290" y="4918"/>
                  </a:cubicBezTo>
                  <a:cubicBezTo>
                    <a:pt x="9265" y="4628"/>
                    <a:pt x="9902" y="4019"/>
                    <a:pt x="10109" y="3335"/>
                  </a:cubicBezTo>
                  <a:cubicBezTo>
                    <a:pt x="10127" y="3275"/>
                    <a:pt x="10142" y="3214"/>
                    <a:pt x="10154" y="3153"/>
                  </a:cubicBezTo>
                  <a:cubicBezTo>
                    <a:pt x="11859" y="3250"/>
                    <a:pt x="13418" y="3571"/>
                    <a:pt x="14738" y="4133"/>
                  </a:cubicBezTo>
                  <a:cubicBezTo>
                    <a:pt x="16916" y="5061"/>
                    <a:pt x="18325" y="6560"/>
                    <a:pt x="18814" y="8470"/>
                  </a:cubicBezTo>
                  <a:cubicBezTo>
                    <a:pt x="19575" y="11446"/>
                    <a:pt x="17428" y="14404"/>
                    <a:pt x="13562" y="15911"/>
                  </a:cubicBezTo>
                  <a:lnTo>
                    <a:pt x="12515" y="14314"/>
                  </a:lnTo>
                  <a:lnTo>
                    <a:pt x="15137" y="13594"/>
                  </a:lnTo>
                  <a:lnTo>
                    <a:pt x="14615" y="12797"/>
                  </a:lnTo>
                  <a:lnTo>
                    <a:pt x="5054" y="15424"/>
                  </a:lnTo>
                  <a:lnTo>
                    <a:pt x="5577" y="16221"/>
                  </a:lnTo>
                  <a:lnTo>
                    <a:pt x="8203" y="15499"/>
                  </a:lnTo>
                  <a:lnTo>
                    <a:pt x="9904" y="18094"/>
                  </a:lnTo>
                  <a:lnTo>
                    <a:pt x="4408" y="19605"/>
                  </a:lnTo>
                  <a:lnTo>
                    <a:pt x="5716" y="21600"/>
                  </a:lnTo>
                  <a:lnTo>
                    <a:pt x="21015" y="17395"/>
                  </a:lnTo>
                  <a:lnTo>
                    <a:pt x="19707" y="15399"/>
                  </a:lnTo>
                  <a:lnTo>
                    <a:pt x="15876" y="16453"/>
                  </a:lnTo>
                  <a:cubicBezTo>
                    <a:pt x="19603" y="14559"/>
                    <a:pt x="21600" y="11416"/>
                    <a:pt x="20792" y="8258"/>
                  </a:cubicBezTo>
                  <a:cubicBezTo>
                    <a:pt x="20210" y="5981"/>
                    <a:pt x="18497" y="4180"/>
                    <a:pt x="15839" y="3048"/>
                  </a:cubicBezTo>
                  <a:cubicBezTo>
                    <a:pt x="14076" y="2297"/>
                    <a:pt x="11998" y="1893"/>
                    <a:pt x="9725" y="1829"/>
                  </a:cubicBezTo>
                  <a:cubicBezTo>
                    <a:pt x="8880" y="999"/>
                    <a:pt x="7217" y="649"/>
                    <a:pt x="5755" y="1051"/>
                  </a:cubicBezTo>
                  <a:cubicBezTo>
                    <a:pt x="5329" y="1168"/>
                    <a:pt x="4967" y="1337"/>
                    <a:pt x="4668" y="1543"/>
                  </a:cubicBezTo>
                  <a:lnTo>
                    <a:pt x="3742" y="0"/>
                  </a:lnTo>
                  <a:lnTo>
                    <a:pt x="0" y="938"/>
                  </a:lnTo>
                  <a:close/>
                  <a:moveTo>
                    <a:pt x="6539" y="2246"/>
                  </a:moveTo>
                  <a:cubicBezTo>
                    <a:pt x="7096" y="2088"/>
                    <a:pt x="7748" y="2205"/>
                    <a:pt x="8082" y="2533"/>
                  </a:cubicBezTo>
                  <a:cubicBezTo>
                    <a:pt x="8426" y="2872"/>
                    <a:pt x="8318" y="3324"/>
                    <a:pt x="7835" y="3581"/>
                  </a:cubicBezTo>
                  <a:cubicBezTo>
                    <a:pt x="7738" y="3636"/>
                    <a:pt x="7630" y="3685"/>
                    <a:pt x="7504" y="3719"/>
                  </a:cubicBezTo>
                  <a:cubicBezTo>
                    <a:pt x="6877" y="3892"/>
                    <a:pt x="6149" y="3701"/>
                    <a:pt x="5884" y="3295"/>
                  </a:cubicBezTo>
                  <a:cubicBezTo>
                    <a:pt x="5620" y="2890"/>
                    <a:pt x="5916" y="2423"/>
                    <a:pt x="6539" y="224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Shape 11668"/>
            <p:cNvSpPr/>
            <p:nvPr/>
          </p:nvSpPr>
          <p:spPr>
            <a:xfrm>
              <a:off x="2074269" y="1924745"/>
              <a:ext cx="226489" cy="2943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38" h="21519" extrusionOk="0">
                  <a:moveTo>
                    <a:pt x="9842" y="0"/>
                  </a:moveTo>
                  <a:cubicBezTo>
                    <a:pt x="7324" y="0"/>
                    <a:pt x="4803" y="774"/>
                    <a:pt x="2881" y="2331"/>
                  </a:cubicBezTo>
                  <a:cubicBezTo>
                    <a:pt x="-961" y="5445"/>
                    <a:pt x="-961" y="10493"/>
                    <a:pt x="2881" y="13607"/>
                  </a:cubicBezTo>
                  <a:cubicBezTo>
                    <a:pt x="6005" y="16138"/>
                    <a:pt x="10709" y="16613"/>
                    <a:pt x="14423" y="15030"/>
                  </a:cubicBezTo>
                  <a:cubicBezTo>
                    <a:pt x="14434" y="15103"/>
                    <a:pt x="14466" y="15175"/>
                    <a:pt x="14515" y="15243"/>
                  </a:cubicBezTo>
                  <a:lnTo>
                    <a:pt x="18781" y="21235"/>
                  </a:lnTo>
                  <a:cubicBezTo>
                    <a:pt x="18974" y="21506"/>
                    <a:pt x="19402" y="21600"/>
                    <a:pt x="19736" y="21444"/>
                  </a:cubicBezTo>
                  <a:lnTo>
                    <a:pt x="20091" y="21277"/>
                  </a:lnTo>
                  <a:cubicBezTo>
                    <a:pt x="20425" y="21121"/>
                    <a:pt x="20535" y="20774"/>
                    <a:pt x="20343" y="20503"/>
                  </a:cubicBezTo>
                  <a:lnTo>
                    <a:pt x="16076" y="14515"/>
                  </a:lnTo>
                  <a:cubicBezTo>
                    <a:pt x="16007" y="14419"/>
                    <a:pt x="15903" y="14355"/>
                    <a:pt x="15790" y="14307"/>
                  </a:cubicBezTo>
                  <a:cubicBezTo>
                    <a:pt x="16138" y="14092"/>
                    <a:pt x="16479" y="13864"/>
                    <a:pt x="16797" y="13607"/>
                  </a:cubicBezTo>
                  <a:cubicBezTo>
                    <a:pt x="20639" y="10493"/>
                    <a:pt x="20639" y="5445"/>
                    <a:pt x="16797" y="2331"/>
                  </a:cubicBezTo>
                  <a:cubicBezTo>
                    <a:pt x="14875" y="774"/>
                    <a:pt x="12360" y="0"/>
                    <a:pt x="9842" y="0"/>
                  </a:cubicBezTo>
                  <a:close/>
                  <a:moveTo>
                    <a:pt x="9842" y="1251"/>
                  </a:moveTo>
                  <a:cubicBezTo>
                    <a:pt x="11963" y="1251"/>
                    <a:pt x="14085" y="1909"/>
                    <a:pt x="15704" y="3221"/>
                  </a:cubicBezTo>
                  <a:cubicBezTo>
                    <a:pt x="18942" y="5844"/>
                    <a:pt x="18942" y="10098"/>
                    <a:pt x="15704" y="12722"/>
                  </a:cubicBezTo>
                  <a:cubicBezTo>
                    <a:pt x="12467" y="15345"/>
                    <a:pt x="7217" y="15345"/>
                    <a:pt x="3980" y="12722"/>
                  </a:cubicBezTo>
                  <a:cubicBezTo>
                    <a:pt x="742" y="10098"/>
                    <a:pt x="742" y="5844"/>
                    <a:pt x="3980" y="3221"/>
                  </a:cubicBezTo>
                  <a:cubicBezTo>
                    <a:pt x="5598" y="1909"/>
                    <a:pt x="7720" y="1251"/>
                    <a:pt x="9842" y="125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Shape 11669"/>
            <p:cNvSpPr/>
            <p:nvPr/>
          </p:nvSpPr>
          <p:spPr>
            <a:xfrm>
              <a:off x="1587618" y="2319140"/>
              <a:ext cx="534787" cy="3790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54" y="0"/>
                  </a:moveTo>
                  <a:lnTo>
                    <a:pt x="149" y="12597"/>
                  </a:lnTo>
                  <a:lnTo>
                    <a:pt x="0" y="12646"/>
                  </a:lnTo>
                  <a:lnTo>
                    <a:pt x="0" y="19074"/>
                  </a:lnTo>
                  <a:lnTo>
                    <a:pt x="9044" y="19042"/>
                  </a:lnTo>
                  <a:lnTo>
                    <a:pt x="9044" y="21600"/>
                  </a:lnTo>
                  <a:lnTo>
                    <a:pt x="10685" y="20823"/>
                  </a:lnTo>
                  <a:lnTo>
                    <a:pt x="12315" y="21600"/>
                  </a:lnTo>
                  <a:lnTo>
                    <a:pt x="12315" y="19042"/>
                  </a:lnTo>
                  <a:lnTo>
                    <a:pt x="15483" y="19025"/>
                  </a:lnTo>
                  <a:lnTo>
                    <a:pt x="15827" y="19025"/>
                  </a:lnTo>
                  <a:lnTo>
                    <a:pt x="21600" y="7043"/>
                  </a:lnTo>
                  <a:lnTo>
                    <a:pt x="21589" y="16"/>
                  </a:lnTo>
                  <a:cubicBezTo>
                    <a:pt x="21589" y="16"/>
                    <a:pt x="21589" y="0"/>
                    <a:pt x="21589" y="0"/>
                  </a:cubicBezTo>
                  <a:lnTo>
                    <a:pt x="7954" y="0"/>
                  </a:lnTo>
                  <a:close/>
                  <a:moveTo>
                    <a:pt x="20716" y="1813"/>
                  </a:moveTo>
                  <a:cubicBezTo>
                    <a:pt x="20717" y="2327"/>
                    <a:pt x="20716" y="2838"/>
                    <a:pt x="20716" y="3352"/>
                  </a:cubicBezTo>
                  <a:cubicBezTo>
                    <a:pt x="20718" y="4465"/>
                    <a:pt x="20715" y="5574"/>
                    <a:pt x="20716" y="6687"/>
                  </a:cubicBezTo>
                  <a:lnTo>
                    <a:pt x="15333" y="17779"/>
                  </a:lnTo>
                  <a:lnTo>
                    <a:pt x="12315" y="17795"/>
                  </a:lnTo>
                  <a:lnTo>
                    <a:pt x="12315" y="15220"/>
                  </a:lnTo>
                  <a:cubicBezTo>
                    <a:pt x="12315" y="15220"/>
                    <a:pt x="9044" y="15220"/>
                    <a:pt x="9044" y="15220"/>
                  </a:cubicBezTo>
                  <a:lnTo>
                    <a:pt x="9044" y="17811"/>
                  </a:lnTo>
                  <a:lnTo>
                    <a:pt x="872" y="17843"/>
                  </a:lnTo>
                  <a:lnTo>
                    <a:pt x="872" y="12646"/>
                  </a:lnTo>
                  <a:lnTo>
                    <a:pt x="15448" y="12646"/>
                  </a:lnTo>
                  <a:cubicBezTo>
                    <a:pt x="15448" y="12646"/>
                    <a:pt x="19422" y="4474"/>
                    <a:pt x="20716" y="181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Shape 11671"/>
            <p:cNvSpPr/>
            <p:nvPr/>
          </p:nvSpPr>
          <p:spPr>
            <a:xfrm>
              <a:off x="2803405" y="1991482"/>
              <a:ext cx="228076" cy="3261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1" h="21511" extrusionOk="0">
                  <a:moveTo>
                    <a:pt x="18683" y="0"/>
                  </a:moveTo>
                  <a:lnTo>
                    <a:pt x="17079" y="1668"/>
                  </a:lnTo>
                  <a:cubicBezTo>
                    <a:pt x="17015" y="1638"/>
                    <a:pt x="16700" y="1488"/>
                    <a:pt x="16700" y="1488"/>
                  </a:cubicBezTo>
                  <a:lnTo>
                    <a:pt x="15441" y="2801"/>
                  </a:lnTo>
                  <a:lnTo>
                    <a:pt x="15820" y="2981"/>
                  </a:lnTo>
                  <a:lnTo>
                    <a:pt x="15441" y="3375"/>
                  </a:lnTo>
                  <a:lnTo>
                    <a:pt x="2730" y="16587"/>
                  </a:lnTo>
                  <a:cubicBezTo>
                    <a:pt x="2279" y="17056"/>
                    <a:pt x="509" y="19614"/>
                    <a:pt x="586" y="20489"/>
                  </a:cubicBezTo>
                  <a:cubicBezTo>
                    <a:pt x="597" y="20614"/>
                    <a:pt x="646" y="20706"/>
                    <a:pt x="742" y="20751"/>
                  </a:cubicBezTo>
                  <a:cubicBezTo>
                    <a:pt x="1508" y="21113"/>
                    <a:pt x="4988" y="18432"/>
                    <a:pt x="5504" y="17895"/>
                  </a:cubicBezTo>
                  <a:lnTo>
                    <a:pt x="18209" y="4684"/>
                  </a:lnTo>
                  <a:lnTo>
                    <a:pt x="18588" y="4289"/>
                  </a:lnTo>
                  <a:lnTo>
                    <a:pt x="18984" y="4477"/>
                  </a:lnTo>
                  <a:lnTo>
                    <a:pt x="14043" y="9610"/>
                  </a:lnTo>
                  <a:lnTo>
                    <a:pt x="14611" y="9879"/>
                  </a:lnTo>
                  <a:lnTo>
                    <a:pt x="20810" y="3434"/>
                  </a:lnTo>
                  <a:cubicBezTo>
                    <a:pt x="20810" y="3434"/>
                    <a:pt x="20191" y="3144"/>
                    <a:pt x="19847" y="2981"/>
                  </a:cubicBezTo>
                  <a:lnTo>
                    <a:pt x="21451" y="1313"/>
                  </a:lnTo>
                  <a:cubicBezTo>
                    <a:pt x="21451" y="1313"/>
                    <a:pt x="18683" y="0"/>
                    <a:pt x="18683" y="0"/>
                  </a:cubicBezTo>
                  <a:close/>
                  <a:moveTo>
                    <a:pt x="586" y="20489"/>
                  </a:moveTo>
                  <a:cubicBezTo>
                    <a:pt x="585" y="20448"/>
                    <a:pt x="574" y="20416"/>
                    <a:pt x="580" y="20368"/>
                  </a:cubicBezTo>
                  <a:lnTo>
                    <a:pt x="319" y="20638"/>
                  </a:lnTo>
                  <a:cubicBezTo>
                    <a:pt x="213" y="20748"/>
                    <a:pt x="-149" y="21394"/>
                    <a:pt x="68" y="21497"/>
                  </a:cubicBezTo>
                  <a:cubicBezTo>
                    <a:pt x="286" y="21600"/>
                    <a:pt x="1004" y="21123"/>
                    <a:pt x="1110" y="21013"/>
                  </a:cubicBezTo>
                  <a:lnTo>
                    <a:pt x="1371" y="20739"/>
                  </a:lnTo>
                  <a:cubicBezTo>
                    <a:pt x="1093" y="20840"/>
                    <a:pt x="868" y="20874"/>
                    <a:pt x="731" y="20810"/>
                  </a:cubicBezTo>
                  <a:cubicBezTo>
                    <a:pt x="624" y="20759"/>
                    <a:pt x="588" y="20638"/>
                    <a:pt x="586" y="2048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Shape 11672"/>
            <p:cNvSpPr/>
            <p:nvPr/>
          </p:nvSpPr>
          <p:spPr>
            <a:xfrm>
              <a:off x="2643076" y="3358956"/>
              <a:ext cx="279263" cy="3133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57" h="21254" extrusionOk="0">
                  <a:moveTo>
                    <a:pt x="8090" y="6610"/>
                  </a:moveTo>
                  <a:lnTo>
                    <a:pt x="8090" y="3934"/>
                  </a:lnTo>
                  <a:lnTo>
                    <a:pt x="19378" y="1852"/>
                  </a:lnTo>
                  <a:lnTo>
                    <a:pt x="19378" y="4528"/>
                  </a:lnTo>
                  <a:cubicBezTo>
                    <a:pt x="19378" y="4528"/>
                    <a:pt x="8090" y="6610"/>
                    <a:pt x="8090" y="6610"/>
                  </a:cubicBezTo>
                  <a:close/>
                  <a:moveTo>
                    <a:pt x="21057" y="0"/>
                  </a:moveTo>
                  <a:lnTo>
                    <a:pt x="6411" y="2701"/>
                  </a:lnTo>
                  <a:lnTo>
                    <a:pt x="6411" y="15495"/>
                  </a:lnTo>
                  <a:cubicBezTo>
                    <a:pt x="5363" y="15254"/>
                    <a:pt x="3972" y="15448"/>
                    <a:pt x="2666" y="16104"/>
                  </a:cubicBezTo>
                  <a:cubicBezTo>
                    <a:pt x="567" y="17160"/>
                    <a:pt x="-518" y="19009"/>
                    <a:pt x="244" y="20236"/>
                  </a:cubicBezTo>
                  <a:cubicBezTo>
                    <a:pt x="1005" y="21462"/>
                    <a:pt x="3325" y="21600"/>
                    <a:pt x="5425" y="20544"/>
                  </a:cubicBezTo>
                  <a:cubicBezTo>
                    <a:pt x="7005" y="19749"/>
                    <a:pt x="8010" y="18505"/>
                    <a:pt x="8085" y="17416"/>
                  </a:cubicBezTo>
                  <a:lnTo>
                    <a:pt x="8090" y="17416"/>
                  </a:lnTo>
                  <a:lnTo>
                    <a:pt x="8090" y="8152"/>
                  </a:lnTo>
                  <a:lnTo>
                    <a:pt x="19378" y="6070"/>
                  </a:lnTo>
                  <a:lnTo>
                    <a:pt x="19378" y="10758"/>
                  </a:lnTo>
                  <a:cubicBezTo>
                    <a:pt x="18330" y="10518"/>
                    <a:pt x="16941" y="10712"/>
                    <a:pt x="15636" y="11368"/>
                  </a:cubicBezTo>
                  <a:cubicBezTo>
                    <a:pt x="13536" y="12424"/>
                    <a:pt x="12452" y="14273"/>
                    <a:pt x="13213" y="15499"/>
                  </a:cubicBezTo>
                  <a:cubicBezTo>
                    <a:pt x="13975" y="16725"/>
                    <a:pt x="16295" y="16863"/>
                    <a:pt x="18395" y="15807"/>
                  </a:cubicBezTo>
                  <a:cubicBezTo>
                    <a:pt x="20060" y="14970"/>
                    <a:pt x="21082" y="13635"/>
                    <a:pt x="21056" y="12506"/>
                  </a:cubicBezTo>
                  <a:lnTo>
                    <a:pt x="21057" y="12506"/>
                  </a:lnTo>
                  <a:cubicBezTo>
                    <a:pt x="21057" y="12506"/>
                    <a:pt x="21057" y="0"/>
                    <a:pt x="21057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Shape 11673"/>
            <p:cNvSpPr/>
            <p:nvPr/>
          </p:nvSpPr>
          <p:spPr>
            <a:xfrm>
              <a:off x="1352283" y="2143769"/>
              <a:ext cx="338939" cy="221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900" y="15429"/>
                  </a:moveTo>
                  <a:lnTo>
                    <a:pt x="2700" y="15429"/>
                  </a:lnTo>
                  <a:lnTo>
                    <a:pt x="2700" y="2057"/>
                  </a:lnTo>
                  <a:lnTo>
                    <a:pt x="18900" y="2057"/>
                  </a:lnTo>
                  <a:cubicBezTo>
                    <a:pt x="18900" y="2057"/>
                    <a:pt x="18900" y="15429"/>
                    <a:pt x="18900" y="15429"/>
                  </a:cubicBezTo>
                  <a:close/>
                  <a:moveTo>
                    <a:pt x="18900" y="0"/>
                  </a:moveTo>
                  <a:lnTo>
                    <a:pt x="2700" y="0"/>
                  </a:lnTo>
                  <a:cubicBezTo>
                    <a:pt x="1954" y="0"/>
                    <a:pt x="1350" y="922"/>
                    <a:pt x="1350" y="2057"/>
                  </a:cubicBezTo>
                  <a:cubicBezTo>
                    <a:pt x="1350" y="2057"/>
                    <a:pt x="1350" y="17486"/>
                    <a:pt x="1364" y="17486"/>
                  </a:cubicBezTo>
                  <a:lnTo>
                    <a:pt x="20235" y="17486"/>
                  </a:lnTo>
                  <a:cubicBezTo>
                    <a:pt x="20250" y="17486"/>
                    <a:pt x="20250" y="2057"/>
                    <a:pt x="20250" y="2057"/>
                  </a:cubicBezTo>
                  <a:cubicBezTo>
                    <a:pt x="20250" y="922"/>
                    <a:pt x="19646" y="0"/>
                    <a:pt x="18900" y="0"/>
                  </a:cubicBezTo>
                  <a:close/>
                  <a:moveTo>
                    <a:pt x="20250" y="21600"/>
                  </a:moveTo>
                  <a:lnTo>
                    <a:pt x="1350" y="21600"/>
                  </a:lnTo>
                  <a:cubicBezTo>
                    <a:pt x="604" y="21600"/>
                    <a:pt x="0" y="20679"/>
                    <a:pt x="0" y="19543"/>
                  </a:cubicBezTo>
                  <a:lnTo>
                    <a:pt x="0" y="18514"/>
                  </a:lnTo>
                  <a:lnTo>
                    <a:pt x="8775" y="18514"/>
                  </a:lnTo>
                  <a:lnTo>
                    <a:pt x="8775" y="19543"/>
                  </a:lnTo>
                  <a:lnTo>
                    <a:pt x="12825" y="19543"/>
                  </a:lnTo>
                  <a:lnTo>
                    <a:pt x="12825" y="18514"/>
                  </a:lnTo>
                  <a:lnTo>
                    <a:pt x="21600" y="18514"/>
                  </a:lnTo>
                  <a:lnTo>
                    <a:pt x="21600" y="19543"/>
                  </a:lnTo>
                  <a:cubicBezTo>
                    <a:pt x="21600" y="20679"/>
                    <a:pt x="20995" y="21600"/>
                    <a:pt x="20250" y="21600"/>
                  </a:cubicBezTo>
                  <a:cubicBezTo>
                    <a:pt x="20250" y="21600"/>
                    <a:pt x="20250" y="21600"/>
                    <a:pt x="2025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Shape 11675"/>
            <p:cNvSpPr/>
            <p:nvPr/>
          </p:nvSpPr>
          <p:spPr>
            <a:xfrm>
              <a:off x="916637" y="2164251"/>
              <a:ext cx="338966" cy="398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1" h="21329" extrusionOk="0">
                  <a:moveTo>
                    <a:pt x="9479" y="69"/>
                  </a:moveTo>
                  <a:cubicBezTo>
                    <a:pt x="11124" y="274"/>
                    <a:pt x="12739" y="925"/>
                    <a:pt x="14086" y="2032"/>
                  </a:cubicBezTo>
                  <a:cubicBezTo>
                    <a:pt x="15976" y="3586"/>
                    <a:pt x="17010" y="5836"/>
                    <a:pt x="16935" y="8190"/>
                  </a:cubicBezTo>
                  <a:cubicBezTo>
                    <a:pt x="16907" y="10081"/>
                    <a:pt x="16182" y="11891"/>
                    <a:pt x="14858" y="13324"/>
                  </a:cubicBezTo>
                  <a:cubicBezTo>
                    <a:pt x="12857" y="15491"/>
                    <a:pt x="9835" y="16494"/>
                    <a:pt x="6856" y="15992"/>
                  </a:cubicBezTo>
                  <a:cubicBezTo>
                    <a:pt x="491" y="14715"/>
                    <a:pt x="-2156" y="7496"/>
                    <a:pt x="2011" y="2776"/>
                  </a:cubicBezTo>
                  <a:cubicBezTo>
                    <a:pt x="3901" y="635"/>
                    <a:pt x="6739" y="-271"/>
                    <a:pt x="9479" y="69"/>
                  </a:cubicBezTo>
                  <a:close/>
                  <a:moveTo>
                    <a:pt x="16811" y="1700"/>
                  </a:moveTo>
                  <a:cubicBezTo>
                    <a:pt x="18616" y="3812"/>
                    <a:pt x="19444" y="6467"/>
                    <a:pt x="19139" y="9165"/>
                  </a:cubicBezTo>
                  <a:cubicBezTo>
                    <a:pt x="18834" y="11863"/>
                    <a:pt x="17427" y="14284"/>
                    <a:pt x="15191" y="15988"/>
                  </a:cubicBezTo>
                  <a:cubicBezTo>
                    <a:pt x="12662" y="17916"/>
                    <a:pt x="9407" y="18600"/>
                    <a:pt x="6359" y="18040"/>
                  </a:cubicBezTo>
                  <a:cubicBezTo>
                    <a:pt x="5749" y="17929"/>
                    <a:pt x="5143" y="17767"/>
                    <a:pt x="4558" y="17555"/>
                  </a:cubicBezTo>
                  <a:lnTo>
                    <a:pt x="4164" y="19468"/>
                  </a:lnTo>
                  <a:lnTo>
                    <a:pt x="7063" y="20000"/>
                  </a:lnTo>
                  <a:lnTo>
                    <a:pt x="6790" y="21329"/>
                  </a:lnTo>
                  <a:lnTo>
                    <a:pt x="227" y="20124"/>
                  </a:lnTo>
                  <a:lnTo>
                    <a:pt x="500" y="18796"/>
                  </a:lnTo>
                  <a:lnTo>
                    <a:pt x="2757" y="19210"/>
                  </a:lnTo>
                  <a:lnTo>
                    <a:pt x="3219" y="16965"/>
                  </a:lnTo>
                  <a:cubicBezTo>
                    <a:pt x="2951" y="16825"/>
                    <a:pt x="2688" y="16674"/>
                    <a:pt x="2431" y="16511"/>
                  </a:cubicBezTo>
                  <a:cubicBezTo>
                    <a:pt x="2174" y="16349"/>
                    <a:pt x="1928" y="16168"/>
                    <a:pt x="1684" y="15982"/>
                  </a:cubicBezTo>
                  <a:lnTo>
                    <a:pt x="2580" y="14934"/>
                  </a:lnTo>
                  <a:cubicBezTo>
                    <a:pt x="5970" y="17523"/>
                    <a:pt x="10902" y="17523"/>
                    <a:pt x="14300" y="14933"/>
                  </a:cubicBezTo>
                  <a:cubicBezTo>
                    <a:pt x="16239" y="13456"/>
                    <a:pt x="17444" y="11360"/>
                    <a:pt x="17708" y="9021"/>
                  </a:cubicBezTo>
                  <a:cubicBezTo>
                    <a:pt x="17973" y="6682"/>
                    <a:pt x="17267" y="4385"/>
                    <a:pt x="15703" y="2555"/>
                  </a:cubicBezTo>
                  <a:lnTo>
                    <a:pt x="16811" y="1700"/>
                  </a:lnTo>
                  <a:close/>
                  <a:moveTo>
                    <a:pt x="9715" y="1064"/>
                  </a:moveTo>
                  <a:cubicBezTo>
                    <a:pt x="9278" y="996"/>
                    <a:pt x="8832" y="968"/>
                    <a:pt x="8387" y="974"/>
                  </a:cubicBezTo>
                  <a:cubicBezTo>
                    <a:pt x="8460" y="1222"/>
                    <a:pt x="8544" y="1461"/>
                    <a:pt x="8641" y="1699"/>
                  </a:cubicBezTo>
                  <a:cubicBezTo>
                    <a:pt x="8737" y="1936"/>
                    <a:pt x="8846" y="2172"/>
                    <a:pt x="8962" y="2399"/>
                  </a:cubicBezTo>
                  <a:cubicBezTo>
                    <a:pt x="9289" y="2208"/>
                    <a:pt x="9627" y="2028"/>
                    <a:pt x="9967" y="1859"/>
                  </a:cubicBezTo>
                  <a:cubicBezTo>
                    <a:pt x="10307" y="1689"/>
                    <a:pt x="10645" y="1529"/>
                    <a:pt x="10997" y="1382"/>
                  </a:cubicBezTo>
                  <a:cubicBezTo>
                    <a:pt x="10579" y="1244"/>
                    <a:pt x="10153" y="1132"/>
                    <a:pt x="9715" y="1064"/>
                  </a:cubicBezTo>
                  <a:close/>
                  <a:moveTo>
                    <a:pt x="12202" y="1889"/>
                  </a:moveTo>
                  <a:cubicBezTo>
                    <a:pt x="11715" y="2060"/>
                    <a:pt x="11237" y="2254"/>
                    <a:pt x="10773" y="2470"/>
                  </a:cubicBezTo>
                  <a:cubicBezTo>
                    <a:pt x="10309" y="2687"/>
                    <a:pt x="9856" y="2925"/>
                    <a:pt x="9417" y="3184"/>
                  </a:cubicBezTo>
                  <a:cubicBezTo>
                    <a:pt x="9617" y="3488"/>
                    <a:pt x="9841" y="3788"/>
                    <a:pt x="10079" y="4067"/>
                  </a:cubicBezTo>
                  <a:cubicBezTo>
                    <a:pt x="10318" y="4345"/>
                    <a:pt x="10571" y="4610"/>
                    <a:pt x="10847" y="4861"/>
                  </a:cubicBezTo>
                  <a:lnTo>
                    <a:pt x="13083" y="2442"/>
                  </a:lnTo>
                  <a:cubicBezTo>
                    <a:pt x="12944" y="2342"/>
                    <a:pt x="12798" y="2240"/>
                    <a:pt x="12652" y="2149"/>
                  </a:cubicBezTo>
                  <a:cubicBezTo>
                    <a:pt x="12506" y="2059"/>
                    <a:pt x="12354" y="1969"/>
                    <a:pt x="12202" y="1889"/>
                  </a:cubicBezTo>
                  <a:close/>
                  <a:moveTo>
                    <a:pt x="7362" y="1000"/>
                  </a:moveTo>
                  <a:cubicBezTo>
                    <a:pt x="6540" y="1111"/>
                    <a:pt x="5754" y="1343"/>
                    <a:pt x="5029" y="1689"/>
                  </a:cubicBezTo>
                  <a:cubicBezTo>
                    <a:pt x="4305" y="2035"/>
                    <a:pt x="3644" y="2485"/>
                    <a:pt x="3064" y="3041"/>
                  </a:cubicBezTo>
                  <a:lnTo>
                    <a:pt x="5529" y="5074"/>
                  </a:lnTo>
                  <a:cubicBezTo>
                    <a:pt x="5922" y="4671"/>
                    <a:pt x="6339" y="4283"/>
                    <a:pt x="6773" y="3923"/>
                  </a:cubicBezTo>
                  <a:cubicBezTo>
                    <a:pt x="7206" y="3564"/>
                    <a:pt x="7655" y="3227"/>
                    <a:pt x="8126" y="2912"/>
                  </a:cubicBezTo>
                  <a:cubicBezTo>
                    <a:pt x="7964" y="2608"/>
                    <a:pt x="7819" y="2296"/>
                    <a:pt x="7690" y="1976"/>
                  </a:cubicBezTo>
                  <a:cubicBezTo>
                    <a:pt x="7561" y="1655"/>
                    <a:pt x="7454" y="1336"/>
                    <a:pt x="7362" y="1000"/>
                  </a:cubicBezTo>
                  <a:close/>
                  <a:moveTo>
                    <a:pt x="13806" y="3027"/>
                  </a:moveTo>
                  <a:lnTo>
                    <a:pt x="11570" y="5446"/>
                  </a:lnTo>
                  <a:cubicBezTo>
                    <a:pt x="11852" y="5649"/>
                    <a:pt x="12144" y="5840"/>
                    <a:pt x="12449" y="6011"/>
                  </a:cubicBezTo>
                  <a:cubicBezTo>
                    <a:pt x="12752" y="6182"/>
                    <a:pt x="13064" y="6332"/>
                    <a:pt x="13387" y="6469"/>
                  </a:cubicBezTo>
                  <a:cubicBezTo>
                    <a:pt x="13602" y="6013"/>
                    <a:pt x="13798" y="5550"/>
                    <a:pt x="13963" y="5077"/>
                  </a:cubicBezTo>
                  <a:cubicBezTo>
                    <a:pt x="14128" y="4603"/>
                    <a:pt x="14273" y="4122"/>
                    <a:pt x="14386" y="3633"/>
                  </a:cubicBezTo>
                  <a:cubicBezTo>
                    <a:pt x="14296" y="3528"/>
                    <a:pt x="14195" y="3418"/>
                    <a:pt x="14098" y="3318"/>
                  </a:cubicBezTo>
                  <a:cubicBezTo>
                    <a:pt x="14001" y="3218"/>
                    <a:pt x="13909" y="3123"/>
                    <a:pt x="13806" y="3027"/>
                  </a:cubicBezTo>
                  <a:close/>
                  <a:moveTo>
                    <a:pt x="15097" y="4643"/>
                  </a:moveTo>
                  <a:cubicBezTo>
                    <a:pt x="14989" y="5011"/>
                    <a:pt x="14872" y="5369"/>
                    <a:pt x="14735" y="5729"/>
                  </a:cubicBezTo>
                  <a:cubicBezTo>
                    <a:pt x="14598" y="6089"/>
                    <a:pt x="14440" y="6449"/>
                    <a:pt x="14276" y="6798"/>
                  </a:cubicBezTo>
                  <a:cubicBezTo>
                    <a:pt x="14551" y="6884"/>
                    <a:pt x="14842" y="6953"/>
                    <a:pt x="15125" y="7013"/>
                  </a:cubicBezTo>
                  <a:cubicBezTo>
                    <a:pt x="15409" y="7074"/>
                    <a:pt x="15688" y="7122"/>
                    <a:pt x="15977" y="7158"/>
                  </a:cubicBezTo>
                  <a:cubicBezTo>
                    <a:pt x="15915" y="6710"/>
                    <a:pt x="15813" y="6274"/>
                    <a:pt x="15666" y="5853"/>
                  </a:cubicBezTo>
                  <a:cubicBezTo>
                    <a:pt x="15519" y="5432"/>
                    <a:pt x="15324" y="5029"/>
                    <a:pt x="15097" y="4643"/>
                  </a:cubicBezTo>
                  <a:close/>
                  <a:moveTo>
                    <a:pt x="8606" y="3701"/>
                  </a:moveTo>
                  <a:cubicBezTo>
                    <a:pt x="8180" y="3989"/>
                    <a:pt x="7775" y="4303"/>
                    <a:pt x="7382" y="4630"/>
                  </a:cubicBezTo>
                  <a:cubicBezTo>
                    <a:pt x="6990" y="4957"/>
                    <a:pt x="6609" y="5294"/>
                    <a:pt x="6252" y="5658"/>
                  </a:cubicBezTo>
                  <a:lnTo>
                    <a:pt x="8448" y="7464"/>
                  </a:lnTo>
                  <a:lnTo>
                    <a:pt x="10216" y="5542"/>
                  </a:lnTo>
                  <a:cubicBezTo>
                    <a:pt x="9905" y="5266"/>
                    <a:pt x="9620" y="4976"/>
                    <a:pt x="9351" y="4670"/>
                  </a:cubicBezTo>
                  <a:cubicBezTo>
                    <a:pt x="9081" y="4363"/>
                    <a:pt x="8831" y="4036"/>
                    <a:pt x="8606" y="3701"/>
                  </a:cubicBezTo>
                  <a:close/>
                  <a:moveTo>
                    <a:pt x="2433" y="3721"/>
                  </a:moveTo>
                  <a:cubicBezTo>
                    <a:pt x="1932" y="4341"/>
                    <a:pt x="1546" y="5031"/>
                    <a:pt x="1284" y="5757"/>
                  </a:cubicBezTo>
                  <a:cubicBezTo>
                    <a:pt x="1022" y="6483"/>
                    <a:pt x="879" y="7253"/>
                    <a:pt x="878" y="8036"/>
                  </a:cubicBezTo>
                  <a:cubicBezTo>
                    <a:pt x="1138" y="8064"/>
                    <a:pt x="1405" y="8097"/>
                    <a:pt x="1661" y="8144"/>
                  </a:cubicBezTo>
                  <a:cubicBezTo>
                    <a:pt x="2118" y="8228"/>
                    <a:pt x="2562" y="8343"/>
                    <a:pt x="3001" y="8485"/>
                  </a:cubicBezTo>
                  <a:cubicBezTo>
                    <a:pt x="3265" y="8000"/>
                    <a:pt x="3553" y="7531"/>
                    <a:pt x="3870" y="7076"/>
                  </a:cubicBezTo>
                  <a:cubicBezTo>
                    <a:pt x="4187" y="6619"/>
                    <a:pt x="4542" y="6181"/>
                    <a:pt x="4910" y="5757"/>
                  </a:cubicBezTo>
                  <a:lnTo>
                    <a:pt x="2433" y="3721"/>
                  </a:lnTo>
                  <a:close/>
                  <a:moveTo>
                    <a:pt x="10939" y="6126"/>
                  </a:moveTo>
                  <a:lnTo>
                    <a:pt x="9169" y="8060"/>
                  </a:lnTo>
                  <a:lnTo>
                    <a:pt x="11249" y="9761"/>
                  </a:lnTo>
                  <a:cubicBezTo>
                    <a:pt x="11579" y="9378"/>
                    <a:pt x="11885" y="8986"/>
                    <a:pt x="12172" y="8576"/>
                  </a:cubicBezTo>
                  <a:cubicBezTo>
                    <a:pt x="12459" y="8166"/>
                    <a:pt x="12721" y="7741"/>
                    <a:pt x="12963" y="7306"/>
                  </a:cubicBezTo>
                  <a:cubicBezTo>
                    <a:pt x="12603" y="7149"/>
                    <a:pt x="12253" y="6964"/>
                    <a:pt x="11915" y="6769"/>
                  </a:cubicBezTo>
                  <a:cubicBezTo>
                    <a:pt x="11577" y="6573"/>
                    <a:pt x="11251" y="6358"/>
                    <a:pt x="10939" y="6126"/>
                  </a:cubicBezTo>
                  <a:close/>
                  <a:moveTo>
                    <a:pt x="13849" y="7647"/>
                  </a:moveTo>
                  <a:cubicBezTo>
                    <a:pt x="13586" y="8127"/>
                    <a:pt x="13297" y="8593"/>
                    <a:pt x="12982" y="9045"/>
                  </a:cubicBezTo>
                  <a:cubicBezTo>
                    <a:pt x="12667" y="9497"/>
                    <a:pt x="12334" y="9936"/>
                    <a:pt x="11969" y="10357"/>
                  </a:cubicBezTo>
                  <a:lnTo>
                    <a:pt x="14436" y="12379"/>
                  </a:lnTo>
                  <a:cubicBezTo>
                    <a:pt x="14933" y="11764"/>
                    <a:pt x="15319" y="11085"/>
                    <a:pt x="15581" y="10366"/>
                  </a:cubicBezTo>
                  <a:cubicBezTo>
                    <a:pt x="15842" y="9647"/>
                    <a:pt x="15976" y="8886"/>
                    <a:pt x="15982" y="8110"/>
                  </a:cubicBezTo>
                  <a:cubicBezTo>
                    <a:pt x="15743" y="8082"/>
                    <a:pt x="15506" y="8058"/>
                    <a:pt x="15271" y="8015"/>
                  </a:cubicBezTo>
                  <a:cubicBezTo>
                    <a:pt x="15030" y="7970"/>
                    <a:pt x="14788" y="7908"/>
                    <a:pt x="14551" y="7847"/>
                  </a:cubicBezTo>
                  <a:cubicBezTo>
                    <a:pt x="14314" y="7786"/>
                    <a:pt x="14080" y="7724"/>
                    <a:pt x="13849" y="7647"/>
                  </a:cubicBezTo>
                  <a:close/>
                  <a:moveTo>
                    <a:pt x="5621" y="6339"/>
                  </a:moveTo>
                  <a:cubicBezTo>
                    <a:pt x="5287" y="6724"/>
                    <a:pt x="4981" y="7134"/>
                    <a:pt x="4692" y="7547"/>
                  </a:cubicBezTo>
                  <a:cubicBezTo>
                    <a:pt x="4403" y="7961"/>
                    <a:pt x="4130" y="8387"/>
                    <a:pt x="3887" y="8826"/>
                  </a:cubicBezTo>
                  <a:cubicBezTo>
                    <a:pt x="4272" y="8990"/>
                    <a:pt x="4648" y="9168"/>
                    <a:pt x="5008" y="9376"/>
                  </a:cubicBezTo>
                  <a:cubicBezTo>
                    <a:pt x="5368" y="9585"/>
                    <a:pt x="5718" y="9817"/>
                    <a:pt x="6049" y="10067"/>
                  </a:cubicBezTo>
                  <a:lnTo>
                    <a:pt x="7817" y="8145"/>
                  </a:lnTo>
                  <a:lnTo>
                    <a:pt x="5621" y="6339"/>
                  </a:lnTo>
                  <a:close/>
                  <a:moveTo>
                    <a:pt x="8538" y="8741"/>
                  </a:moveTo>
                  <a:lnTo>
                    <a:pt x="6770" y="10663"/>
                  </a:lnTo>
                  <a:cubicBezTo>
                    <a:pt x="7059" y="10924"/>
                    <a:pt x="7330" y="11201"/>
                    <a:pt x="7582" y="11489"/>
                  </a:cubicBezTo>
                  <a:cubicBezTo>
                    <a:pt x="7834" y="11777"/>
                    <a:pt x="8064" y="12076"/>
                    <a:pt x="8278" y="12390"/>
                  </a:cubicBezTo>
                  <a:cubicBezTo>
                    <a:pt x="8700" y="12103"/>
                    <a:pt x="9109" y="11798"/>
                    <a:pt x="9499" y="11473"/>
                  </a:cubicBezTo>
                  <a:cubicBezTo>
                    <a:pt x="9889" y="11147"/>
                    <a:pt x="10262" y="10804"/>
                    <a:pt x="10617" y="10442"/>
                  </a:cubicBezTo>
                  <a:lnTo>
                    <a:pt x="8538" y="8741"/>
                  </a:lnTo>
                  <a:close/>
                  <a:moveTo>
                    <a:pt x="1798" y="9132"/>
                  </a:moveTo>
                  <a:cubicBezTo>
                    <a:pt x="1535" y="9075"/>
                    <a:pt x="1275" y="9033"/>
                    <a:pt x="1007" y="8999"/>
                  </a:cubicBezTo>
                  <a:cubicBezTo>
                    <a:pt x="1062" y="9423"/>
                    <a:pt x="1148" y="9837"/>
                    <a:pt x="1280" y="10238"/>
                  </a:cubicBezTo>
                  <a:cubicBezTo>
                    <a:pt x="1412" y="10638"/>
                    <a:pt x="1583" y="11018"/>
                    <a:pt x="1786" y="11388"/>
                  </a:cubicBezTo>
                  <a:cubicBezTo>
                    <a:pt x="1891" y="11037"/>
                    <a:pt x="2008" y="10691"/>
                    <a:pt x="2139" y="10348"/>
                  </a:cubicBezTo>
                  <a:cubicBezTo>
                    <a:pt x="2270" y="10005"/>
                    <a:pt x="2418" y="9667"/>
                    <a:pt x="2574" y="9334"/>
                  </a:cubicBezTo>
                  <a:cubicBezTo>
                    <a:pt x="2319" y="9257"/>
                    <a:pt x="2059" y="9189"/>
                    <a:pt x="1798" y="9132"/>
                  </a:cubicBezTo>
                  <a:close/>
                  <a:moveTo>
                    <a:pt x="11338" y="11038"/>
                  </a:moveTo>
                  <a:cubicBezTo>
                    <a:pt x="10948" y="11437"/>
                    <a:pt x="10541" y="11810"/>
                    <a:pt x="10111" y="12167"/>
                  </a:cubicBezTo>
                  <a:cubicBezTo>
                    <a:pt x="9681" y="12525"/>
                    <a:pt x="9224" y="12866"/>
                    <a:pt x="8757" y="13179"/>
                  </a:cubicBezTo>
                  <a:cubicBezTo>
                    <a:pt x="8923" y="13483"/>
                    <a:pt x="9075" y="13796"/>
                    <a:pt x="9206" y="14117"/>
                  </a:cubicBezTo>
                  <a:cubicBezTo>
                    <a:pt x="9337" y="14439"/>
                    <a:pt x="9449" y="14769"/>
                    <a:pt x="9544" y="15106"/>
                  </a:cubicBezTo>
                  <a:cubicBezTo>
                    <a:pt x="10358" y="14993"/>
                    <a:pt x="11133" y="14757"/>
                    <a:pt x="11852" y="14413"/>
                  </a:cubicBezTo>
                  <a:cubicBezTo>
                    <a:pt x="12571" y="14068"/>
                    <a:pt x="13229" y="13610"/>
                    <a:pt x="13805" y="13059"/>
                  </a:cubicBezTo>
                  <a:lnTo>
                    <a:pt x="11338" y="11038"/>
                  </a:lnTo>
                  <a:close/>
                  <a:moveTo>
                    <a:pt x="3466" y="9652"/>
                  </a:moveTo>
                  <a:cubicBezTo>
                    <a:pt x="3255" y="10099"/>
                    <a:pt x="3068" y="10559"/>
                    <a:pt x="2906" y="11023"/>
                  </a:cubicBezTo>
                  <a:cubicBezTo>
                    <a:pt x="2744" y="11488"/>
                    <a:pt x="2612" y="11967"/>
                    <a:pt x="2500" y="12447"/>
                  </a:cubicBezTo>
                  <a:cubicBezTo>
                    <a:pt x="2606" y="12576"/>
                    <a:pt x="2712" y="12693"/>
                    <a:pt x="2827" y="12816"/>
                  </a:cubicBezTo>
                  <a:cubicBezTo>
                    <a:pt x="2943" y="12939"/>
                    <a:pt x="3067" y="13064"/>
                    <a:pt x="3192" y="13180"/>
                  </a:cubicBezTo>
                  <a:lnTo>
                    <a:pt x="5416" y="10759"/>
                  </a:lnTo>
                  <a:cubicBezTo>
                    <a:pt x="5115" y="10538"/>
                    <a:pt x="4810" y="10332"/>
                    <a:pt x="4484" y="10148"/>
                  </a:cubicBezTo>
                  <a:cubicBezTo>
                    <a:pt x="4158" y="9964"/>
                    <a:pt x="3813" y="9796"/>
                    <a:pt x="3466" y="9652"/>
                  </a:cubicBezTo>
                  <a:close/>
                  <a:moveTo>
                    <a:pt x="6136" y="11355"/>
                  </a:moveTo>
                  <a:lnTo>
                    <a:pt x="3901" y="13774"/>
                  </a:lnTo>
                  <a:cubicBezTo>
                    <a:pt x="4016" y="13856"/>
                    <a:pt x="4137" y="13929"/>
                    <a:pt x="4256" y="14005"/>
                  </a:cubicBezTo>
                  <a:cubicBezTo>
                    <a:pt x="4376" y="14081"/>
                    <a:pt x="4502" y="14158"/>
                    <a:pt x="4626" y="14228"/>
                  </a:cubicBezTo>
                  <a:cubicBezTo>
                    <a:pt x="5123" y="14054"/>
                    <a:pt x="5608" y="13859"/>
                    <a:pt x="6082" y="13639"/>
                  </a:cubicBezTo>
                  <a:cubicBezTo>
                    <a:pt x="6556" y="13419"/>
                    <a:pt x="7019" y="13171"/>
                    <a:pt x="7466" y="12906"/>
                  </a:cubicBezTo>
                  <a:cubicBezTo>
                    <a:pt x="7279" y="12625"/>
                    <a:pt x="7074" y="12352"/>
                    <a:pt x="6853" y="12093"/>
                  </a:cubicBezTo>
                  <a:cubicBezTo>
                    <a:pt x="6632" y="11833"/>
                    <a:pt x="6391" y="11591"/>
                    <a:pt x="6136" y="11355"/>
                  </a:cubicBezTo>
                  <a:close/>
                  <a:moveTo>
                    <a:pt x="7934" y="13694"/>
                  </a:moveTo>
                  <a:cubicBezTo>
                    <a:pt x="7591" y="13896"/>
                    <a:pt x="7243" y="14084"/>
                    <a:pt x="6885" y="14262"/>
                  </a:cubicBezTo>
                  <a:cubicBezTo>
                    <a:pt x="6527" y="14440"/>
                    <a:pt x="6160" y="14609"/>
                    <a:pt x="5788" y="14762"/>
                  </a:cubicBezTo>
                  <a:cubicBezTo>
                    <a:pt x="6191" y="14908"/>
                    <a:pt x="6614" y="15020"/>
                    <a:pt x="7040" y="15099"/>
                  </a:cubicBezTo>
                  <a:cubicBezTo>
                    <a:pt x="7538" y="15190"/>
                    <a:pt x="8041" y="15236"/>
                    <a:pt x="8548" y="15233"/>
                  </a:cubicBezTo>
                  <a:cubicBezTo>
                    <a:pt x="8471" y="14966"/>
                    <a:pt x="8384" y="14704"/>
                    <a:pt x="8282" y="14447"/>
                  </a:cubicBezTo>
                  <a:cubicBezTo>
                    <a:pt x="8181" y="14190"/>
                    <a:pt x="8061" y="13938"/>
                    <a:pt x="7934" y="1369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Shape 11676"/>
            <p:cNvSpPr/>
            <p:nvPr/>
          </p:nvSpPr>
          <p:spPr>
            <a:xfrm>
              <a:off x="2351944" y="1765928"/>
              <a:ext cx="307711" cy="307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13" h="20113" extrusionOk="0">
                  <a:moveTo>
                    <a:pt x="8483" y="125"/>
                  </a:moveTo>
                  <a:cubicBezTo>
                    <a:pt x="2996" y="994"/>
                    <a:pt x="-744" y="6142"/>
                    <a:pt x="125" y="11629"/>
                  </a:cubicBezTo>
                  <a:cubicBezTo>
                    <a:pt x="994" y="17116"/>
                    <a:pt x="6142" y="20856"/>
                    <a:pt x="11629" y="19987"/>
                  </a:cubicBezTo>
                  <a:cubicBezTo>
                    <a:pt x="17116" y="19118"/>
                    <a:pt x="20856" y="13970"/>
                    <a:pt x="19987" y="8483"/>
                  </a:cubicBezTo>
                  <a:cubicBezTo>
                    <a:pt x="19118" y="2996"/>
                    <a:pt x="13970" y="-744"/>
                    <a:pt x="8483" y="125"/>
                  </a:cubicBezTo>
                  <a:close/>
                  <a:moveTo>
                    <a:pt x="8760" y="1873"/>
                  </a:moveTo>
                  <a:cubicBezTo>
                    <a:pt x="8956" y="1842"/>
                    <a:pt x="9163" y="1878"/>
                    <a:pt x="9336" y="2004"/>
                  </a:cubicBezTo>
                  <a:cubicBezTo>
                    <a:pt x="9681" y="2255"/>
                    <a:pt x="9758" y="2741"/>
                    <a:pt x="9507" y="3087"/>
                  </a:cubicBezTo>
                  <a:cubicBezTo>
                    <a:pt x="9256" y="3432"/>
                    <a:pt x="8770" y="3509"/>
                    <a:pt x="8424" y="3258"/>
                  </a:cubicBezTo>
                  <a:cubicBezTo>
                    <a:pt x="8079" y="3007"/>
                    <a:pt x="8002" y="2521"/>
                    <a:pt x="8253" y="2175"/>
                  </a:cubicBezTo>
                  <a:cubicBezTo>
                    <a:pt x="8378" y="2002"/>
                    <a:pt x="8564" y="1904"/>
                    <a:pt x="8760" y="1873"/>
                  </a:cubicBezTo>
                  <a:close/>
                  <a:moveTo>
                    <a:pt x="9098" y="4008"/>
                  </a:moveTo>
                  <a:cubicBezTo>
                    <a:pt x="9327" y="3971"/>
                    <a:pt x="9546" y="4130"/>
                    <a:pt x="9582" y="4359"/>
                  </a:cubicBezTo>
                  <a:lnTo>
                    <a:pt x="10314" y="8984"/>
                  </a:lnTo>
                  <a:cubicBezTo>
                    <a:pt x="10465" y="9019"/>
                    <a:pt x="10626" y="8992"/>
                    <a:pt x="10759" y="9088"/>
                  </a:cubicBezTo>
                  <a:cubicBezTo>
                    <a:pt x="10893" y="9186"/>
                    <a:pt x="10931" y="9343"/>
                    <a:pt x="11011" y="9477"/>
                  </a:cubicBezTo>
                  <a:lnTo>
                    <a:pt x="14460" y="8930"/>
                  </a:lnTo>
                  <a:cubicBezTo>
                    <a:pt x="14689" y="8894"/>
                    <a:pt x="14908" y="9053"/>
                    <a:pt x="14944" y="9282"/>
                  </a:cubicBezTo>
                  <a:cubicBezTo>
                    <a:pt x="14980" y="9511"/>
                    <a:pt x="14822" y="9729"/>
                    <a:pt x="14593" y="9766"/>
                  </a:cubicBezTo>
                  <a:lnTo>
                    <a:pt x="11143" y="10312"/>
                  </a:lnTo>
                  <a:cubicBezTo>
                    <a:pt x="11108" y="10464"/>
                    <a:pt x="11121" y="10625"/>
                    <a:pt x="11024" y="10759"/>
                  </a:cubicBezTo>
                  <a:cubicBezTo>
                    <a:pt x="10636" y="11292"/>
                    <a:pt x="9886" y="11411"/>
                    <a:pt x="9353" y="11024"/>
                  </a:cubicBezTo>
                  <a:cubicBezTo>
                    <a:pt x="8820" y="10636"/>
                    <a:pt x="8701" y="9886"/>
                    <a:pt x="9088" y="9353"/>
                  </a:cubicBezTo>
                  <a:cubicBezTo>
                    <a:pt x="9188" y="9215"/>
                    <a:pt x="9357" y="9195"/>
                    <a:pt x="9495" y="9114"/>
                  </a:cubicBezTo>
                  <a:lnTo>
                    <a:pt x="8762" y="4489"/>
                  </a:lnTo>
                  <a:cubicBezTo>
                    <a:pt x="8726" y="4260"/>
                    <a:pt x="8869" y="4044"/>
                    <a:pt x="9098" y="4008"/>
                  </a:cubicBezTo>
                  <a:close/>
                  <a:moveTo>
                    <a:pt x="2495" y="10476"/>
                  </a:moveTo>
                  <a:cubicBezTo>
                    <a:pt x="2691" y="10446"/>
                    <a:pt x="2898" y="10482"/>
                    <a:pt x="3071" y="10607"/>
                  </a:cubicBezTo>
                  <a:cubicBezTo>
                    <a:pt x="3417" y="10859"/>
                    <a:pt x="3494" y="11345"/>
                    <a:pt x="3243" y="11690"/>
                  </a:cubicBezTo>
                  <a:cubicBezTo>
                    <a:pt x="2992" y="12035"/>
                    <a:pt x="2505" y="12113"/>
                    <a:pt x="2160" y="11862"/>
                  </a:cubicBezTo>
                  <a:cubicBezTo>
                    <a:pt x="1814" y="11610"/>
                    <a:pt x="1737" y="11124"/>
                    <a:pt x="1988" y="10779"/>
                  </a:cubicBezTo>
                  <a:cubicBezTo>
                    <a:pt x="2114" y="10606"/>
                    <a:pt x="2300" y="10507"/>
                    <a:pt x="2495" y="10476"/>
                  </a:cubicBezTo>
                  <a:close/>
                  <a:moveTo>
                    <a:pt x="17392" y="8117"/>
                  </a:moveTo>
                  <a:cubicBezTo>
                    <a:pt x="17587" y="8086"/>
                    <a:pt x="17779" y="8125"/>
                    <a:pt x="17952" y="8250"/>
                  </a:cubicBezTo>
                  <a:cubicBezTo>
                    <a:pt x="18298" y="8502"/>
                    <a:pt x="18375" y="8988"/>
                    <a:pt x="18124" y="9333"/>
                  </a:cubicBezTo>
                  <a:cubicBezTo>
                    <a:pt x="17872" y="9678"/>
                    <a:pt x="17402" y="9753"/>
                    <a:pt x="17056" y="9502"/>
                  </a:cubicBezTo>
                  <a:cubicBezTo>
                    <a:pt x="16711" y="9251"/>
                    <a:pt x="16634" y="8765"/>
                    <a:pt x="16885" y="8419"/>
                  </a:cubicBezTo>
                  <a:cubicBezTo>
                    <a:pt x="17010" y="8247"/>
                    <a:pt x="17196" y="8148"/>
                    <a:pt x="17392" y="8117"/>
                  </a:cubicBezTo>
                  <a:close/>
                  <a:moveTo>
                    <a:pt x="11112" y="16723"/>
                  </a:moveTo>
                  <a:cubicBezTo>
                    <a:pt x="11308" y="16692"/>
                    <a:pt x="11515" y="16728"/>
                    <a:pt x="11688" y="16854"/>
                  </a:cubicBezTo>
                  <a:cubicBezTo>
                    <a:pt x="12033" y="17105"/>
                    <a:pt x="12110" y="17591"/>
                    <a:pt x="11859" y="17937"/>
                  </a:cubicBezTo>
                  <a:cubicBezTo>
                    <a:pt x="11608" y="18282"/>
                    <a:pt x="11122" y="18359"/>
                    <a:pt x="10776" y="18108"/>
                  </a:cubicBezTo>
                  <a:cubicBezTo>
                    <a:pt x="10431" y="17857"/>
                    <a:pt x="10354" y="17371"/>
                    <a:pt x="10605" y="17025"/>
                  </a:cubicBezTo>
                  <a:cubicBezTo>
                    <a:pt x="10730" y="16853"/>
                    <a:pt x="10916" y="16754"/>
                    <a:pt x="11112" y="1672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Shape 11679"/>
            <p:cNvSpPr/>
            <p:nvPr/>
          </p:nvSpPr>
          <p:spPr>
            <a:xfrm>
              <a:off x="3052808" y="3318318"/>
              <a:ext cx="162924" cy="1803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Shape 11680"/>
            <p:cNvSpPr/>
            <p:nvPr/>
          </p:nvSpPr>
          <p:spPr>
            <a:xfrm rot="6179483">
              <a:off x="986160" y="1772919"/>
              <a:ext cx="336175" cy="2043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177"/>
                  </a:moveTo>
                  <a:cubicBezTo>
                    <a:pt x="2527" y="15134"/>
                    <a:pt x="4222" y="12910"/>
                    <a:pt x="5702" y="10575"/>
                  </a:cubicBezTo>
                  <a:cubicBezTo>
                    <a:pt x="6408" y="13676"/>
                    <a:pt x="7362" y="16803"/>
                    <a:pt x="9837" y="17741"/>
                  </a:cubicBezTo>
                  <a:cubicBezTo>
                    <a:pt x="12287" y="18668"/>
                    <a:pt x="13976" y="16590"/>
                    <a:pt x="15426" y="14335"/>
                  </a:cubicBezTo>
                  <a:cubicBezTo>
                    <a:pt x="16134" y="17472"/>
                    <a:pt x="17076" y="20652"/>
                    <a:pt x="19580" y="21600"/>
                  </a:cubicBezTo>
                  <a:lnTo>
                    <a:pt x="19844" y="19777"/>
                  </a:lnTo>
                  <a:cubicBezTo>
                    <a:pt x="17724" y="18974"/>
                    <a:pt x="17025" y="16203"/>
                    <a:pt x="16319" y="12948"/>
                  </a:cubicBezTo>
                  <a:cubicBezTo>
                    <a:pt x="17841" y="10489"/>
                    <a:pt x="19206" y="8437"/>
                    <a:pt x="21352" y="9250"/>
                  </a:cubicBezTo>
                  <a:lnTo>
                    <a:pt x="21600" y="7421"/>
                  </a:lnTo>
                  <a:cubicBezTo>
                    <a:pt x="19073" y="6464"/>
                    <a:pt x="17365" y="8691"/>
                    <a:pt x="15886" y="11025"/>
                  </a:cubicBezTo>
                  <a:cubicBezTo>
                    <a:pt x="15180" y="7926"/>
                    <a:pt x="14217" y="4820"/>
                    <a:pt x="11744" y="3883"/>
                  </a:cubicBezTo>
                  <a:cubicBezTo>
                    <a:pt x="9288" y="2954"/>
                    <a:pt x="7622" y="5034"/>
                    <a:pt x="6170" y="7294"/>
                  </a:cubicBezTo>
                  <a:cubicBezTo>
                    <a:pt x="5461" y="4152"/>
                    <a:pt x="4515" y="950"/>
                    <a:pt x="2007" y="0"/>
                  </a:cubicBezTo>
                  <a:cubicBezTo>
                    <a:pt x="2007" y="0"/>
                    <a:pt x="1755" y="1827"/>
                    <a:pt x="1755" y="1827"/>
                  </a:cubicBezTo>
                  <a:cubicBezTo>
                    <a:pt x="3881" y="2632"/>
                    <a:pt x="4569" y="5413"/>
                    <a:pt x="5277" y="8681"/>
                  </a:cubicBezTo>
                  <a:cubicBezTo>
                    <a:pt x="3758" y="11134"/>
                    <a:pt x="2389" y="13165"/>
                    <a:pt x="247" y="12354"/>
                  </a:cubicBezTo>
                  <a:lnTo>
                    <a:pt x="0" y="14177"/>
                  </a:lnTo>
                  <a:close/>
                  <a:moveTo>
                    <a:pt x="608" y="11260"/>
                  </a:moveTo>
                  <a:cubicBezTo>
                    <a:pt x="982" y="11395"/>
                    <a:pt x="1324" y="11420"/>
                    <a:pt x="1648" y="11361"/>
                  </a:cubicBezTo>
                  <a:cubicBezTo>
                    <a:pt x="1648" y="11361"/>
                    <a:pt x="2736" y="3679"/>
                    <a:pt x="2736" y="3679"/>
                  </a:cubicBezTo>
                  <a:cubicBezTo>
                    <a:pt x="2461" y="3396"/>
                    <a:pt x="2144" y="3178"/>
                    <a:pt x="1771" y="3033"/>
                  </a:cubicBezTo>
                  <a:lnTo>
                    <a:pt x="608" y="11260"/>
                  </a:lnTo>
                  <a:close/>
                  <a:moveTo>
                    <a:pt x="2743" y="10793"/>
                  </a:moveTo>
                  <a:cubicBezTo>
                    <a:pt x="3150" y="10493"/>
                    <a:pt x="3533" y="10048"/>
                    <a:pt x="3917" y="9511"/>
                  </a:cubicBezTo>
                  <a:lnTo>
                    <a:pt x="4287" y="6924"/>
                  </a:lnTo>
                  <a:cubicBezTo>
                    <a:pt x="4087" y="6170"/>
                    <a:pt x="3864" y="5496"/>
                    <a:pt x="3579" y="4938"/>
                  </a:cubicBezTo>
                  <a:lnTo>
                    <a:pt x="2743" y="10793"/>
                  </a:lnTo>
                  <a:close/>
                  <a:moveTo>
                    <a:pt x="6595" y="9188"/>
                  </a:moveTo>
                  <a:cubicBezTo>
                    <a:pt x="8063" y="6828"/>
                    <a:pt x="9414" y="4924"/>
                    <a:pt x="11495" y="5712"/>
                  </a:cubicBezTo>
                  <a:cubicBezTo>
                    <a:pt x="13593" y="6506"/>
                    <a:pt x="14292" y="9219"/>
                    <a:pt x="14990" y="12431"/>
                  </a:cubicBezTo>
                  <a:cubicBezTo>
                    <a:pt x="13526" y="14784"/>
                    <a:pt x="12177" y="16704"/>
                    <a:pt x="10101" y="15917"/>
                  </a:cubicBezTo>
                  <a:cubicBezTo>
                    <a:pt x="8003" y="15123"/>
                    <a:pt x="7294" y="12399"/>
                    <a:pt x="6595" y="9188"/>
                  </a:cubicBezTo>
                  <a:close/>
                  <a:moveTo>
                    <a:pt x="7938" y="11422"/>
                  </a:moveTo>
                  <a:cubicBezTo>
                    <a:pt x="8176" y="12303"/>
                    <a:pt x="8447" y="13084"/>
                    <a:pt x="8788" y="13733"/>
                  </a:cubicBezTo>
                  <a:lnTo>
                    <a:pt x="9770" y="6683"/>
                  </a:lnTo>
                  <a:cubicBezTo>
                    <a:pt x="9292" y="7022"/>
                    <a:pt x="8844" y="7536"/>
                    <a:pt x="8395" y="8157"/>
                  </a:cubicBezTo>
                  <a:lnTo>
                    <a:pt x="7938" y="11422"/>
                  </a:lnTo>
                  <a:close/>
                  <a:moveTo>
                    <a:pt x="9753" y="14444"/>
                  </a:moveTo>
                  <a:cubicBezTo>
                    <a:pt x="9947" y="14585"/>
                    <a:pt x="10156" y="14700"/>
                    <a:pt x="10391" y="14785"/>
                  </a:cubicBezTo>
                  <a:cubicBezTo>
                    <a:pt x="10509" y="14829"/>
                    <a:pt x="10624" y="14858"/>
                    <a:pt x="10737" y="14880"/>
                  </a:cubicBezTo>
                  <a:lnTo>
                    <a:pt x="11912" y="6809"/>
                  </a:lnTo>
                  <a:cubicBezTo>
                    <a:pt x="11804" y="6751"/>
                    <a:pt x="11691" y="6700"/>
                    <a:pt x="11572" y="6657"/>
                  </a:cubicBezTo>
                  <a:cubicBezTo>
                    <a:pt x="11338" y="6572"/>
                    <a:pt x="11118" y="6530"/>
                    <a:pt x="10904" y="6522"/>
                  </a:cubicBezTo>
                  <a:lnTo>
                    <a:pt x="9753" y="14444"/>
                  </a:lnTo>
                  <a:close/>
                  <a:moveTo>
                    <a:pt x="11819" y="15088"/>
                  </a:moveTo>
                  <a:cubicBezTo>
                    <a:pt x="12255" y="14876"/>
                    <a:pt x="12659" y="14511"/>
                    <a:pt x="13056" y="14038"/>
                  </a:cubicBezTo>
                  <a:lnTo>
                    <a:pt x="13679" y="9709"/>
                  </a:lnTo>
                  <a:cubicBezTo>
                    <a:pt x="13451" y="9006"/>
                    <a:pt x="13187" y="8394"/>
                    <a:pt x="12852" y="7898"/>
                  </a:cubicBezTo>
                  <a:lnTo>
                    <a:pt x="11819" y="15088"/>
                  </a:lnTo>
                  <a:close/>
                  <a:moveTo>
                    <a:pt x="17315" y="14655"/>
                  </a:moveTo>
                  <a:cubicBezTo>
                    <a:pt x="17522" y="15364"/>
                    <a:pt x="17751" y="15987"/>
                    <a:pt x="18038" y="16501"/>
                  </a:cubicBezTo>
                  <a:lnTo>
                    <a:pt x="18774" y="10835"/>
                  </a:lnTo>
                  <a:cubicBezTo>
                    <a:pt x="18379" y="11153"/>
                    <a:pt x="18008" y="11606"/>
                    <a:pt x="17639" y="12150"/>
                  </a:cubicBezTo>
                  <a:lnTo>
                    <a:pt x="17315" y="14655"/>
                  </a:lnTo>
                  <a:close/>
                  <a:moveTo>
                    <a:pt x="19142" y="17799"/>
                  </a:moveTo>
                  <a:cubicBezTo>
                    <a:pt x="19411" y="18060"/>
                    <a:pt x="19719" y="18258"/>
                    <a:pt x="20080" y="18383"/>
                  </a:cubicBezTo>
                  <a:lnTo>
                    <a:pt x="21155" y="10467"/>
                  </a:lnTo>
                  <a:cubicBezTo>
                    <a:pt x="20792" y="10352"/>
                    <a:pt x="20458" y="10341"/>
                    <a:pt x="20145" y="10409"/>
                  </a:cubicBezTo>
                  <a:cubicBezTo>
                    <a:pt x="20145" y="10409"/>
                    <a:pt x="19142" y="17799"/>
                    <a:pt x="19142" y="1779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Shape 11681"/>
            <p:cNvSpPr/>
            <p:nvPr/>
          </p:nvSpPr>
          <p:spPr>
            <a:xfrm>
              <a:off x="869992" y="2640769"/>
              <a:ext cx="223418" cy="2321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7" h="21369" extrusionOk="0">
                  <a:moveTo>
                    <a:pt x="9892" y="341"/>
                  </a:moveTo>
                  <a:cubicBezTo>
                    <a:pt x="10333" y="-98"/>
                    <a:pt x="11063" y="-117"/>
                    <a:pt x="11519" y="307"/>
                  </a:cubicBezTo>
                  <a:lnTo>
                    <a:pt x="21020" y="9136"/>
                  </a:lnTo>
                  <a:cubicBezTo>
                    <a:pt x="21476" y="9561"/>
                    <a:pt x="21482" y="10263"/>
                    <a:pt x="21042" y="10702"/>
                  </a:cubicBezTo>
                  <a:lnTo>
                    <a:pt x="10676" y="21032"/>
                  </a:lnTo>
                  <a:cubicBezTo>
                    <a:pt x="10236" y="21471"/>
                    <a:pt x="9512" y="21483"/>
                    <a:pt x="9056" y="21059"/>
                  </a:cubicBezTo>
                  <a:lnTo>
                    <a:pt x="6577" y="18755"/>
                  </a:lnTo>
                  <a:lnTo>
                    <a:pt x="9366" y="15976"/>
                  </a:lnTo>
                  <a:cubicBezTo>
                    <a:pt x="9806" y="15537"/>
                    <a:pt x="9793" y="14841"/>
                    <a:pt x="9337" y="14417"/>
                  </a:cubicBezTo>
                  <a:lnTo>
                    <a:pt x="7682" y="12879"/>
                  </a:lnTo>
                  <a:cubicBezTo>
                    <a:pt x="7226" y="12455"/>
                    <a:pt x="6503" y="12467"/>
                    <a:pt x="6062" y="12906"/>
                  </a:cubicBezTo>
                  <a:lnTo>
                    <a:pt x="3274" y="15685"/>
                  </a:lnTo>
                  <a:lnTo>
                    <a:pt x="1210" y="13767"/>
                  </a:lnTo>
                  <a:cubicBezTo>
                    <a:pt x="754" y="13343"/>
                    <a:pt x="734" y="12641"/>
                    <a:pt x="1175" y="12202"/>
                  </a:cubicBezTo>
                  <a:lnTo>
                    <a:pt x="351" y="11436"/>
                  </a:lnTo>
                  <a:cubicBezTo>
                    <a:pt x="-105" y="11012"/>
                    <a:pt x="-118" y="10316"/>
                    <a:pt x="322" y="9877"/>
                  </a:cubicBezTo>
                  <a:lnTo>
                    <a:pt x="9892" y="341"/>
                  </a:lnTo>
                  <a:close/>
                  <a:moveTo>
                    <a:pt x="10322" y="1500"/>
                  </a:moveTo>
                  <a:lnTo>
                    <a:pt x="1949" y="9844"/>
                  </a:lnTo>
                  <a:cubicBezTo>
                    <a:pt x="1949" y="9844"/>
                    <a:pt x="1145" y="10641"/>
                    <a:pt x="1971" y="11409"/>
                  </a:cubicBezTo>
                  <a:lnTo>
                    <a:pt x="11146" y="2266"/>
                  </a:lnTo>
                  <a:cubicBezTo>
                    <a:pt x="11366" y="2046"/>
                    <a:pt x="11360" y="1705"/>
                    <a:pt x="11132" y="1492"/>
                  </a:cubicBezTo>
                  <a:cubicBezTo>
                    <a:pt x="10904" y="1281"/>
                    <a:pt x="10542" y="1280"/>
                    <a:pt x="10322" y="1500"/>
                  </a:cubicBezTo>
                  <a:close/>
                  <a:moveTo>
                    <a:pt x="6083" y="13685"/>
                  </a:moveTo>
                  <a:cubicBezTo>
                    <a:pt x="6523" y="13247"/>
                    <a:pt x="7247" y="13234"/>
                    <a:pt x="7703" y="13658"/>
                  </a:cubicBezTo>
                  <a:lnTo>
                    <a:pt x="8527" y="14424"/>
                  </a:lnTo>
                  <a:cubicBezTo>
                    <a:pt x="8983" y="14848"/>
                    <a:pt x="8996" y="15544"/>
                    <a:pt x="8555" y="15983"/>
                  </a:cubicBezTo>
                  <a:lnTo>
                    <a:pt x="6161" y="18369"/>
                  </a:lnTo>
                  <a:cubicBezTo>
                    <a:pt x="5721" y="18808"/>
                    <a:pt x="4991" y="18826"/>
                    <a:pt x="4535" y="18403"/>
                  </a:cubicBezTo>
                  <a:lnTo>
                    <a:pt x="3711" y="17637"/>
                  </a:lnTo>
                  <a:cubicBezTo>
                    <a:pt x="3254" y="17213"/>
                    <a:pt x="3249" y="16510"/>
                    <a:pt x="3689" y="16071"/>
                  </a:cubicBezTo>
                  <a:lnTo>
                    <a:pt x="6083" y="13685"/>
                  </a:lnTo>
                  <a:close/>
                  <a:moveTo>
                    <a:pt x="6506" y="14851"/>
                  </a:moveTo>
                  <a:cubicBezTo>
                    <a:pt x="6286" y="15071"/>
                    <a:pt x="6285" y="15419"/>
                    <a:pt x="6514" y="15631"/>
                  </a:cubicBezTo>
                  <a:cubicBezTo>
                    <a:pt x="6742" y="15843"/>
                    <a:pt x="7110" y="15837"/>
                    <a:pt x="7330" y="15617"/>
                  </a:cubicBezTo>
                  <a:cubicBezTo>
                    <a:pt x="7550" y="15398"/>
                    <a:pt x="7544" y="15043"/>
                    <a:pt x="7316" y="14831"/>
                  </a:cubicBezTo>
                  <a:cubicBezTo>
                    <a:pt x="7088" y="14619"/>
                    <a:pt x="6726" y="14632"/>
                    <a:pt x="6506" y="1485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Shape 11683"/>
            <p:cNvSpPr/>
            <p:nvPr/>
          </p:nvSpPr>
          <p:spPr>
            <a:xfrm>
              <a:off x="2287154" y="2538199"/>
              <a:ext cx="472560" cy="253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6" extrusionOk="0">
                  <a:moveTo>
                    <a:pt x="16536" y="15317"/>
                  </a:moveTo>
                  <a:lnTo>
                    <a:pt x="16511" y="12603"/>
                  </a:lnTo>
                  <a:lnTo>
                    <a:pt x="16510" y="12603"/>
                  </a:lnTo>
                  <a:cubicBezTo>
                    <a:pt x="16510" y="12601"/>
                    <a:pt x="16511" y="12598"/>
                    <a:pt x="16511" y="12596"/>
                  </a:cubicBezTo>
                  <a:cubicBezTo>
                    <a:pt x="16497" y="11097"/>
                    <a:pt x="13851" y="9967"/>
                    <a:pt x="10600" y="10073"/>
                  </a:cubicBezTo>
                  <a:cubicBezTo>
                    <a:pt x="7350" y="10179"/>
                    <a:pt x="4727" y="11481"/>
                    <a:pt x="4741" y="12979"/>
                  </a:cubicBezTo>
                  <a:cubicBezTo>
                    <a:pt x="4741" y="12982"/>
                    <a:pt x="4741" y="12984"/>
                    <a:pt x="4741" y="12986"/>
                  </a:cubicBezTo>
                  <a:lnTo>
                    <a:pt x="4741" y="12986"/>
                  </a:lnTo>
                  <a:lnTo>
                    <a:pt x="4744" y="13374"/>
                  </a:lnTo>
                  <a:lnTo>
                    <a:pt x="0" y="9650"/>
                  </a:lnTo>
                  <a:lnTo>
                    <a:pt x="10506" y="0"/>
                  </a:lnTo>
                  <a:lnTo>
                    <a:pt x="21600" y="11274"/>
                  </a:lnTo>
                  <a:cubicBezTo>
                    <a:pt x="21600" y="11274"/>
                    <a:pt x="16536" y="15317"/>
                    <a:pt x="16536" y="15317"/>
                  </a:cubicBezTo>
                  <a:close/>
                  <a:moveTo>
                    <a:pt x="3433" y="20010"/>
                  </a:moveTo>
                  <a:cubicBezTo>
                    <a:pt x="3441" y="20866"/>
                    <a:pt x="3096" y="21572"/>
                    <a:pt x="2663" y="21586"/>
                  </a:cubicBezTo>
                  <a:cubicBezTo>
                    <a:pt x="2229" y="21600"/>
                    <a:pt x="1871" y="20917"/>
                    <a:pt x="1863" y="20061"/>
                  </a:cubicBezTo>
                  <a:cubicBezTo>
                    <a:pt x="1858" y="19488"/>
                    <a:pt x="2012" y="18988"/>
                    <a:pt x="2243" y="18712"/>
                  </a:cubicBezTo>
                  <a:lnTo>
                    <a:pt x="2180" y="11901"/>
                  </a:lnTo>
                  <a:lnTo>
                    <a:pt x="2970" y="12521"/>
                  </a:lnTo>
                  <a:lnTo>
                    <a:pt x="3028" y="18686"/>
                  </a:lnTo>
                  <a:cubicBezTo>
                    <a:pt x="3264" y="18947"/>
                    <a:pt x="3427" y="19437"/>
                    <a:pt x="3433" y="20010"/>
                  </a:cubicBezTo>
                  <a:close/>
                  <a:moveTo>
                    <a:pt x="15799" y="20383"/>
                  </a:moveTo>
                  <a:lnTo>
                    <a:pt x="15729" y="12978"/>
                  </a:lnTo>
                  <a:cubicBezTo>
                    <a:pt x="15274" y="12403"/>
                    <a:pt x="13503" y="11530"/>
                    <a:pt x="10615" y="11624"/>
                  </a:cubicBezTo>
                  <a:cubicBezTo>
                    <a:pt x="7726" y="11718"/>
                    <a:pt x="5972" y="12706"/>
                    <a:pt x="5529" y="13310"/>
                  </a:cubicBezTo>
                  <a:lnTo>
                    <a:pt x="5598" y="20715"/>
                  </a:lnTo>
                  <a:cubicBezTo>
                    <a:pt x="5598" y="20715"/>
                    <a:pt x="15799" y="20383"/>
                    <a:pt x="15799" y="2038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Shape 11684"/>
            <p:cNvSpPr/>
            <p:nvPr/>
          </p:nvSpPr>
          <p:spPr>
            <a:xfrm>
              <a:off x="1051842" y="2894353"/>
              <a:ext cx="173136" cy="3676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754"/>
                  </a:moveTo>
                  <a:lnTo>
                    <a:pt x="20194" y="19029"/>
                  </a:lnTo>
                  <a:cubicBezTo>
                    <a:pt x="20052" y="19054"/>
                    <a:pt x="18642" y="19310"/>
                    <a:pt x="18642" y="19310"/>
                  </a:cubicBezTo>
                  <a:lnTo>
                    <a:pt x="18509" y="19147"/>
                  </a:lnTo>
                  <a:lnTo>
                    <a:pt x="20060" y="18865"/>
                  </a:lnTo>
                  <a:lnTo>
                    <a:pt x="19445" y="18111"/>
                  </a:lnTo>
                  <a:cubicBezTo>
                    <a:pt x="19309" y="18136"/>
                    <a:pt x="18305" y="18318"/>
                    <a:pt x="18305" y="18318"/>
                  </a:cubicBezTo>
                  <a:lnTo>
                    <a:pt x="18172" y="18155"/>
                  </a:lnTo>
                  <a:lnTo>
                    <a:pt x="19312" y="17947"/>
                  </a:lnTo>
                  <a:lnTo>
                    <a:pt x="18697" y="17193"/>
                  </a:lnTo>
                  <a:cubicBezTo>
                    <a:pt x="18556" y="17219"/>
                    <a:pt x="17145" y="17474"/>
                    <a:pt x="17145" y="17474"/>
                  </a:cubicBezTo>
                  <a:lnTo>
                    <a:pt x="17013" y="17311"/>
                  </a:lnTo>
                  <a:lnTo>
                    <a:pt x="18564" y="17030"/>
                  </a:lnTo>
                  <a:lnTo>
                    <a:pt x="17948" y="16275"/>
                  </a:lnTo>
                  <a:cubicBezTo>
                    <a:pt x="17812" y="16299"/>
                    <a:pt x="16808" y="16482"/>
                    <a:pt x="16808" y="16482"/>
                  </a:cubicBezTo>
                  <a:lnTo>
                    <a:pt x="16675" y="16318"/>
                  </a:lnTo>
                  <a:lnTo>
                    <a:pt x="17815" y="16111"/>
                  </a:lnTo>
                  <a:lnTo>
                    <a:pt x="17200" y="15357"/>
                  </a:lnTo>
                  <a:cubicBezTo>
                    <a:pt x="17059" y="15383"/>
                    <a:pt x="15649" y="15639"/>
                    <a:pt x="15649" y="15639"/>
                  </a:cubicBezTo>
                  <a:lnTo>
                    <a:pt x="15515" y="15475"/>
                  </a:lnTo>
                  <a:lnTo>
                    <a:pt x="17067" y="15193"/>
                  </a:lnTo>
                  <a:lnTo>
                    <a:pt x="16452" y="14439"/>
                  </a:lnTo>
                  <a:cubicBezTo>
                    <a:pt x="16316" y="14464"/>
                    <a:pt x="15312" y="14647"/>
                    <a:pt x="15312" y="14647"/>
                  </a:cubicBezTo>
                  <a:lnTo>
                    <a:pt x="15179" y="14483"/>
                  </a:lnTo>
                  <a:lnTo>
                    <a:pt x="16319" y="14275"/>
                  </a:lnTo>
                  <a:lnTo>
                    <a:pt x="15704" y="13522"/>
                  </a:lnTo>
                  <a:cubicBezTo>
                    <a:pt x="15563" y="13547"/>
                    <a:pt x="14152" y="13802"/>
                    <a:pt x="14152" y="13802"/>
                  </a:cubicBezTo>
                  <a:lnTo>
                    <a:pt x="14018" y="13638"/>
                  </a:lnTo>
                  <a:lnTo>
                    <a:pt x="15571" y="13358"/>
                  </a:lnTo>
                  <a:lnTo>
                    <a:pt x="14955" y="12603"/>
                  </a:lnTo>
                  <a:cubicBezTo>
                    <a:pt x="14819" y="12628"/>
                    <a:pt x="13815" y="12810"/>
                    <a:pt x="13815" y="12810"/>
                  </a:cubicBezTo>
                  <a:lnTo>
                    <a:pt x="13681" y="12646"/>
                  </a:lnTo>
                  <a:lnTo>
                    <a:pt x="14822" y="12439"/>
                  </a:lnTo>
                  <a:lnTo>
                    <a:pt x="14207" y="11685"/>
                  </a:lnTo>
                  <a:cubicBezTo>
                    <a:pt x="14066" y="11711"/>
                    <a:pt x="12656" y="11967"/>
                    <a:pt x="12656" y="11967"/>
                  </a:cubicBezTo>
                  <a:lnTo>
                    <a:pt x="12522" y="11803"/>
                  </a:lnTo>
                  <a:lnTo>
                    <a:pt x="14073" y="11521"/>
                  </a:lnTo>
                  <a:lnTo>
                    <a:pt x="13459" y="10768"/>
                  </a:lnTo>
                  <a:cubicBezTo>
                    <a:pt x="13323" y="10792"/>
                    <a:pt x="12318" y="10974"/>
                    <a:pt x="12318" y="10974"/>
                  </a:cubicBezTo>
                  <a:lnTo>
                    <a:pt x="12185" y="10811"/>
                  </a:lnTo>
                  <a:lnTo>
                    <a:pt x="13325" y="10604"/>
                  </a:lnTo>
                  <a:lnTo>
                    <a:pt x="12710" y="9849"/>
                  </a:lnTo>
                  <a:cubicBezTo>
                    <a:pt x="12569" y="9874"/>
                    <a:pt x="11159" y="10131"/>
                    <a:pt x="11159" y="10131"/>
                  </a:cubicBezTo>
                  <a:lnTo>
                    <a:pt x="11025" y="9967"/>
                  </a:lnTo>
                  <a:lnTo>
                    <a:pt x="12577" y="9686"/>
                  </a:lnTo>
                  <a:lnTo>
                    <a:pt x="11962" y="8931"/>
                  </a:lnTo>
                  <a:cubicBezTo>
                    <a:pt x="11826" y="8956"/>
                    <a:pt x="10822" y="9139"/>
                    <a:pt x="10822" y="9139"/>
                  </a:cubicBezTo>
                  <a:lnTo>
                    <a:pt x="10688" y="8975"/>
                  </a:lnTo>
                  <a:lnTo>
                    <a:pt x="11828" y="8767"/>
                  </a:lnTo>
                  <a:lnTo>
                    <a:pt x="11214" y="8014"/>
                  </a:lnTo>
                  <a:cubicBezTo>
                    <a:pt x="11073" y="8039"/>
                    <a:pt x="9663" y="8295"/>
                    <a:pt x="9663" y="8295"/>
                  </a:cubicBezTo>
                  <a:lnTo>
                    <a:pt x="9529" y="8131"/>
                  </a:lnTo>
                  <a:lnTo>
                    <a:pt x="11080" y="7850"/>
                  </a:lnTo>
                  <a:lnTo>
                    <a:pt x="10465" y="7095"/>
                  </a:lnTo>
                  <a:cubicBezTo>
                    <a:pt x="10329" y="7120"/>
                    <a:pt x="9325" y="7302"/>
                    <a:pt x="9325" y="7302"/>
                  </a:cubicBezTo>
                  <a:lnTo>
                    <a:pt x="9191" y="7138"/>
                  </a:lnTo>
                  <a:lnTo>
                    <a:pt x="10332" y="6932"/>
                  </a:lnTo>
                  <a:lnTo>
                    <a:pt x="9717" y="6177"/>
                  </a:lnTo>
                  <a:cubicBezTo>
                    <a:pt x="9576" y="6203"/>
                    <a:pt x="8165" y="6459"/>
                    <a:pt x="8165" y="6459"/>
                  </a:cubicBezTo>
                  <a:lnTo>
                    <a:pt x="8032" y="6295"/>
                  </a:lnTo>
                  <a:lnTo>
                    <a:pt x="9583" y="6013"/>
                  </a:lnTo>
                  <a:lnTo>
                    <a:pt x="8969" y="5260"/>
                  </a:lnTo>
                  <a:cubicBezTo>
                    <a:pt x="8832" y="5284"/>
                    <a:pt x="7829" y="5467"/>
                    <a:pt x="7829" y="5467"/>
                  </a:cubicBezTo>
                  <a:lnTo>
                    <a:pt x="7695" y="5303"/>
                  </a:lnTo>
                  <a:lnTo>
                    <a:pt x="8835" y="5096"/>
                  </a:lnTo>
                  <a:lnTo>
                    <a:pt x="8221" y="4342"/>
                  </a:lnTo>
                  <a:cubicBezTo>
                    <a:pt x="8079" y="4367"/>
                    <a:pt x="6669" y="4624"/>
                    <a:pt x="6669" y="4624"/>
                  </a:cubicBezTo>
                  <a:lnTo>
                    <a:pt x="6536" y="4460"/>
                  </a:lnTo>
                  <a:lnTo>
                    <a:pt x="8087" y="4178"/>
                  </a:lnTo>
                  <a:lnTo>
                    <a:pt x="7472" y="3423"/>
                  </a:lnTo>
                  <a:cubicBezTo>
                    <a:pt x="7335" y="3448"/>
                    <a:pt x="6331" y="3630"/>
                    <a:pt x="6331" y="3630"/>
                  </a:cubicBezTo>
                  <a:lnTo>
                    <a:pt x="6198" y="3467"/>
                  </a:lnTo>
                  <a:lnTo>
                    <a:pt x="7339" y="3260"/>
                  </a:lnTo>
                  <a:lnTo>
                    <a:pt x="6724" y="2505"/>
                  </a:lnTo>
                  <a:cubicBezTo>
                    <a:pt x="6582" y="2531"/>
                    <a:pt x="5172" y="2787"/>
                    <a:pt x="5172" y="2787"/>
                  </a:cubicBezTo>
                  <a:lnTo>
                    <a:pt x="5039" y="2623"/>
                  </a:lnTo>
                  <a:lnTo>
                    <a:pt x="6590" y="2342"/>
                  </a:lnTo>
                  <a:lnTo>
                    <a:pt x="5975" y="1588"/>
                  </a:lnTo>
                  <a:cubicBezTo>
                    <a:pt x="5839" y="1613"/>
                    <a:pt x="4835" y="1795"/>
                    <a:pt x="4835" y="1795"/>
                  </a:cubicBezTo>
                  <a:lnTo>
                    <a:pt x="4702" y="1631"/>
                  </a:lnTo>
                  <a:lnTo>
                    <a:pt x="5842" y="1424"/>
                  </a:lnTo>
                  <a:lnTo>
                    <a:pt x="5227" y="670"/>
                  </a:lnTo>
                  <a:cubicBezTo>
                    <a:pt x="5086" y="696"/>
                    <a:pt x="3675" y="951"/>
                    <a:pt x="3675" y="951"/>
                  </a:cubicBezTo>
                  <a:lnTo>
                    <a:pt x="3543" y="788"/>
                  </a:lnTo>
                  <a:lnTo>
                    <a:pt x="5094" y="506"/>
                  </a:lnTo>
                  <a:lnTo>
                    <a:pt x="4681" y="0"/>
                  </a:lnTo>
                  <a:lnTo>
                    <a:pt x="0" y="846"/>
                  </a:lnTo>
                  <a:lnTo>
                    <a:pt x="16919" y="21600"/>
                  </a:lnTo>
                  <a:lnTo>
                    <a:pt x="21600" y="20754"/>
                  </a:lnTo>
                  <a:close/>
                  <a:moveTo>
                    <a:pt x="18807" y="20622"/>
                  </a:moveTo>
                  <a:cubicBezTo>
                    <a:pt x="18340" y="20707"/>
                    <a:pt x="17816" y="20598"/>
                    <a:pt x="17637" y="20378"/>
                  </a:cubicBezTo>
                  <a:cubicBezTo>
                    <a:pt x="17457" y="20158"/>
                    <a:pt x="17691" y="19911"/>
                    <a:pt x="18158" y="19826"/>
                  </a:cubicBezTo>
                  <a:cubicBezTo>
                    <a:pt x="18626" y="19742"/>
                    <a:pt x="19151" y="19852"/>
                    <a:pt x="19330" y="20072"/>
                  </a:cubicBezTo>
                  <a:cubicBezTo>
                    <a:pt x="19509" y="20292"/>
                    <a:pt x="19275" y="20538"/>
                    <a:pt x="18807" y="2062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Shape 11687"/>
            <p:cNvSpPr/>
            <p:nvPr/>
          </p:nvSpPr>
          <p:spPr>
            <a:xfrm>
              <a:off x="1532140" y="3512584"/>
              <a:ext cx="241391" cy="2366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91" h="21600" extrusionOk="0">
                  <a:moveTo>
                    <a:pt x="0" y="6005"/>
                  </a:moveTo>
                  <a:lnTo>
                    <a:pt x="2577" y="11807"/>
                  </a:lnTo>
                  <a:cubicBezTo>
                    <a:pt x="2577" y="11807"/>
                    <a:pt x="3706" y="12286"/>
                    <a:pt x="4255" y="11343"/>
                  </a:cubicBezTo>
                  <a:cubicBezTo>
                    <a:pt x="4860" y="10297"/>
                    <a:pt x="7052" y="9212"/>
                    <a:pt x="8001" y="11472"/>
                  </a:cubicBezTo>
                  <a:cubicBezTo>
                    <a:pt x="8949" y="13731"/>
                    <a:pt x="7204" y="14700"/>
                    <a:pt x="5987" y="14655"/>
                  </a:cubicBezTo>
                  <a:cubicBezTo>
                    <a:pt x="4886" y="14615"/>
                    <a:pt x="4270" y="15618"/>
                    <a:pt x="4270" y="15618"/>
                  </a:cubicBezTo>
                  <a:lnTo>
                    <a:pt x="6927" y="21600"/>
                  </a:lnTo>
                  <a:lnTo>
                    <a:pt x="11852" y="19189"/>
                  </a:lnTo>
                  <a:cubicBezTo>
                    <a:pt x="11852" y="19189"/>
                    <a:pt x="11984" y="18276"/>
                    <a:pt x="11207" y="17738"/>
                  </a:cubicBezTo>
                  <a:cubicBezTo>
                    <a:pt x="10263" y="17087"/>
                    <a:pt x="9280" y="15038"/>
                    <a:pt x="11605" y="13899"/>
                  </a:cubicBezTo>
                  <a:cubicBezTo>
                    <a:pt x="13931" y="12761"/>
                    <a:pt x="14808" y="14792"/>
                    <a:pt x="14617" y="16180"/>
                  </a:cubicBezTo>
                  <a:cubicBezTo>
                    <a:pt x="14474" y="17220"/>
                    <a:pt x="15221" y="17540"/>
                    <a:pt x="15221" y="17540"/>
                  </a:cubicBezTo>
                  <a:lnTo>
                    <a:pt x="19368" y="15510"/>
                  </a:lnTo>
                  <a:cubicBezTo>
                    <a:pt x="19368" y="15510"/>
                    <a:pt x="17338" y="11290"/>
                    <a:pt x="17019" y="10076"/>
                  </a:cubicBezTo>
                  <a:cubicBezTo>
                    <a:pt x="16676" y="8775"/>
                    <a:pt x="18369" y="8955"/>
                    <a:pt x="18673" y="8964"/>
                  </a:cubicBezTo>
                  <a:cubicBezTo>
                    <a:pt x="20424" y="9020"/>
                    <a:pt x="21600" y="7510"/>
                    <a:pt x="20656" y="5385"/>
                  </a:cubicBezTo>
                  <a:cubicBezTo>
                    <a:pt x="19712" y="3260"/>
                    <a:pt x="17321" y="3778"/>
                    <a:pt x="16643" y="5120"/>
                  </a:cubicBezTo>
                  <a:cubicBezTo>
                    <a:pt x="16139" y="6117"/>
                    <a:pt x="15546" y="6529"/>
                    <a:pt x="15164" y="5995"/>
                  </a:cubicBezTo>
                  <a:cubicBezTo>
                    <a:pt x="14272" y="4748"/>
                    <a:pt x="12268" y="0"/>
                    <a:pt x="12268" y="0"/>
                  </a:cubicBezTo>
                  <a:lnTo>
                    <a:pt x="8380" y="1903"/>
                  </a:lnTo>
                  <a:cubicBezTo>
                    <a:pt x="8380" y="1903"/>
                    <a:pt x="8041" y="3203"/>
                    <a:pt x="8973" y="3711"/>
                  </a:cubicBezTo>
                  <a:cubicBezTo>
                    <a:pt x="10375" y="4474"/>
                    <a:pt x="10679" y="6519"/>
                    <a:pt x="8834" y="7423"/>
                  </a:cubicBezTo>
                  <a:cubicBezTo>
                    <a:pt x="6988" y="8326"/>
                    <a:pt x="5715" y="6969"/>
                    <a:pt x="5997" y="5295"/>
                  </a:cubicBezTo>
                  <a:cubicBezTo>
                    <a:pt x="6154" y="4357"/>
                    <a:pt x="5083" y="3527"/>
                    <a:pt x="5083" y="3527"/>
                  </a:cubicBezTo>
                  <a:cubicBezTo>
                    <a:pt x="5083" y="3527"/>
                    <a:pt x="0" y="6005"/>
                    <a:pt x="0" y="600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Shape 11688"/>
            <p:cNvSpPr/>
            <p:nvPr/>
          </p:nvSpPr>
          <p:spPr>
            <a:xfrm>
              <a:off x="2734431" y="1803518"/>
              <a:ext cx="194554" cy="2082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72" h="21028" extrusionOk="0">
                  <a:moveTo>
                    <a:pt x="11134" y="0"/>
                  </a:moveTo>
                  <a:cubicBezTo>
                    <a:pt x="10473" y="291"/>
                    <a:pt x="9829" y="670"/>
                    <a:pt x="9218" y="1133"/>
                  </a:cubicBezTo>
                  <a:cubicBezTo>
                    <a:pt x="8205" y="1900"/>
                    <a:pt x="7241" y="3000"/>
                    <a:pt x="7232" y="4263"/>
                  </a:cubicBezTo>
                  <a:cubicBezTo>
                    <a:pt x="7232" y="4376"/>
                    <a:pt x="7251" y="4474"/>
                    <a:pt x="7265" y="4578"/>
                  </a:cubicBezTo>
                  <a:lnTo>
                    <a:pt x="5151" y="2019"/>
                  </a:lnTo>
                  <a:cubicBezTo>
                    <a:pt x="5136" y="2030"/>
                    <a:pt x="5118" y="2042"/>
                    <a:pt x="5102" y="2053"/>
                  </a:cubicBezTo>
                  <a:cubicBezTo>
                    <a:pt x="5027" y="2106"/>
                    <a:pt x="4955" y="2159"/>
                    <a:pt x="4880" y="2213"/>
                  </a:cubicBezTo>
                  <a:lnTo>
                    <a:pt x="7423" y="5900"/>
                  </a:lnTo>
                  <a:cubicBezTo>
                    <a:pt x="4977" y="5414"/>
                    <a:pt x="2486" y="6475"/>
                    <a:pt x="1082" y="8857"/>
                  </a:cubicBezTo>
                  <a:cubicBezTo>
                    <a:pt x="-1074" y="12513"/>
                    <a:pt x="95" y="17729"/>
                    <a:pt x="3688" y="19976"/>
                  </a:cubicBezTo>
                  <a:cubicBezTo>
                    <a:pt x="6286" y="21600"/>
                    <a:pt x="9522" y="21245"/>
                    <a:pt x="12057" y="19586"/>
                  </a:cubicBezTo>
                  <a:cubicBezTo>
                    <a:pt x="14335" y="19918"/>
                    <a:pt x="16643" y="19169"/>
                    <a:pt x="18072" y="17172"/>
                  </a:cubicBezTo>
                  <a:cubicBezTo>
                    <a:pt x="20526" y="13741"/>
                    <a:pt x="19342" y="8581"/>
                    <a:pt x="15911" y="5901"/>
                  </a:cubicBezTo>
                  <a:cubicBezTo>
                    <a:pt x="14980" y="5173"/>
                    <a:pt x="13948" y="4703"/>
                    <a:pt x="12864" y="4562"/>
                  </a:cubicBezTo>
                  <a:cubicBezTo>
                    <a:pt x="12076" y="4459"/>
                    <a:pt x="11291" y="4541"/>
                    <a:pt x="10539" y="4763"/>
                  </a:cubicBezTo>
                  <a:cubicBezTo>
                    <a:pt x="10955" y="4092"/>
                    <a:pt x="11179" y="3259"/>
                    <a:pt x="11250" y="2443"/>
                  </a:cubicBezTo>
                  <a:cubicBezTo>
                    <a:pt x="11324" y="1599"/>
                    <a:pt x="11285" y="776"/>
                    <a:pt x="11134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Shape 11689"/>
            <p:cNvSpPr/>
            <p:nvPr/>
          </p:nvSpPr>
          <p:spPr>
            <a:xfrm>
              <a:off x="2195398" y="2356083"/>
              <a:ext cx="197636" cy="1839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4" h="21600" extrusionOk="0">
                  <a:moveTo>
                    <a:pt x="0" y="3459"/>
                  </a:moveTo>
                  <a:lnTo>
                    <a:pt x="1422" y="10208"/>
                  </a:lnTo>
                  <a:cubicBezTo>
                    <a:pt x="1422" y="10208"/>
                    <a:pt x="2469" y="10982"/>
                    <a:pt x="3219" y="10113"/>
                  </a:cubicBezTo>
                  <a:cubicBezTo>
                    <a:pt x="4049" y="9149"/>
                    <a:pt x="6494" y="8518"/>
                    <a:pt x="6992" y="11134"/>
                  </a:cubicBezTo>
                  <a:cubicBezTo>
                    <a:pt x="7491" y="13750"/>
                    <a:pt x="5522" y="14362"/>
                    <a:pt x="4296" y="14027"/>
                  </a:cubicBezTo>
                  <a:cubicBezTo>
                    <a:pt x="3187" y="13725"/>
                    <a:pt x="2357" y="14641"/>
                    <a:pt x="2357" y="14641"/>
                  </a:cubicBezTo>
                  <a:lnTo>
                    <a:pt x="3823" y="21600"/>
                  </a:lnTo>
                  <a:lnTo>
                    <a:pt x="9313" y="20212"/>
                  </a:lnTo>
                  <a:cubicBezTo>
                    <a:pt x="9313" y="20212"/>
                    <a:pt x="9635" y="19276"/>
                    <a:pt x="8958" y="18523"/>
                  </a:cubicBezTo>
                  <a:cubicBezTo>
                    <a:pt x="8134" y="17611"/>
                    <a:pt x="7558" y="15210"/>
                    <a:pt x="10150" y="14555"/>
                  </a:cubicBezTo>
                  <a:cubicBezTo>
                    <a:pt x="12743" y="13899"/>
                    <a:pt x="13216" y="16255"/>
                    <a:pt x="12736" y="17679"/>
                  </a:cubicBezTo>
                  <a:cubicBezTo>
                    <a:pt x="12378" y="18747"/>
                    <a:pt x="13070" y="19262"/>
                    <a:pt x="13070" y="19262"/>
                  </a:cubicBezTo>
                  <a:lnTo>
                    <a:pt x="17693" y="18092"/>
                  </a:lnTo>
                  <a:cubicBezTo>
                    <a:pt x="17693" y="18092"/>
                    <a:pt x="16501" y="13146"/>
                    <a:pt x="16426" y="11786"/>
                  </a:cubicBezTo>
                  <a:cubicBezTo>
                    <a:pt x="16346" y="10328"/>
                    <a:pt x="18026" y="10919"/>
                    <a:pt x="18332" y="11000"/>
                  </a:cubicBezTo>
                  <a:cubicBezTo>
                    <a:pt x="20097" y="11473"/>
                    <a:pt x="21600" y="10153"/>
                    <a:pt x="21079" y="7680"/>
                  </a:cubicBezTo>
                  <a:cubicBezTo>
                    <a:pt x="20558" y="5208"/>
                    <a:pt x="18027" y="5192"/>
                    <a:pt x="17063" y="6452"/>
                  </a:cubicBezTo>
                  <a:cubicBezTo>
                    <a:pt x="16347" y="7388"/>
                    <a:pt x="15661" y="7684"/>
                    <a:pt x="15383" y="7029"/>
                  </a:cubicBezTo>
                  <a:cubicBezTo>
                    <a:pt x="14735" y="5498"/>
                    <a:pt x="13677" y="0"/>
                    <a:pt x="13677" y="0"/>
                  </a:cubicBezTo>
                  <a:lnTo>
                    <a:pt x="9343" y="1096"/>
                  </a:lnTo>
                  <a:cubicBezTo>
                    <a:pt x="9343" y="1096"/>
                    <a:pt x="8732" y="2392"/>
                    <a:pt x="9572" y="3149"/>
                  </a:cubicBezTo>
                  <a:cubicBezTo>
                    <a:pt x="10838" y="4289"/>
                    <a:pt x="10727" y="6525"/>
                    <a:pt x="8669" y="7045"/>
                  </a:cubicBezTo>
                  <a:cubicBezTo>
                    <a:pt x="6612" y="7566"/>
                    <a:pt x="5599" y="5828"/>
                    <a:pt x="6228" y="4123"/>
                  </a:cubicBezTo>
                  <a:cubicBezTo>
                    <a:pt x="6581" y="3168"/>
                    <a:pt x="5664" y="2036"/>
                    <a:pt x="5664" y="2036"/>
                  </a:cubicBezTo>
                  <a:cubicBezTo>
                    <a:pt x="5664" y="2036"/>
                    <a:pt x="0" y="3459"/>
                    <a:pt x="0" y="34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Shape 11692"/>
            <p:cNvSpPr/>
            <p:nvPr/>
          </p:nvSpPr>
          <p:spPr>
            <a:xfrm>
              <a:off x="1217981" y="2851573"/>
              <a:ext cx="341238" cy="3566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147" y="16723"/>
                  </a:moveTo>
                  <a:lnTo>
                    <a:pt x="0" y="16809"/>
                  </a:lnTo>
                  <a:lnTo>
                    <a:pt x="2774" y="12622"/>
                  </a:lnTo>
                  <a:cubicBezTo>
                    <a:pt x="2774" y="12622"/>
                    <a:pt x="5147" y="16723"/>
                    <a:pt x="5147" y="16723"/>
                  </a:cubicBezTo>
                  <a:close/>
                  <a:moveTo>
                    <a:pt x="14076" y="11989"/>
                  </a:moveTo>
                  <a:cubicBezTo>
                    <a:pt x="14302" y="12788"/>
                    <a:pt x="14417" y="13471"/>
                    <a:pt x="14416" y="13825"/>
                  </a:cubicBezTo>
                  <a:cubicBezTo>
                    <a:pt x="15694" y="13667"/>
                    <a:pt x="17017" y="14276"/>
                    <a:pt x="17811" y="15648"/>
                  </a:cubicBezTo>
                  <a:cubicBezTo>
                    <a:pt x="18851" y="17445"/>
                    <a:pt x="17597" y="21598"/>
                    <a:pt x="17597" y="21598"/>
                  </a:cubicBezTo>
                  <a:cubicBezTo>
                    <a:pt x="17597" y="21598"/>
                    <a:pt x="17595" y="21596"/>
                    <a:pt x="17592" y="21593"/>
                  </a:cubicBezTo>
                  <a:cubicBezTo>
                    <a:pt x="17594" y="21598"/>
                    <a:pt x="17594" y="21600"/>
                    <a:pt x="17594" y="21600"/>
                  </a:cubicBezTo>
                  <a:cubicBezTo>
                    <a:pt x="17594" y="21600"/>
                    <a:pt x="13250" y="20419"/>
                    <a:pt x="12210" y="18622"/>
                  </a:cubicBezTo>
                  <a:cubicBezTo>
                    <a:pt x="11424" y="17264"/>
                    <a:pt x="11576" y="15881"/>
                    <a:pt x="12373" y="14927"/>
                  </a:cubicBezTo>
                  <a:cubicBezTo>
                    <a:pt x="12061" y="14746"/>
                    <a:pt x="11508" y="14286"/>
                    <a:pt x="10910" y="13667"/>
                  </a:cubicBezTo>
                  <a:lnTo>
                    <a:pt x="5848" y="16352"/>
                  </a:lnTo>
                  <a:lnTo>
                    <a:pt x="3475" y="12249"/>
                  </a:lnTo>
                  <a:lnTo>
                    <a:pt x="8299" y="9692"/>
                  </a:lnTo>
                  <a:cubicBezTo>
                    <a:pt x="7229" y="7299"/>
                    <a:pt x="5819" y="3586"/>
                    <a:pt x="5332" y="2032"/>
                  </a:cubicBezTo>
                  <a:cubicBezTo>
                    <a:pt x="4875" y="574"/>
                    <a:pt x="5000" y="148"/>
                    <a:pt x="5066" y="36"/>
                  </a:cubicBezTo>
                  <a:cubicBezTo>
                    <a:pt x="5058" y="23"/>
                    <a:pt x="5065" y="20"/>
                    <a:pt x="5078" y="19"/>
                  </a:cubicBezTo>
                  <a:cubicBezTo>
                    <a:pt x="5088" y="6"/>
                    <a:pt x="5095" y="0"/>
                    <a:pt x="5095" y="0"/>
                  </a:cubicBezTo>
                  <a:cubicBezTo>
                    <a:pt x="5240" y="24"/>
                    <a:pt x="5683" y="148"/>
                    <a:pt x="6732" y="1292"/>
                  </a:cubicBezTo>
                  <a:cubicBezTo>
                    <a:pt x="7850" y="2510"/>
                    <a:pt x="10390" y="5624"/>
                    <a:pt x="11941" y="7761"/>
                  </a:cubicBezTo>
                  <a:lnTo>
                    <a:pt x="15980" y="5619"/>
                  </a:lnTo>
                  <a:lnTo>
                    <a:pt x="18355" y="9720"/>
                  </a:lnTo>
                  <a:cubicBezTo>
                    <a:pt x="18355" y="9720"/>
                    <a:pt x="14076" y="11989"/>
                    <a:pt x="14076" y="11989"/>
                  </a:cubicBezTo>
                  <a:close/>
                  <a:moveTo>
                    <a:pt x="16695" y="5238"/>
                  </a:moveTo>
                  <a:lnTo>
                    <a:pt x="19224" y="3898"/>
                  </a:lnTo>
                  <a:lnTo>
                    <a:pt x="21600" y="7999"/>
                  </a:lnTo>
                  <a:lnTo>
                    <a:pt x="19071" y="9339"/>
                  </a:lnTo>
                  <a:cubicBezTo>
                    <a:pt x="19071" y="9339"/>
                    <a:pt x="16695" y="5238"/>
                    <a:pt x="16695" y="523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Shape 11694"/>
            <p:cNvSpPr/>
            <p:nvPr/>
          </p:nvSpPr>
          <p:spPr>
            <a:xfrm>
              <a:off x="3088950" y="1974838"/>
              <a:ext cx="280306" cy="198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54" y="0"/>
                  </a:moveTo>
                  <a:lnTo>
                    <a:pt x="149" y="12597"/>
                  </a:lnTo>
                  <a:lnTo>
                    <a:pt x="0" y="12646"/>
                  </a:lnTo>
                  <a:lnTo>
                    <a:pt x="0" y="19074"/>
                  </a:lnTo>
                  <a:lnTo>
                    <a:pt x="9044" y="19042"/>
                  </a:lnTo>
                  <a:lnTo>
                    <a:pt x="9044" y="21600"/>
                  </a:lnTo>
                  <a:lnTo>
                    <a:pt x="10685" y="20823"/>
                  </a:lnTo>
                  <a:lnTo>
                    <a:pt x="12315" y="21600"/>
                  </a:lnTo>
                  <a:lnTo>
                    <a:pt x="12315" y="19042"/>
                  </a:lnTo>
                  <a:lnTo>
                    <a:pt x="15483" y="19025"/>
                  </a:lnTo>
                  <a:lnTo>
                    <a:pt x="15827" y="19025"/>
                  </a:lnTo>
                  <a:lnTo>
                    <a:pt x="21600" y="7043"/>
                  </a:lnTo>
                  <a:lnTo>
                    <a:pt x="21589" y="16"/>
                  </a:lnTo>
                  <a:cubicBezTo>
                    <a:pt x="21589" y="16"/>
                    <a:pt x="21589" y="0"/>
                    <a:pt x="21589" y="0"/>
                  </a:cubicBezTo>
                  <a:lnTo>
                    <a:pt x="7954" y="0"/>
                  </a:lnTo>
                  <a:close/>
                  <a:moveTo>
                    <a:pt x="20716" y="1813"/>
                  </a:moveTo>
                  <a:cubicBezTo>
                    <a:pt x="20717" y="2327"/>
                    <a:pt x="20716" y="2838"/>
                    <a:pt x="20716" y="3352"/>
                  </a:cubicBezTo>
                  <a:cubicBezTo>
                    <a:pt x="20718" y="4465"/>
                    <a:pt x="20715" y="5574"/>
                    <a:pt x="20716" y="6687"/>
                  </a:cubicBezTo>
                  <a:lnTo>
                    <a:pt x="15333" y="17779"/>
                  </a:lnTo>
                  <a:lnTo>
                    <a:pt x="12315" y="17795"/>
                  </a:lnTo>
                  <a:lnTo>
                    <a:pt x="12315" y="15220"/>
                  </a:lnTo>
                  <a:cubicBezTo>
                    <a:pt x="12315" y="15220"/>
                    <a:pt x="9044" y="15220"/>
                    <a:pt x="9044" y="15220"/>
                  </a:cubicBezTo>
                  <a:lnTo>
                    <a:pt x="9044" y="17811"/>
                  </a:lnTo>
                  <a:lnTo>
                    <a:pt x="872" y="17843"/>
                  </a:lnTo>
                  <a:lnTo>
                    <a:pt x="872" y="12646"/>
                  </a:lnTo>
                  <a:lnTo>
                    <a:pt x="15448" y="12646"/>
                  </a:lnTo>
                  <a:cubicBezTo>
                    <a:pt x="15448" y="12646"/>
                    <a:pt x="19422" y="4474"/>
                    <a:pt x="20716" y="181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Shape 11702"/>
            <p:cNvSpPr/>
            <p:nvPr/>
          </p:nvSpPr>
          <p:spPr>
            <a:xfrm>
              <a:off x="3069058" y="1686058"/>
              <a:ext cx="183890" cy="2063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57" h="21254" extrusionOk="0">
                  <a:moveTo>
                    <a:pt x="8090" y="6610"/>
                  </a:moveTo>
                  <a:lnTo>
                    <a:pt x="8090" y="3934"/>
                  </a:lnTo>
                  <a:lnTo>
                    <a:pt x="19378" y="1852"/>
                  </a:lnTo>
                  <a:lnTo>
                    <a:pt x="19378" y="4528"/>
                  </a:lnTo>
                  <a:cubicBezTo>
                    <a:pt x="19378" y="4528"/>
                    <a:pt x="8090" y="6610"/>
                    <a:pt x="8090" y="6610"/>
                  </a:cubicBezTo>
                  <a:close/>
                  <a:moveTo>
                    <a:pt x="21057" y="0"/>
                  </a:moveTo>
                  <a:lnTo>
                    <a:pt x="6411" y="2701"/>
                  </a:lnTo>
                  <a:lnTo>
                    <a:pt x="6411" y="15495"/>
                  </a:lnTo>
                  <a:cubicBezTo>
                    <a:pt x="5363" y="15254"/>
                    <a:pt x="3972" y="15448"/>
                    <a:pt x="2666" y="16104"/>
                  </a:cubicBezTo>
                  <a:cubicBezTo>
                    <a:pt x="567" y="17160"/>
                    <a:pt x="-518" y="19009"/>
                    <a:pt x="244" y="20236"/>
                  </a:cubicBezTo>
                  <a:cubicBezTo>
                    <a:pt x="1005" y="21462"/>
                    <a:pt x="3325" y="21600"/>
                    <a:pt x="5425" y="20544"/>
                  </a:cubicBezTo>
                  <a:cubicBezTo>
                    <a:pt x="7005" y="19749"/>
                    <a:pt x="8010" y="18505"/>
                    <a:pt x="8085" y="17416"/>
                  </a:cubicBezTo>
                  <a:lnTo>
                    <a:pt x="8090" y="17416"/>
                  </a:lnTo>
                  <a:lnTo>
                    <a:pt x="8090" y="8152"/>
                  </a:lnTo>
                  <a:lnTo>
                    <a:pt x="19378" y="6070"/>
                  </a:lnTo>
                  <a:lnTo>
                    <a:pt x="19378" y="10758"/>
                  </a:lnTo>
                  <a:cubicBezTo>
                    <a:pt x="18330" y="10518"/>
                    <a:pt x="16941" y="10712"/>
                    <a:pt x="15636" y="11368"/>
                  </a:cubicBezTo>
                  <a:cubicBezTo>
                    <a:pt x="13536" y="12424"/>
                    <a:pt x="12452" y="14273"/>
                    <a:pt x="13213" y="15499"/>
                  </a:cubicBezTo>
                  <a:cubicBezTo>
                    <a:pt x="13975" y="16725"/>
                    <a:pt x="16295" y="16863"/>
                    <a:pt x="18395" y="15807"/>
                  </a:cubicBezTo>
                  <a:cubicBezTo>
                    <a:pt x="20060" y="14970"/>
                    <a:pt x="21082" y="13635"/>
                    <a:pt x="21056" y="12506"/>
                  </a:cubicBezTo>
                  <a:lnTo>
                    <a:pt x="21057" y="12506"/>
                  </a:lnTo>
                  <a:cubicBezTo>
                    <a:pt x="21057" y="12506"/>
                    <a:pt x="21057" y="0"/>
                    <a:pt x="21057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Shape 11703"/>
            <p:cNvSpPr/>
            <p:nvPr/>
          </p:nvSpPr>
          <p:spPr>
            <a:xfrm>
              <a:off x="1539997" y="2708296"/>
              <a:ext cx="200165" cy="1863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4" h="21600" extrusionOk="0">
                  <a:moveTo>
                    <a:pt x="0" y="3459"/>
                  </a:moveTo>
                  <a:lnTo>
                    <a:pt x="1422" y="10208"/>
                  </a:lnTo>
                  <a:cubicBezTo>
                    <a:pt x="1422" y="10208"/>
                    <a:pt x="2469" y="10982"/>
                    <a:pt x="3219" y="10113"/>
                  </a:cubicBezTo>
                  <a:cubicBezTo>
                    <a:pt x="4049" y="9149"/>
                    <a:pt x="6494" y="8518"/>
                    <a:pt x="6992" y="11134"/>
                  </a:cubicBezTo>
                  <a:cubicBezTo>
                    <a:pt x="7491" y="13750"/>
                    <a:pt x="5522" y="14362"/>
                    <a:pt x="4296" y="14027"/>
                  </a:cubicBezTo>
                  <a:cubicBezTo>
                    <a:pt x="3187" y="13725"/>
                    <a:pt x="2357" y="14641"/>
                    <a:pt x="2357" y="14641"/>
                  </a:cubicBezTo>
                  <a:lnTo>
                    <a:pt x="3823" y="21600"/>
                  </a:lnTo>
                  <a:lnTo>
                    <a:pt x="9313" y="20212"/>
                  </a:lnTo>
                  <a:cubicBezTo>
                    <a:pt x="9313" y="20212"/>
                    <a:pt x="9635" y="19276"/>
                    <a:pt x="8958" y="18523"/>
                  </a:cubicBezTo>
                  <a:cubicBezTo>
                    <a:pt x="8134" y="17611"/>
                    <a:pt x="7558" y="15210"/>
                    <a:pt x="10150" y="14555"/>
                  </a:cubicBezTo>
                  <a:cubicBezTo>
                    <a:pt x="12743" y="13899"/>
                    <a:pt x="13216" y="16255"/>
                    <a:pt x="12736" y="17679"/>
                  </a:cubicBezTo>
                  <a:cubicBezTo>
                    <a:pt x="12378" y="18747"/>
                    <a:pt x="13070" y="19262"/>
                    <a:pt x="13070" y="19262"/>
                  </a:cubicBezTo>
                  <a:lnTo>
                    <a:pt x="17693" y="18092"/>
                  </a:lnTo>
                  <a:cubicBezTo>
                    <a:pt x="17693" y="18092"/>
                    <a:pt x="16501" y="13146"/>
                    <a:pt x="16426" y="11786"/>
                  </a:cubicBezTo>
                  <a:cubicBezTo>
                    <a:pt x="16346" y="10328"/>
                    <a:pt x="18026" y="10919"/>
                    <a:pt x="18332" y="11000"/>
                  </a:cubicBezTo>
                  <a:cubicBezTo>
                    <a:pt x="20097" y="11473"/>
                    <a:pt x="21600" y="10153"/>
                    <a:pt x="21079" y="7680"/>
                  </a:cubicBezTo>
                  <a:cubicBezTo>
                    <a:pt x="20558" y="5208"/>
                    <a:pt x="18027" y="5192"/>
                    <a:pt x="17063" y="6452"/>
                  </a:cubicBezTo>
                  <a:cubicBezTo>
                    <a:pt x="16347" y="7388"/>
                    <a:pt x="15661" y="7684"/>
                    <a:pt x="15383" y="7029"/>
                  </a:cubicBezTo>
                  <a:cubicBezTo>
                    <a:pt x="14735" y="5498"/>
                    <a:pt x="13677" y="0"/>
                    <a:pt x="13677" y="0"/>
                  </a:cubicBezTo>
                  <a:lnTo>
                    <a:pt x="9343" y="1096"/>
                  </a:lnTo>
                  <a:cubicBezTo>
                    <a:pt x="9343" y="1096"/>
                    <a:pt x="8732" y="2392"/>
                    <a:pt x="9572" y="3149"/>
                  </a:cubicBezTo>
                  <a:cubicBezTo>
                    <a:pt x="10838" y="4289"/>
                    <a:pt x="10727" y="6525"/>
                    <a:pt x="8669" y="7045"/>
                  </a:cubicBezTo>
                  <a:cubicBezTo>
                    <a:pt x="6612" y="7566"/>
                    <a:pt x="5599" y="5828"/>
                    <a:pt x="6228" y="4123"/>
                  </a:cubicBezTo>
                  <a:cubicBezTo>
                    <a:pt x="6581" y="3168"/>
                    <a:pt x="5664" y="2036"/>
                    <a:pt x="5664" y="2036"/>
                  </a:cubicBezTo>
                  <a:cubicBezTo>
                    <a:pt x="5664" y="2036"/>
                    <a:pt x="0" y="3459"/>
                    <a:pt x="0" y="34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Shape 11704"/>
            <p:cNvSpPr/>
            <p:nvPr/>
          </p:nvSpPr>
          <p:spPr>
            <a:xfrm>
              <a:off x="1845010" y="2012037"/>
              <a:ext cx="179844" cy="2571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1" h="21511" extrusionOk="0">
                  <a:moveTo>
                    <a:pt x="18683" y="0"/>
                  </a:moveTo>
                  <a:lnTo>
                    <a:pt x="17079" y="1668"/>
                  </a:lnTo>
                  <a:cubicBezTo>
                    <a:pt x="17015" y="1638"/>
                    <a:pt x="16700" y="1488"/>
                    <a:pt x="16700" y="1488"/>
                  </a:cubicBezTo>
                  <a:lnTo>
                    <a:pt x="15441" y="2801"/>
                  </a:lnTo>
                  <a:lnTo>
                    <a:pt x="15820" y="2981"/>
                  </a:lnTo>
                  <a:lnTo>
                    <a:pt x="15441" y="3375"/>
                  </a:lnTo>
                  <a:lnTo>
                    <a:pt x="2730" y="16587"/>
                  </a:lnTo>
                  <a:cubicBezTo>
                    <a:pt x="2279" y="17056"/>
                    <a:pt x="509" y="19614"/>
                    <a:pt x="586" y="20489"/>
                  </a:cubicBezTo>
                  <a:cubicBezTo>
                    <a:pt x="597" y="20614"/>
                    <a:pt x="646" y="20706"/>
                    <a:pt x="742" y="20751"/>
                  </a:cubicBezTo>
                  <a:cubicBezTo>
                    <a:pt x="1508" y="21113"/>
                    <a:pt x="4988" y="18432"/>
                    <a:pt x="5504" y="17895"/>
                  </a:cubicBezTo>
                  <a:lnTo>
                    <a:pt x="18209" y="4684"/>
                  </a:lnTo>
                  <a:lnTo>
                    <a:pt x="18588" y="4289"/>
                  </a:lnTo>
                  <a:lnTo>
                    <a:pt x="18984" y="4477"/>
                  </a:lnTo>
                  <a:lnTo>
                    <a:pt x="14043" y="9610"/>
                  </a:lnTo>
                  <a:lnTo>
                    <a:pt x="14611" y="9879"/>
                  </a:lnTo>
                  <a:lnTo>
                    <a:pt x="20810" y="3434"/>
                  </a:lnTo>
                  <a:cubicBezTo>
                    <a:pt x="20810" y="3434"/>
                    <a:pt x="20191" y="3144"/>
                    <a:pt x="19847" y="2981"/>
                  </a:cubicBezTo>
                  <a:lnTo>
                    <a:pt x="21451" y="1313"/>
                  </a:lnTo>
                  <a:cubicBezTo>
                    <a:pt x="21451" y="1313"/>
                    <a:pt x="18683" y="0"/>
                    <a:pt x="18683" y="0"/>
                  </a:cubicBezTo>
                  <a:close/>
                  <a:moveTo>
                    <a:pt x="586" y="20489"/>
                  </a:moveTo>
                  <a:cubicBezTo>
                    <a:pt x="585" y="20448"/>
                    <a:pt x="574" y="20416"/>
                    <a:pt x="580" y="20368"/>
                  </a:cubicBezTo>
                  <a:lnTo>
                    <a:pt x="319" y="20638"/>
                  </a:lnTo>
                  <a:cubicBezTo>
                    <a:pt x="213" y="20748"/>
                    <a:pt x="-149" y="21394"/>
                    <a:pt x="68" y="21497"/>
                  </a:cubicBezTo>
                  <a:cubicBezTo>
                    <a:pt x="286" y="21600"/>
                    <a:pt x="1004" y="21123"/>
                    <a:pt x="1110" y="21013"/>
                  </a:cubicBezTo>
                  <a:lnTo>
                    <a:pt x="1371" y="20739"/>
                  </a:lnTo>
                  <a:cubicBezTo>
                    <a:pt x="1093" y="20840"/>
                    <a:pt x="868" y="20874"/>
                    <a:pt x="731" y="20810"/>
                  </a:cubicBezTo>
                  <a:cubicBezTo>
                    <a:pt x="624" y="20759"/>
                    <a:pt x="588" y="20638"/>
                    <a:pt x="586" y="2048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Shape 11705"/>
            <p:cNvSpPr/>
            <p:nvPr/>
          </p:nvSpPr>
          <p:spPr>
            <a:xfrm>
              <a:off x="1375629" y="1905374"/>
              <a:ext cx="253678" cy="1798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54" y="0"/>
                  </a:moveTo>
                  <a:lnTo>
                    <a:pt x="149" y="12597"/>
                  </a:lnTo>
                  <a:lnTo>
                    <a:pt x="0" y="12646"/>
                  </a:lnTo>
                  <a:lnTo>
                    <a:pt x="0" y="19074"/>
                  </a:lnTo>
                  <a:lnTo>
                    <a:pt x="9044" y="19042"/>
                  </a:lnTo>
                  <a:lnTo>
                    <a:pt x="9044" y="21600"/>
                  </a:lnTo>
                  <a:lnTo>
                    <a:pt x="10685" y="20823"/>
                  </a:lnTo>
                  <a:lnTo>
                    <a:pt x="12315" y="21600"/>
                  </a:lnTo>
                  <a:lnTo>
                    <a:pt x="12315" y="19042"/>
                  </a:lnTo>
                  <a:lnTo>
                    <a:pt x="15483" y="19025"/>
                  </a:lnTo>
                  <a:lnTo>
                    <a:pt x="15827" y="19025"/>
                  </a:lnTo>
                  <a:lnTo>
                    <a:pt x="21600" y="7043"/>
                  </a:lnTo>
                  <a:lnTo>
                    <a:pt x="21589" y="16"/>
                  </a:lnTo>
                  <a:cubicBezTo>
                    <a:pt x="21589" y="16"/>
                    <a:pt x="21589" y="0"/>
                    <a:pt x="21589" y="0"/>
                  </a:cubicBezTo>
                  <a:lnTo>
                    <a:pt x="7954" y="0"/>
                  </a:lnTo>
                  <a:close/>
                  <a:moveTo>
                    <a:pt x="20716" y="1813"/>
                  </a:moveTo>
                  <a:cubicBezTo>
                    <a:pt x="20717" y="2327"/>
                    <a:pt x="20716" y="2838"/>
                    <a:pt x="20716" y="3352"/>
                  </a:cubicBezTo>
                  <a:cubicBezTo>
                    <a:pt x="20718" y="4465"/>
                    <a:pt x="20715" y="5574"/>
                    <a:pt x="20716" y="6687"/>
                  </a:cubicBezTo>
                  <a:lnTo>
                    <a:pt x="15333" y="17779"/>
                  </a:lnTo>
                  <a:lnTo>
                    <a:pt x="12315" y="17795"/>
                  </a:lnTo>
                  <a:lnTo>
                    <a:pt x="12315" y="15220"/>
                  </a:lnTo>
                  <a:cubicBezTo>
                    <a:pt x="12315" y="15220"/>
                    <a:pt x="9044" y="15220"/>
                    <a:pt x="9044" y="15220"/>
                  </a:cubicBezTo>
                  <a:lnTo>
                    <a:pt x="9044" y="17811"/>
                  </a:lnTo>
                  <a:lnTo>
                    <a:pt x="872" y="17843"/>
                  </a:lnTo>
                  <a:lnTo>
                    <a:pt x="872" y="12646"/>
                  </a:lnTo>
                  <a:lnTo>
                    <a:pt x="15448" y="12646"/>
                  </a:lnTo>
                  <a:cubicBezTo>
                    <a:pt x="15448" y="12646"/>
                    <a:pt x="19422" y="4474"/>
                    <a:pt x="20716" y="181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Shape 11735"/>
            <p:cNvSpPr/>
            <p:nvPr/>
          </p:nvSpPr>
          <p:spPr>
            <a:xfrm>
              <a:off x="1689886" y="1886317"/>
              <a:ext cx="236892" cy="2176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91" h="21254" extrusionOk="0">
                  <a:moveTo>
                    <a:pt x="14806" y="20802"/>
                  </a:moveTo>
                  <a:cubicBezTo>
                    <a:pt x="16771" y="20078"/>
                    <a:pt x="18497" y="18506"/>
                    <a:pt x="19509" y="16252"/>
                  </a:cubicBezTo>
                  <a:cubicBezTo>
                    <a:pt x="21534" y="11744"/>
                    <a:pt x="19954" y="6226"/>
                    <a:pt x="15980" y="3929"/>
                  </a:cubicBezTo>
                  <a:cubicBezTo>
                    <a:pt x="12750" y="2062"/>
                    <a:pt x="8929" y="2896"/>
                    <a:pt x="6525" y="5695"/>
                  </a:cubicBezTo>
                  <a:cubicBezTo>
                    <a:pt x="6494" y="5619"/>
                    <a:pt x="6446" y="5549"/>
                    <a:pt x="6387" y="5489"/>
                  </a:cubicBezTo>
                  <a:lnTo>
                    <a:pt x="1181" y="167"/>
                  </a:lnTo>
                  <a:cubicBezTo>
                    <a:pt x="946" y="-73"/>
                    <a:pt x="582" y="-53"/>
                    <a:pt x="370" y="214"/>
                  </a:cubicBezTo>
                  <a:lnTo>
                    <a:pt x="146" y="499"/>
                  </a:lnTo>
                  <a:cubicBezTo>
                    <a:pt x="-66" y="765"/>
                    <a:pt x="-44" y="1177"/>
                    <a:pt x="192" y="1417"/>
                  </a:cubicBezTo>
                  <a:lnTo>
                    <a:pt x="5396" y="6733"/>
                  </a:lnTo>
                  <a:cubicBezTo>
                    <a:pt x="5480" y="6818"/>
                    <a:pt x="5581" y="6859"/>
                    <a:pt x="5685" y="6879"/>
                  </a:cubicBezTo>
                  <a:cubicBezTo>
                    <a:pt x="5480" y="7214"/>
                    <a:pt x="5286" y="7560"/>
                    <a:pt x="5118" y="7933"/>
                  </a:cubicBezTo>
                  <a:cubicBezTo>
                    <a:pt x="3093" y="12441"/>
                    <a:pt x="4673" y="17959"/>
                    <a:pt x="8647" y="20256"/>
                  </a:cubicBezTo>
                  <a:cubicBezTo>
                    <a:pt x="10634" y="21405"/>
                    <a:pt x="12840" y="21527"/>
                    <a:pt x="14806" y="20802"/>
                  </a:cubicBezTo>
                  <a:close/>
                  <a:moveTo>
                    <a:pt x="14414" y="19435"/>
                  </a:moveTo>
                  <a:cubicBezTo>
                    <a:pt x="12758" y="20045"/>
                    <a:pt x="10896" y="19937"/>
                    <a:pt x="9221" y="18969"/>
                  </a:cubicBezTo>
                  <a:cubicBezTo>
                    <a:pt x="5873" y="17034"/>
                    <a:pt x="4542" y="12385"/>
                    <a:pt x="6248" y="8586"/>
                  </a:cubicBezTo>
                  <a:cubicBezTo>
                    <a:pt x="7954" y="4788"/>
                    <a:pt x="12052" y="3277"/>
                    <a:pt x="15400" y="5212"/>
                  </a:cubicBezTo>
                  <a:cubicBezTo>
                    <a:pt x="18748" y="7148"/>
                    <a:pt x="20080" y="11797"/>
                    <a:pt x="18374" y="15596"/>
                  </a:cubicBezTo>
                  <a:cubicBezTo>
                    <a:pt x="17521" y="17495"/>
                    <a:pt x="16070" y="18824"/>
                    <a:pt x="14414" y="1943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Shape 11741"/>
            <p:cNvSpPr/>
            <p:nvPr/>
          </p:nvSpPr>
          <p:spPr>
            <a:xfrm>
              <a:off x="1873387" y="1657607"/>
              <a:ext cx="240853" cy="2666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Shape 11743"/>
            <p:cNvSpPr/>
            <p:nvPr/>
          </p:nvSpPr>
          <p:spPr>
            <a:xfrm>
              <a:off x="1911049" y="3547235"/>
              <a:ext cx="215599" cy="2155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13" h="20113" extrusionOk="0">
                  <a:moveTo>
                    <a:pt x="8483" y="125"/>
                  </a:moveTo>
                  <a:cubicBezTo>
                    <a:pt x="2996" y="994"/>
                    <a:pt x="-744" y="6142"/>
                    <a:pt x="125" y="11629"/>
                  </a:cubicBezTo>
                  <a:cubicBezTo>
                    <a:pt x="994" y="17116"/>
                    <a:pt x="6142" y="20856"/>
                    <a:pt x="11629" y="19987"/>
                  </a:cubicBezTo>
                  <a:cubicBezTo>
                    <a:pt x="17116" y="19118"/>
                    <a:pt x="20856" y="13970"/>
                    <a:pt x="19987" y="8483"/>
                  </a:cubicBezTo>
                  <a:cubicBezTo>
                    <a:pt x="19118" y="2996"/>
                    <a:pt x="13970" y="-744"/>
                    <a:pt x="8483" y="125"/>
                  </a:cubicBezTo>
                  <a:close/>
                  <a:moveTo>
                    <a:pt x="8760" y="1873"/>
                  </a:moveTo>
                  <a:cubicBezTo>
                    <a:pt x="8956" y="1842"/>
                    <a:pt x="9163" y="1878"/>
                    <a:pt x="9336" y="2004"/>
                  </a:cubicBezTo>
                  <a:cubicBezTo>
                    <a:pt x="9681" y="2255"/>
                    <a:pt x="9758" y="2741"/>
                    <a:pt x="9507" y="3087"/>
                  </a:cubicBezTo>
                  <a:cubicBezTo>
                    <a:pt x="9256" y="3432"/>
                    <a:pt x="8770" y="3509"/>
                    <a:pt x="8424" y="3258"/>
                  </a:cubicBezTo>
                  <a:cubicBezTo>
                    <a:pt x="8079" y="3007"/>
                    <a:pt x="8002" y="2521"/>
                    <a:pt x="8253" y="2175"/>
                  </a:cubicBezTo>
                  <a:cubicBezTo>
                    <a:pt x="8378" y="2002"/>
                    <a:pt x="8564" y="1904"/>
                    <a:pt x="8760" y="1873"/>
                  </a:cubicBezTo>
                  <a:close/>
                  <a:moveTo>
                    <a:pt x="9098" y="4008"/>
                  </a:moveTo>
                  <a:cubicBezTo>
                    <a:pt x="9327" y="3971"/>
                    <a:pt x="9546" y="4130"/>
                    <a:pt x="9582" y="4359"/>
                  </a:cubicBezTo>
                  <a:lnTo>
                    <a:pt x="10314" y="8984"/>
                  </a:lnTo>
                  <a:cubicBezTo>
                    <a:pt x="10465" y="9019"/>
                    <a:pt x="10626" y="8992"/>
                    <a:pt x="10759" y="9088"/>
                  </a:cubicBezTo>
                  <a:cubicBezTo>
                    <a:pt x="10893" y="9186"/>
                    <a:pt x="10931" y="9343"/>
                    <a:pt x="11011" y="9477"/>
                  </a:cubicBezTo>
                  <a:lnTo>
                    <a:pt x="14460" y="8930"/>
                  </a:lnTo>
                  <a:cubicBezTo>
                    <a:pt x="14689" y="8894"/>
                    <a:pt x="14908" y="9053"/>
                    <a:pt x="14944" y="9282"/>
                  </a:cubicBezTo>
                  <a:cubicBezTo>
                    <a:pt x="14980" y="9511"/>
                    <a:pt x="14822" y="9729"/>
                    <a:pt x="14593" y="9766"/>
                  </a:cubicBezTo>
                  <a:lnTo>
                    <a:pt x="11143" y="10312"/>
                  </a:lnTo>
                  <a:cubicBezTo>
                    <a:pt x="11108" y="10464"/>
                    <a:pt x="11121" y="10625"/>
                    <a:pt x="11024" y="10759"/>
                  </a:cubicBezTo>
                  <a:cubicBezTo>
                    <a:pt x="10636" y="11292"/>
                    <a:pt x="9886" y="11411"/>
                    <a:pt x="9353" y="11024"/>
                  </a:cubicBezTo>
                  <a:cubicBezTo>
                    <a:pt x="8820" y="10636"/>
                    <a:pt x="8701" y="9886"/>
                    <a:pt x="9088" y="9353"/>
                  </a:cubicBezTo>
                  <a:cubicBezTo>
                    <a:pt x="9188" y="9215"/>
                    <a:pt x="9357" y="9195"/>
                    <a:pt x="9495" y="9114"/>
                  </a:cubicBezTo>
                  <a:lnTo>
                    <a:pt x="8762" y="4489"/>
                  </a:lnTo>
                  <a:cubicBezTo>
                    <a:pt x="8726" y="4260"/>
                    <a:pt x="8869" y="4044"/>
                    <a:pt x="9098" y="4008"/>
                  </a:cubicBezTo>
                  <a:close/>
                  <a:moveTo>
                    <a:pt x="2495" y="10476"/>
                  </a:moveTo>
                  <a:cubicBezTo>
                    <a:pt x="2691" y="10446"/>
                    <a:pt x="2898" y="10482"/>
                    <a:pt x="3071" y="10607"/>
                  </a:cubicBezTo>
                  <a:cubicBezTo>
                    <a:pt x="3417" y="10859"/>
                    <a:pt x="3494" y="11345"/>
                    <a:pt x="3243" y="11690"/>
                  </a:cubicBezTo>
                  <a:cubicBezTo>
                    <a:pt x="2992" y="12035"/>
                    <a:pt x="2505" y="12113"/>
                    <a:pt x="2160" y="11862"/>
                  </a:cubicBezTo>
                  <a:cubicBezTo>
                    <a:pt x="1814" y="11610"/>
                    <a:pt x="1737" y="11124"/>
                    <a:pt x="1988" y="10779"/>
                  </a:cubicBezTo>
                  <a:cubicBezTo>
                    <a:pt x="2114" y="10606"/>
                    <a:pt x="2300" y="10507"/>
                    <a:pt x="2495" y="10476"/>
                  </a:cubicBezTo>
                  <a:close/>
                  <a:moveTo>
                    <a:pt x="17392" y="8117"/>
                  </a:moveTo>
                  <a:cubicBezTo>
                    <a:pt x="17587" y="8086"/>
                    <a:pt x="17779" y="8125"/>
                    <a:pt x="17952" y="8250"/>
                  </a:cubicBezTo>
                  <a:cubicBezTo>
                    <a:pt x="18298" y="8502"/>
                    <a:pt x="18375" y="8988"/>
                    <a:pt x="18124" y="9333"/>
                  </a:cubicBezTo>
                  <a:cubicBezTo>
                    <a:pt x="17872" y="9678"/>
                    <a:pt x="17402" y="9753"/>
                    <a:pt x="17056" y="9502"/>
                  </a:cubicBezTo>
                  <a:cubicBezTo>
                    <a:pt x="16711" y="9251"/>
                    <a:pt x="16634" y="8765"/>
                    <a:pt x="16885" y="8419"/>
                  </a:cubicBezTo>
                  <a:cubicBezTo>
                    <a:pt x="17010" y="8247"/>
                    <a:pt x="17196" y="8148"/>
                    <a:pt x="17392" y="8117"/>
                  </a:cubicBezTo>
                  <a:close/>
                  <a:moveTo>
                    <a:pt x="11112" y="16723"/>
                  </a:moveTo>
                  <a:cubicBezTo>
                    <a:pt x="11308" y="16692"/>
                    <a:pt x="11515" y="16728"/>
                    <a:pt x="11688" y="16854"/>
                  </a:cubicBezTo>
                  <a:cubicBezTo>
                    <a:pt x="12033" y="17105"/>
                    <a:pt x="12110" y="17591"/>
                    <a:pt x="11859" y="17937"/>
                  </a:cubicBezTo>
                  <a:cubicBezTo>
                    <a:pt x="11608" y="18282"/>
                    <a:pt x="11122" y="18359"/>
                    <a:pt x="10776" y="18108"/>
                  </a:cubicBezTo>
                  <a:cubicBezTo>
                    <a:pt x="10431" y="17857"/>
                    <a:pt x="10354" y="17371"/>
                    <a:pt x="10605" y="17025"/>
                  </a:cubicBezTo>
                  <a:cubicBezTo>
                    <a:pt x="10730" y="16853"/>
                    <a:pt x="10916" y="16754"/>
                    <a:pt x="11112" y="1672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Shape 11746"/>
            <p:cNvSpPr/>
            <p:nvPr/>
          </p:nvSpPr>
          <p:spPr>
            <a:xfrm>
              <a:off x="1504189" y="1661863"/>
              <a:ext cx="176954" cy="1893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72" h="21028" extrusionOk="0">
                  <a:moveTo>
                    <a:pt x="11134" y="0"/>
                  </a:moveTo>
                  <a:cubicBezTo>
                    <a:pt x="10473" y="291"/>
                    <a:pt x="9829" y="670"/>
                    <a:pt x="9218" y="1133"/>
                  </a:cubicBezTo>
                  <a:cubicBezTo>
                    <a:pt x="8205" y="1900"/>
                    <a:pt x="7241" y="3000"/>
                    <a:pt x="7232" y="4263"/>
                  </a:cubicBezTo>
                  <a:cubicBezTo>
                    <a:pt x="7232" y="4376"/>
                    <a:pt x="7251" y="4474"/>
                    <a:pt x="7265" y="4578"/>
                  </a:cubicBezTo>
                  <a:lnTo>
                    <a:pt x="5151" y="2019"/>
                  </a:lnTo>
                  <a:cubicBezTo>
                    <a:pt x="5136" y="2030"/>
                    <a:pt x="5118" y="2041"/>
                    <a:pt x="5102" y="2053"/>
                  </a:cubicBezTo>
                  <a:cubicBezTo>
                    <a:pt x="5027" y="2106"/>
                    <a:pt x="4955" y="2159"/>
                    <a:pt x="4880" y="2213"/>
                  </a:cubicBezTo>
                  <a:lnTo>
                    <a:pt x="7423" y="5900"/>
                  </a:lnTo>
                  <a:cubicBezTo>
                    <a:pt x="4977" y="5414"/>
                    <a:pt x="2486" y="6475"/>
                    <a:pt x="1082" y="8857"/>
                  </a:cubicBezTo>
                  <a:cubicBezTo>
                    <a:pt x="-1074" y="12513"/>
                    <a:pt x="95" y="17729"/>
                    <a:pt x="3688" y="19976"/>
                  </a:cubicBezTo>
                  <a:cubicBezTo>
                    <a:pt x="6286" y="21600"/>
                    <a:pt x="9522" y="21245"/>
                    <a:pt x="12057" y="19586"/>
                  </a:cubicBezTo>
                  <a:cubicBezTo>
                    <a:pt x="14335" y="19918"/>
                    <a:pt x="16643" y="19169"/>
                    <a:pt x="18072" y="17172"/>
                  </a:cubicBezTo>
                  <a:cubicBezTo>
                    <a:pt x="20526" y="13741"/>
                    <a:pt x="19342" y="8581"/>
                    <a:pt x="15911" y="5901"/>
                  </a:cubicBezTo>
                  <a:cubicBezTo>
                    <a:pt x="14980" y="5173"/>
                    <a:pt x="13948" y="4703"/>
                    <a:pt x="12864" y="4562"/>
                  </a:cubicBezTo>
                  <a:cubicBezTo>
                    <a:pt x="12076" y="4459"/>
                    <a:pt x="11291" y="4541"/>
                    <a:pt x="10539" y="4763"/>
                  </a:cubicBezTo>
                  <a:cubicBezTo>
                    <a:pt x="10955" y="4092"/>
                    <a:pt x="11179" y="3259"/>
                    <a:pt x="11250" y="2443"/>
                  </a:cubicBezTo>
                  <a:cubicBezTo>
                    <a:pt x="11324" y="1599"/>
                    <a:pt x="11285" y="776"/>
                    <a:pt x="11134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Shape 11748"/>
            <p:cNvSpPr/>
            <p:nvPr/>
          </p:nvSpPr>
          <p:spPr>
            <a:xfrm>
              <a:off x="2172391" y="1643241"/>
              <a:ext cx="157193" cy="1682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72" h="21028" extrusionOk="0">
                  <a:moveTo>
                    <a:pt x="11134" y="0"/>
                  </a:moveTo>
                  <a:cubicBezTo>
                    <a:pt x="10473" y="291"/>
                    <a:pt x="9829" y="670"/>
                    <a:pt x="9218" y="1133"/>
                  </a:cubicBezTo>
                  <a:cubicBezTo>
                    <a:pt x="8205" y="1900"/>
                    <a:pt x="7241" y="3000"/>
                    <a:pt x="7232" y="4263"/>
                  </a:cubicBezTo>
                  <a:cubicBezTo>
                    <a:pt x="7232" y="4376"/>
                    <a:pt x="7251" y="4474"/>
                    <a:pt x="7265" y="4578"/>
                  </a:cubicBezTo>
                  <a:lnTo>
                    <a:pt x="5151" y="2019"/>
                  </a:lnTo>
                  <a:cubicBezTo>
                    <a:pt x="5136" y="2030"/>
                    <a:pt x="5118" y="2042"/>
                    <a:pt x="5102" y="2053"/>
                  </a:cubicBezTo>
                  <a:cubicBezTo>
                    <a:pt x="5027" y="2106"/>
                    <a:pt x="4955" y="2159"/>
                    <a:pt x="4880" y="2213"/>
                  </a:cubicBezTo>
                  <a:lnTo>
                    <a:pt x="7423" y="5900"/>
                  </a:lnTo>
                  <a:cubicBezTo>
                    <a:pt x="4977" y="5414"/>
                    <a:pt x="2486" y="6475"/>
                    <a:pt x="1082" y="8857"/>
                  </a:cubicBezTo>
                  <a:cubicBezTo>
                    <a:pt x="-1074" y="12513"/>
                    <a:pt x="95" y="17729"/>
                    <a:pt x="3688" y="19976"/>
                  </a:cubicBezTo>
                  <a:cubicBezTo>
                    <a:pt x="6286" y="21600"/>
                    <a:pt x="9522" y="21245"/>
                    <a:pt x="12057" y="19586"/>
                  </a:cubicBezTo>
                  <a:cubicBezTo>
                    <a:pt x="14335" y="19918"/>
                    <a:pt x="16643" y="19169"/>
                    <a:pt x="18072" y="17172"/>
                  </a:cubicBezTo>
                  <a:cubicBezTo>
                    <a:pt x="20526" y="13741"/>
                    <a:pt x="19342" y="8581"/>
                    <a:pt x="15911" y="5901"/>
                  </a:cubicBezTo>
                  <a:cubicBezTo>
                    <a:pt x="14980" y="5173"/>
                    <a:pt x="13948" y="4703"/>
                    <a:pt x="12864" y="4562"/>
                  </a:cubicBezTo>
                  <a:cubicBezTo>
                    <a:pt x="12076" y="4459"/>
                    <a:pt x="11291" y="4541"/>
                    <a:pt x="10539" y="4763"/>
                  </a:cubicBezTo>
                  <a:cubicBezTo>
                    <a:pt x="10955" y="4092"/>
                    <a:pt x="11179" y="3259"/>
                    <a:pt x="11250" y="2443"/>
                  </a:cubicBezTo>
                  <a:cubicBezTo>
                    <a:pt x="11324" y="1599"/>
                    <a:pt x="11285" y="776"/>
                    <a:pt x="11134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Shape 11749"/>
            <p:cNvSpPr/>
            <p:nvPr/>
          </p:nvSpPr>
          <p:spPr>
            <a:xfrm>
              <a:off x="1297087" y="3346593"/>
              <a:ext cx="157193" cy="168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72" h="21028" extrusionOk="0">
                  <a:moveTo>
                    <a:pt x="11134" y="0"/>
                  </a:moveTo>
                  <a:cubicBezTo>
                    <a:pt x="10473" y="291"/>
                    <a:pt x="9829" y="670"/>
                    <a:pt x="9218" y="1133"/>
                  </a:cubicBezTo>
                  <a:cubicBezTo>
                    <a:pt x="8205" y="1900"/>
                    <a:pt x="7241" y="3000"/>
                    <a:pt x="7232" y="4263"/>
                  </a:cubicBezTo>
                  <a:cubicBezTo>
                    <a:pt x="7232" y="4376"/>
                    <a:pt x="7251" y="4474"/>
                    <a:pt x="7265" y="4578"/>
                  </a:cubicBezTo>
                  <a:lnTo>
                    <a:pt x="5151" y="2019"/>
                  </a:lnTo>
                  <a:cubicBezTo>
                    <a:pt x="5136" y="2030"/>
                    <a:pt x="5118" y="2042"/>
                    <a:pt x="5102" y="2053"/>
                  </a:cubicBezTo>
                  <a:cubicBezTo>
                    <a:pt x="5027" y="2106"/>
                    <a:pt x="4955" y="2159"/>
                    <a:pt x="4880" y="2213"/>
                  </a:cubicBezTo>
                  <a:lnTo>
                    <a:pt x="7423" y="5900"/>
                  </a:lnTo>
                  <a:cubicBezTo>
                    <a:pt x="4977" y="5414"/>
                    <a:pt x="2486" y="6475"/>
                    <a:pt x="1082" y="8857"/>
                  </a:cubicBezTo>
                  <a:cubicBezTo>
                    <a:pt x="-1074" y="12513"/>
                    <a:pt x="95" y="17729"/>
                    <a:pt x="3688" y="19976"/>
                  </a:cubicBezTo>
                  <a:cubicBezTo>
                    <a:pt x="6286" y="21600"/>
                    <a:pt x="9522" y="21245"/>
                    <a:pt x="12057" y="19586"/>
                  </a:cubicBezTo>
                  <a:cubicBezTo>
                    <a:pt x="14335" y="19918"/>
                    <a:pt x="16643" y="19169"/>
                    <a:pt x="18072" y="17172"/>
                  </a:cubicBezTo>
                  <a:cubicBezTo>
                    <a:pt x="20526" y="13741"/>
                    <a:pt x="19342" y="8581"/>
                    <a:pt x="15911" y="5901"/>
                  </a:cubicBezTo>
                  <a:cubicBezTo>
                    <a:pt x="14980" y="5173"/>
                    <a:pt x="13948" y="4703"/>
                    <a:pt x="12864" y="4562"/>
                  </a:cubicBezTo>
                  <a:cubicBezTo>
                    <a:pt x="12076" y="4459"/>
                    <a:pt x="11291" y="4541"/>
                    <a:pt x="10539" y="4763"/>
                  </a:cubicBezTo>
                  <a:cubicBezTo>
                    <a:pt x="10955" y="4092"/>
                    <a:pt x="11179" y="3259"/>
                    <a:pt x="11250" y="2443"/>
                  </a:cubicBezTo>
                  <a:cubicBezTo>
                    <a:pt x="11324" y="1599"/>
                    <a:pt x="11285" y="776"/>
                    <a:pt x="11134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Shape 11751"/>
            <p:cNvSpPr/>
            <p:nvPr/>
          </p:nvSpPr>
          <p:spPr>
            <a:xfrm>
              <a:off x="2600408" y="1590900"/>
              <a:ext cx="253678" cy="1798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54" y="0"/>
                  </a:moveTo>
                  <a:lnTo>
                    <a:pt x="149" y="12597"/>
                  </a:lnTo>
                  <a:lnTo>
                    <a:pt x="0" y="12646"/>
                  </a:lnTo>
                  <a:lnTo>
                    <a:pt x="0" y="19074"/>
                  </a:lnTo>
                  <a:lnTo>
                    <a:pt x="9044" y="19042"/>
                  </a:lnTo>
                  <a:lnTo>
                    <a:pt x="9044" y="21600"/>
                  </a:lnTo>
                  <a:lnTo>
                    <a:pt x="10685" y="20823"/>
                  </a:lnTo>
                  <a:lnTo>
                    <a:pt x="12315" y="21600"/>
                  </a:lnTo>
                  <a:lnTo>
                    <a:pt x="12315" y="19042"/>
                  </a:lnTo>
                  <a:lnTo>
                    <a:pt x="15483" y="19025"/>
                  </a:lnTo>
                  <a:lnTo>
                    <a:pt x="15827" y="19025"/>
                  </a:lnTo>
                  <a:lnTo>
                    <a:pt x="21600" y="7043"/>
                  </a:lnTo>
                  <a:lnTo>
                    <a:pt x="21589" y="16"/>
                  </a:lnTo>
                  <a:cubicBezTo>
                    <a:pt x="21589" y="16"/>
                    <a:pt x="21589" y="0"/>
                    <a:pt x="21589" y="0"/>
                  </a:cubicBezTo>
                  <a:lnTo>
                    <a:pt x="7954" y="0"/>
                  </a:lnTo>
                  <a:close/>
                  <a:moveTo>
                    <a:pt x="20716" y="1813"/>
                  </a:moveTo>
                  <a:cubicBezTo>
                    <a:pt x="20717" y="2327"/>
                    <a:pt x="20716" y="2838"/>
                    <a:pt x="20716" y="3352"/>
                  </a:cubicBezTo>
                  <a:cubicBezTo>
                    <a:pt x="20718" y="4465"/>
                    <a:pt x="20715" y="5574"/>
                    <a:pt x="20716" y="6687"/>
                  </a:cubicBezTo>
                  <a:lnTo>
                    <a:pt x="15333" y="17779"/>
                  </a:lnTo>
                  <a:lnTo>
                    <a:pt x="12315" y="17795"/>
                  </a:lnTo>
                  <a:lnTo>
                    <a:pt x="12315" y="15220"/>
                  </a:lnTo>
                  <a:cubicBezTo>
                    <a:pt x="12315" y="15220"/>
                    <a:pt x="9044" y="15220"/>
                    <a:pt x="9044" y="15220"/>
                  </a:cubicBezTo>
                  <a:lnTo>
                    <a:pt x="9044" y="17811"/>
                  </a:lnTo>
                  <a:lnTo>
                    <a:pt x="872" y="17843"/>
                  </a:lnTo>
                  <a:lnTo>
                    <a:pt x="872" y="12646"/>
                  </a:lnTo>
                  <a:lnTo>
                    <a:pt x="15448" y="12646"/>
                  </a:lnTo>
                  <a:cubicBezTo>
                    <a:pt x="15448" y="12646"/>
                    <a:pt x="19422" y="4474"/>
                    <a:pt x="20716" y="181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Shape 11776"/>
            <p:cNvSpPr/>
            <p:nvPr/>
          </p:nvSpPr>
          <p:spPr>
            <a:xfrm>
              <a:off x="1635075" y="1290034"/>
              <a:ext cx="479165" cy="3185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23" extrusionOk="0">
                  <a:moveTo>
                    <a:pt x="17523" y="7527"/>
                  </a:moveTo>
                  <a:lnTo>
                    <a:pt x="16892" y="5510"/>
                  </a:lnTo>
                  <a:lnTo>
                    <a:pt x="16892" y="5510"/>
                  </a:lnTo>
                  <a:cubicBezTo>
                    <a:pt x="16891" y="5509"/>
                    <a:pt x="16891" y="5507"/>
                    <a:pt x="16891" y="5505"/>
                  </a:cubicBezTo>
                  <a:cubicBezTo>
                    <a:pt x="16543" y="4391"/>
                    <a:pt x="13689" y="5277"/>
                    <a:pt x="10517" y="7484"/>
                  </a:cubicBezTo>
                  <a:cubicBezTo>
                    <a:pt x="7344" y="9692"/>
                    <a:pt x="5056" y="12384"/>
                    <a:pt x="5404" y="13498"/>
                  </a:cubicBezTo>
                  <a:cubicBezTo>
                    <a:pt x="5404" y="13499"/>
                    <a:pt x="5405" y="13501"/>
                    <a:pt x="5405" y="13502"/>
                  </a:cubicBezTo>
                  <a:lnTo>
                    <a:pt x="5405" y="13503"/>
                  </a:lnTo>
                  <a:lnTo>
                    <a:pt x="5495" y="13791"/>
                  </a:lnTo>
                  <a:lnTo>
                    <a:pt x="0" y="14107"/>
                  </a:lnTo>
                  <a:lnTo>
                    <a:pt x="8178" y="0"/>
                  </a:lnTo>
                  <a:lnTo>
                    <a:pt x="21600" y="1182"/>
                  </a:lnTo>
                  <a:cubicBezTo>
                    <a:pt x="21600" y="1182"/>
                    <a:pt x="17523" y="7527"/>
                    <a:pt x="17523" y="7527"/>
                  </a:cubicBezTo>
                  <a:close/>
                  <a:moveTo>
                    <a:pt x="5685" y="19621"/>
                  </a:moveTo>
                  <a:cubicBezTo>
                    <a:pt x="5884" y="20257"/>
                    <a:pt x="5703" y="21011"/>
                    <a:pt x="5280" y="21306"/>
                  </a:cubicBezTo>
                  <a:cubicBezTo>
                    <a:pt x="4857" y="21600"/>
                    <a:pt x="4353" y="21323"/>
                    <a:pt x="4154" y="20686"/>
                  </a:cubicBezTo>
                  <a:cubicBezTo>
                    <a:pt x="4021" y="20261"/>
                    <a:pt x="4061" y="19785"/>
                    <a:pt x="4227" y="19427"/>
                  </a:cubicBezTo>
                  <a:lnTo>
                    <a:pt x="2645" y="14366"/>
                  </a:lnTo>
                  <a:lnTo>
                    <a:pt x="3561" y="14314"/>
                  </a:lnTo>
                  <a:lnTo>
                    <a:pt x="4992" y="18894"/>
                  </a:lnTo>
                  <a:cubicBezTo>
                    <a:pt x="5283" y="18935"/>
                    <a:pt x="5552" y="19195"/>
                    <a:pt x="5685" y="19621"/>
                  </a:cubicBezTo>
                  <a:close/>
                  <a:moveTo>
                    <a:pt x="17927" y="11804"/>
                  </a:moveTo>
                  <a:lnTo>
                    <a:pt x="16207" y="6303"/>
                  </a:lnTo>
                  <a:cubicBezTo>
                    <a:pt x="15632" y="6170"/>
                    <a:pt x="13695" y="6675"/>
                    <a:pt x="10877" y="8636"/>
                  </a:cubicBezTo>
                  <a:cubicBezTo>
                    <a:pt x="8057" y="10598"/>
                    <a:pt x="6553" y="12487"/>
                    <a:pt x="6252" y="13230"/>
                  </a:cubicBezTo>
                  <a:lnTo>
                    <a:pt x="7971" y="18731"/>
                  </a:lnTo>
                  <a:cubicBezTo>
                    <a:pt x="7971" y="18731"/>
                    <a:pt x="17927" y="11804"/>
                    <a:pt x="17927" y="1180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Shape 11790"/>
            <p:cNvSpPr/>
            <p:nvPr/>
          </p:nvSpPr>
          <p:spPr>
            <a:xfrm>
              <a:off x="2192417" y="1244598"/>
              <a:ext cx="277473" cy="3419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9" h="21341" extrusionOk="0">
                  <a:moveTo>
                    <a:pt x="12205" y="0"/>
                  </a:moveTo>
                  <a:cubicBezTo>
                    <a:pt x="11720" y="1"/>
                    <a:pt x="11326" y="320"/>
                    <a:pt x="11326" y="713"/>
                  </a:cubicBezTo>
                  <a:lnTo>
                    <a:pt x="11325" y="2819"/>
                  </a:lnTo>
                  <a:cubicBezTo>
                    <a:pt x="11950" y="2747"/>
                    <a:pt x="12537" y="2740"/>
                    <a:pt x="13081" y="2776"/>
                  </a:cubicBezTo>
                  <a:lnTo>
                    <a:pt x="13083" y="713"/>
                  </a:lnTo>
                  <a:cubicBezTo>
                    <a:pt x="13083" y="320"/>
                    <a:pt x="12690" y="1"/>
                    <a:pt x="12205" y="0"/>
                  </a:cubicBezTo>
                  <a:close/>
                  <a:moveTo>
                    <a:pt x="18280" y="1334"/>
                  </a:moveTo>
                  <a:cubicBezTo>
                    <a:pt x="17859" y="1138"/>
                    <a:pt x="17322" y="1255"/>
                    <a:pt x="17079" y="1596"/>
                  </a:cubicBezTo>
                  <a:lnTo>
                    <a:pt x="15817" y="3366"/>
                  </a:lnTo>
                  <a:cubicBezTo>
                    <a:pt x="16385" y="3577"/>
                    <a:pt x="16889" y="3826"/>
                    <a:pt x="17333" y="4087"/>
                  </a:cubicBezTo>
                  <a:lnTo>
                    <a:pt x="18600" y="2308"/>
                  </a:lnTo>
                  <a:cubicBezTo>
                    <a:pt x="18843" y="1966"/>
                    <a:pt x="18700" y="1531"/>
                    <a:pt x="18280" y="1334"/>
                  </a:cubicBezTo>
                  <a:close/>
                  <a:moveTo>
                    <a:pt x="879" y="9125"/>
                  </a:moveTo>
                  <a:cubicBezTo>
                    <a:pt x="394" y="9126"/>
                    <a:pt x="0" y="9445"/>
                    <a:pt x="0" y="9839"/>
                  </a:cubicBezTo>
                  <a:cubicBezTo>
                    <a:pt x="0" y="10232"/>
                    <a:pt x="393" y="10551"/>
                    <a:pt x="879" y="10551"/>
                  </a:cubicBezTo>
                  <a:lnTo>
                    <a:pt x="3404" y="10550"/>
                  </a:lnTo>
                  <a:cubicBezTo>
                    <a:pt x="3351" y="10107"/>
                    <a:pt x="3343" y="9629"/>
                    <a:pt x="3405" y="9124"/>
                  </a:cubicBezTo>
                  <a:cubicBezTo>
                    <a:pt x="3405" y="9124"/>
                    <a:pt x="879" y="9125"/>
                    <a:pt x="879" y="9125"/>
                  </a:cubicBezTo>
                  <a:close/>
                  <a:moveTo>
                    <a:pt x="2851" y="4649"/>
                  </a:moveTo>
                  <a:cubicBezTo>
                    <a:pt x="2431" y="4453"/>
                    <a:pt x="1894" y="4570"/>
                    <a:pt x="1651" y="4911"/>
                  </a:cubicBezTo>
                  <a:cubicBezTo>
                    <a:pt x="1408" y="5251"/>
                    <a:pt x="1552" y="5687"/>
                    <a:pt x="1973" y="5884"/>
                  </a:cubicBezTo>
                  <a:lnTo>
                    <a:pt x="4171" y="6912"/>
                  </a:lnTo>
                  <a:cubicBezTo>
                    <a:pt x="4408" y="6513"/>
                    <a:pt x="4715" y="6106"/>
                    <a:pt x="5109" y="5706"/>
                  </a:cubicBezTo>
                  <a:cubicBezTo>
                    <a:pt x="5109" y="5706"/>
                    <a:pt x="2851" y="4649"/>
                    <a:pt x="2851" y="4649"/>
                  </a:cubicBezTo>
                  <a:close/>
                  <a:moveTo>
                    <a:pt x="6118" y="1310"/>
                  </a:moveTo>
                  <a:cubicBezTo>
                    <a:pt x="5698" y="1506"/>
                    <a:pt x="5553" y="1942"/>
                    <a:pt x="5795" y="2283"/>
                  </a:cubicBezTo>
                  <a:lnTo>
                    <a:pt x="7150" y="4186"/>
                  </a:lnTo>
                  <a:cubicBezTo>
                    <a:pt x="7326" y="4088"/>
                    <a:pt x="8471" y="3556"/>
                    <a:pt x="8675" y="3478"/>
                  </a:cubicBezTo>
                  <a:lnTo>
                    <a:pt x="7318" y="1570"/>
                  </a:lnTo>
                  <a:cubicBezTo>
                    <a:pt x="7075" y="1229"/>
                    <a:pt x="6538" y="1113"/>
                    <a:pt x="6118" y="1310"/>
                  </a:cubicBezTo>
                  <a:close/>
                  <a:moveTo>
                    <a:pt x="18708" y="6478"/>
                  </a:moveTo>
                  <a:cubicBezTo>
                    <a:pt x="17247" y="4749"/>
                    <a:pt x="13396" y="2259"/>
                    <a:pt x="8417" y="4592"/>
                  </a:cubicBezTo>
                  <a:cubicBezTo>
                    <a:pt x="8416" y="4592"/>
                    <a:pt x="8415" y="4593"/>
                    <a:pt x="8414" y="4593"/>
                  </a:cubicBezTo>
                  <a:cubicBezTo>
                    <a:pt x="8414" y="4593"/>
                    <a:pt x="8413" y="4593"/>
                    <a:pt x="8413" y="4594"/>
                  </a:cubicBezTo>
                  <a:cubicBezTo>
                    <a:pt x="8412" y="4594"/>
                    <a:pt x="8411" y="4594"/>
                    <a:pt x="8411" y="4595"/>
                  </a:cubicBezTo>
                  <a:cubicBezTo>
                    <a:pt x="8410" y="4595"/>
                    <a:pt x="8409" y="4595"/>
                    <a:pt x="8409" y="4596"/>
                  </a:cubicBezTo>
                  <a:cubicBezTo>
                    <a:pt x="3429" y="6929"/>
                    <a:pt x="4160" y="10880"/>
                    <a:pt x="5276" y="12771"/>
                  </a:cubicBezTo>
                  <a:cubicBezTo>
                    <a:pt x="6289" y="14473"/>
                    <a:pt x="8765" y="15342"/>
                    <a:pt x="9094" y="15507"/>
                  </a:cubicBezTo>
                  <a:cubicBezTo>
                    <a:pt x="9630" y="15775"/>
                    <a:pt x="12317" y="16498"/>
                    <a:pt x="13014" y="17370"/>
                  </a:cubicBezTo>
                  <a:cubicBezTo>
                    <a:pt x="13975" y="18570"/>
                    <a:pt x="14185" y="18516"/>
                    <a:pt x="15033" y="18314"/>
                  </a:cubicBezTo>
                  <a:cubicBezTo>
                    <a:pt x="15896" y="18109"/>
                    <a:pt x="19095" y="16611"/>
                    <a:pt x="19745" y="16106"/>
                  </a:cubicBezTo>
                  <a:cubicBezTo>
                    <a:pt x="20384" y="15611"/>
                    <a:pt x="20547" y="15491"/>
                    <a:pt x="19747" y="14216"/>
                  </a:cubicBezTo>
                  <a:cubicBezTo>
                    <a:pt x="19165" y="13290"/>
                    <a:pt x="19737" y="11040"/>
                    <a:pt x="19718" y="10529"/>
                  </a:cubicBezTo>
                  <a:cubicBezTo>
                    <a:pt x="19707" y="10216"/>
                    <a:pt x="20017" y="8041"/>
                    <a:pt x="18708" y="6478"/>
                  </a:cubicBezTo>
                  <a:close/>
                  <a:moveTo>
                    <a:pt x="21272" y="17648"/>
                  </a:moveTo>
                  <a:cubicBezTo>
                    <a:pt x="21133" y="17452"/>
                    <a:pt x="20824" y="17385"/>
                    <a:pt x="20583" y="17498"/>
                  </a:cubicBezTo>
                  <a:lnTo>
                    <a:pt x="16099" y="19599"/>
                  </a:lnTo>
                  <a:cubicBezTo>
                    <a:pt x="15858" y="19712"/>
                    <a:pt x="15775" y="19962"/>
                    <a:pt x="15914" y="20158"/>
                  </a:cubicBezTo>
                  <a:lnTo>
                    <a:pt x="15914" y="20158"/>
                  </a:lnTo>
                  <a:cubicBezTo>
                    <a:pt x="16053" y="20353"/>
                    <a:pt x="16361" y="20420"/>
                    <a:pt x="16603" y="20307"/>
                  </a:cubicBezTo>
                  <a:lnTo>
                    <a:pt x="21087" y="18206"/>
                  </a:lnTo>
                  <a:cubicBezTo>
                    <a:pt x="21328" y="18093"/>
                    <a:pt x="21411" y="17843"/>
                    <a:pt x="21272" y="17648"/>
                  </a:cubicBezTo>
                  <a:cubicBezTo>
                    <a:pt x="21272" y="17648"/>
                    <a:pt x="21272" y="17648"/>
                    <a:pt x="21272" y="17648"/>
                  </a:cubicBezTo>
                  <a:close/>
                  <a:moveTo>
                    <a:pt x="20584" y="16680"/>
                  </a:moveTo>
                  <a:cubicBezTo>
                    <a:pt x="20445" y="16485"/>
                    <a:pt x="20136" y="16418"/>
                    <a:pt x="19895" y="16531"/>
                  </a:cubicBezTo>
                  <a:lnTo>
                    <a:pt x="15411" y="18632"/>
                  </a:lnTo>
                  <a:cubicBezTo>
                    <a:pt x="15170" y="18745"/>
                    <a:pt x="15087" y="18995"/>
                    <a:pt x="15226" y="19190"/>
                  </a:cubicBezTo>
                  <a:lnTo>
                    <a:pt x="15226" y="19190"/>
                  </a:lnTo>
                  <a:cubicBezTo>
                    <a:pt x="15365" y="19386"/>
                    <a:pt x="15673" y="19453"/>
                    <a:pt x="15915" y="19340"/>
                  </a:cubicBezTo>
                  <a:lnTo>
                    <a:pt x="20399" y="17239"/>
                  </a:lnTo>
                  <a:cubicBezTo>
                    <a:pt x="20640" y="17126"/>
                    <a:pt x="20723" y="16876"/>
                    <a:pt x="20584" y="16680"/>
                  </a:cubicBezTo>
                  <a:cubicBezTo>
                    <a:pt x="20584" y="16680"/>
                    <a:pt x="20584" y="16680"/>
                    <a:pt x="20584" y="16680"/>
                  </a:cubicBezTo>
                  <a:close/>
                  <a:moveTo>
                    <a:pt x="17079" y="20429"/>
                  </a:moveTo>
                  <a:lnTo>
                    <a:pt x="20979" y="18602"/>
                  </a:lnTo>
                  <a:cubicBezTo>
                    <a:pt x="21600" y="19474"/>
                    <a:pt x="21230" y="20591"/>
                    <a:pt x="20153" y="21095"/>
                  </a:cubicBezTo>
                  <a:cubicBezTo>
                    <a:pt x="19076" y="21600"/>
                    <a:pt x="17700" y="21302"/>
                    <a:pt x="17079" y="2042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Shape 11765"/>
            <p:cNvSpPr/>
            <p:nvPr/>
          </p:nvSpPr>
          <p:spPr>
            <a:xfrm rot="954251">
              <a:off x="2804593" y="1400776"/>
              <a:ext cx="344509" cy="2078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1" h="21289" extrusionOk="0">
                  <a:moveTo>
                    <a:pt x="5099" y="1723"/>
                  </a:moveTo>
                  <a:lnTo>
                    <a:pt x="3700" y="16273"/>
                  </a:lnTo>
                  <a:lnTo>
                    <a:pt x="16313" y="19565"/>
                  </a:lnTo>
                  <a:lnTo>
                    <a:pt x="17712" y="5015"/>
                  </a:lnTo>
                  <a:cubicBezTo>
                    <a:pt x="17712" y="5015"/>
                    <a:pt x="5099" y="1723"/>
                    <a:pt x="5099" y="1723"/>
                  </a:cubicBezTo>
                  <a:close/>
                  <a:moveTo>
                    <a:pt x="2757" y="5906"/>
                  </a:moveTo>
                  <a:lnTo>
                    <a:pt x="2258" y="11102"/>
                  </a:lnTo>
                  <a:cubicBezTo>
                    <a:pt x="2230" y="11390"/>
                    <a:pt x="2349" y="11659"/>
                    <a:pt x="2523" y="11704"/>
                  </a:cubicBezTo>
                  <a:cubicBezTo>
                    <a:pt x="2697" y="11750"/>
                    <a:pt x="2861" y="11554"/>
                    <a:pt x="2889" y="11267"/>
                  </a:cubicBezTo>
                  <a:lnTo>
                    <a:pt x="3388" y="6071"/>
                  </a:lnTo>
                  <a:cubicBezTo>
                    <a:pt x="3416" y="5784"/>
                    <a:pt x="3297" y="5514"/>
                    <a:pt x="3123" y="5469"/>
                  </a:cubicBezTo>
                  <a:cubicBezTo>
                    <a:pt x="2949" y="5423"/>
                    <a:pt x="2785" y="5619"/>
                    <a:pt x="2757" y="5906"/>
                  </a:cubicBezTo>
                  <a:close/>
                  <a:moveTo>
                    <a:pt x="19585" y="12429"/>
                  </a:moveTo>
                  <a:cubicBezTo>
                    <a:pt x="19668" y="11568"/>
                    <a:pt x="19311" y="10759"/>
                    <a:pt x="18789" y="10623"/>
                  </a:cubicBezTo>
                  <a:cubicBezTo>
                    <a:pt x="18266" y="10487"/>
                    <a:pt x="17776" y="11074"/>
                    <a:pt x="17693" y="11935"/>
                  </a:cubicBezTo>
                  <a:cubicBezTo>
                    <a:pt x="17610" y="12796"/>
                    <a:pt x="17967" y="13604"/>
                    <a:pt x="18489" y="13741"/>
                  </a:cubicBezTo>
                  <a:cubicBezTo>
                    <a:pt x="19012" y="13877"/>
                    <a:pt x="19502" y="13289"/>
                    <a:pt x="19585" y="12429"/>
                  </a:cubicBezTo>
                  <a:close/>
                  <a:moveTo>
                    <a:pt x="21396" y="7042"/>
                  </a:moveTo>
                  <a:lnTo>
                    <a:pt x="20197" y="19513"/>
                  </a:lnTo>
                  <a:cubicBezTo>
                    <a:pt x="20087" y="20661"/>
                    <a:pt x="19433" y="21444"/>
                    <a:pt x="18736" y="21262"/>
                  </a:cubicBezTo>
                  <a:lnTo>
                    <a:pt x="1078" y="16653"/>
                  </a:lnTo>
                  <a:cubicBezTo>
                    <a:pt x="381" y="16472"/>
                    <a:pt x="-94" y="15394"/>
                    <a:pt x="16" y="14246"/>
                  </a:cubicBezTo>
                  <a:lnTo>
                    <a:pt x="1215" y="1775"/>
                  </a:lnTo>
                  <a:cubicBezTo>
                    <a:pt x="1325" y="627"/>
                    <a:pt x="1979" y="-156"/>
                    <a:pt x="2676" y="26"/>
                  </a:cubicBezTo>
                  <a:lnTo>
                    <a:pt x="20334" y="4635"/>
                  </a:lnTo>
                  <a:cubicBezTo>
                    <a:pt x="21031" y="4816"/>
                    <a:pt x="21506" y="5894"/>
                    <a:pt x="21396" y="704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Shape 11743"/>
            <p:cNvSpPr/>
            <p:nvPr/>
          </p:nvSpPr>
          <p:spPr>
            <a:xfrm>
              <a:off x="2546509" y="1303384"/>
              <a:ext cx="187922" cy="1879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13" h="20113" extrusionOk="0">
                  <a:moveTo>
                    <a:pt x="8483" y="125"/>
                  </a:moveTo>
                  <a:cubicBezTo>
                    <a:pt x="2996" y="994"/>
                    <a:pt x="-744" y="6142"/>
                    <a:pt x="125" y="11629"/>
                  </a:cubicBezTo>
                  <a:cubicBezTo>
                    <a:pt x="994" y="17116"/>
                    <a:pt x="6142" y="20856"/>
                    <a:pt x="11629" y="19987"/>
                  </a:cubicBezTo>
                  <a:cubicBezTo>
                    <a:pt x="17116" y="19118"/>
                    <a:pt x="20856" y="13970"/>
                    <a:pt x="19987" y="8483"/>
                  </a:cubicBezTo>
                  <a:cubicBezTo>
                    <a:pt x="19118" y="2996"/>
                    <a:pt x="13970" y="-744"/>
                    <a:pt x="8483" y="125"/>
                  </a:cubicBezTo>
                  <a:close/>
                  <a:moveTo>
                    <a:pt x="8760" y="1873"/>
                  </a:moveTo>
                  <a:cubicBezTo>
                    <a:pt x="8956" y="1842"/>
                    <a:pt x="9163" y="1878"/>
                    <a:pt x="9336" y="2004"/>
                  </a:cubicBezTo>
                  <a:cubicBezTo>
                    <a:pt x="9681" y="2255"/>
                    <a:pt x="9758" y="2741"/>
                    <a:pt x="9507" y="3087"/>
                  </a:cubicBezTo>
                  <a:cubicBezTo>
                    <a:pt x="9256" y="3432"/>
                    <a:pt x="8770" y="3509"/>
                    <a:pt x="8424" y="3258"/>
                  </a:cubicBezTo>
                  <a:cubicBezTo>
                    <a:pt x="8079" y="3007"/>
                    <a:pt x="8002" y="2521"/>
                    <a:pt x="8253" y="2175"/>
                  </a:cubicBezTo>
                  <a:cubicBezTo>
                    <a:pt x="8378" y="2002"/>
                    <a:pt x="8564" y="1904"/>
                    <a:pt x="8760" y="1873"/>
                  </a:cubicBezTo>
                  <a:close/>
                  <a:moveTo>
                    <a:pt x="9098" y="4008"/>
                  </a:moveTo>
                  <a:cubicBezTo>
                    <a:pt x="9327" y="3971"/>
                    <a:pt x="9546" y="4130"/>
                    <a:pt x="9582" y="4359"/>
                  </a:cubicBezTo>
                  <a:lnTo>
                    <a:pt x="10314" y="8984"/>
                  </a:lnTo>
                  <a:cubicBezTo>
                    <a:pt x="10465" y="9019"/>
                    <a:pt x="10626" y="8992"/>
                    <a:pt x="10759" y="9088"/>
                  </a:cubicBezTo>
                  <a:cubicBezTo>
                    <a:pt x="10893" y="9186"/>
                    <a:pt x="10931" y="9343"/>
                    <a:pt x="11011" y="9477"/>
                  </a:cubicBezTo>
                  <a:lnTo>
                    <a:pt x="14460" y="8930"/>
                  </a:lnTo>
                  <a:cubicBezTo>
                    <a:pt x="14689" y="8894"/>
                    <a:pt x="14908" y="9053"/>
                    <a:pt x="14944" y="9282"/>
                  </a:cubicBezTo>
                  <a:cubicBezTo>
                    <a:pt x="14980" y="9511"/>
                    <a:pt x="14822" y="9729"/>
                    <a:pt x="14593" y="9766"/>
                  </a:cubicBezTo>
                  <a:lnTo>
                    <a:pt x="11143" y="10312"/>
                  </a:lnTo>
                  <a:cubicBezTo>
                    <a:pt x="11108" y="10464"/>
                    <a:pt x="11121" y="10625"/>
                    <a:pt x="11024" y="10759"/>
                  </a:cubicBezTo>
                  <a:cubicBezTo>
                    <a:pt x="10636" y="11292"/>
                    <a:pt x="9886" y="11411"/>
                    <a:pt x="9353" y="11024"/>
                  </a:cubicBezTo>
                  <a:cubicBezTo>
                    <a:pt x="8820" y="10636"/>
                    <a:pt x="8701" y="9886"/>
                    <a:pt x="9088" y="9353"/>
                  </a:cubicBezTo>
                  <a:cubicBezTo>
                    <a:pt x="9188" y="9215"/>
                    <a:pt x="9357" y="9195"/>
                    <a:pt x="9495" y="9114"/>
                  </a:cubicBezTo>
                  <a:lnTo>
                    <a:pt x="8762" y="4489"/>
                  </a:lnTo>
                  <a:cubicBezTo>
                    <a:pt x="8726" y="4260"/>
                    <a:pt x="8869" y="4044"/>
                    <a:pt x="9098" y="4008"/>
                  </a:cubicBezTo>
                  <a:close/>
                  <a:moveTo>
                    <a:pt x="2495" y="10476"/>
                  </a:moveTo>
                  <a:cubicBezTo>
                    <a:pt x="2691" y="10446"/>
                    <a:pt x="2898" y="10482"/>
                    <a:pt x="3071" y="10607"/>
                  </a:cubicBezTo>
                  <a:cubicBezTo>
                    <a:pt x="3417" y="10859"/>
                    <a:pt x="3494" y="11345"/>
                    <a:pt x="3243" y="11690"/>
                  </a:cubicBezTo>
                  <a:cubicBezTo>
                    <a:pt x="2992" y="12035"/>
                    <a:pt x="2505" y="12113"/>
                    <a:pt x="2160" y="11862"/>
                  </a:cubicBezTo>
                  <a:cubicBezTo>
                    <a:pt x="1814" y="11610"/>
                    <a:pt x="1737" y="11124"/>
                    <a:pt x="1988" y="10779"/>
                  </a:cubicBezTo>
                  <a:cubicBezTo>
                    <a:pt x="2114" y="10606"/>
                    <a:pt x="2300" y="10507"/>
                    <a:pt x="2495" y="10476"/>
                  </a:cubicBezTo>
                  <a:close/>
                  <a:moveTo>
                    <a:pt x="17392" y="8117"/>
                  </a:moveTo>
                  <a:cubicBezTo>
                    <a:pt x="17587" y="8086"/>
                    <a:pt x="17779" y="8125"/>
                    <a:pt x="17952" y="8250"/>
                  </a:cubicBezTo>
                  <a:cubicBezTo>
                    <a:pt x="18298" y="8502"/>
                    <a:pt x="18375" y="8988"/>
                    <a:pt x="18124" y="9333"/>
                  </a:cubicBezTo>
                  <a:cubicBezTo>
                    <a:pt x="17872" y="9678"/>
                    <a:pt x="17402" y="9753"/>
                    <a:pt x="17056" y="9502"/>
                  </a:cubicBezTo>
                  <a:cubicBezTo>
                    <a:pt x="16711" y="9251"/>
                    <a:pt x="16634" y="8765"/>
                    <a:pt x="16885" y="8419"/>
                  </a:cubicBezTo>
                  <a:cubicBezTo>
                    <a:pt x="17010" y="8247"/>
                    <a:pt x="17196" y="8148"/>
                    <a:pt x="17392" y="8117"/>
                  </a:cubicBezTo>
                  <a:close/>
                  <a:moveTo>
                    <a:pt x="11112" y="16723"/>
                  </a:moveTo>
                  <a:cubicBezTo>
                    <a:pt x="11308" y="16692"/>
                    <a:pt x="11515" y="16728"/>
                    <a:pt x="11688" y="16854"/>
                  </a:cubicBezTo>
                  <a:cubicBezTo>
                    <a:pt x="12033" y="17105"/>
                    <a:pt x="12110" y="17591"/>
                    <a:pt x="11859" y="17937"/>
                  </a:cubicBezTo>
                  <a:cubicBezTo>
                    <a:pt x="11608" y="18282"/>
                    <a:pt x="11122" y="18359"/>
                    <a:pt x="10776" y="18108"/>
                  </a:cubicBezTo>
                  <a:cubicBezTo>
                    <a:pt x="10431" y="17857"/>
                    <a:pt x="10354" y="17371"/>
                    <a:pt x="10605" y="17025"/>
                  </a:cubicBezTo>
                  <a:cubicBezTo>
                    <a:pt x="10730" y="16853"/>
                    <a:pt x="10916" y="16754"/>
                    <a:pt x="11112" y="1672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Shape 11689"/>
            <p:cNvSpPr/>
            <p:nvPr/>
          </p:nvSpPr>
          <p:spPr>
            <a:xfrm>
              <a:off x="1299533" y="1467899"/>
              <a:ext cx="197636" cy="1839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4" h="21600" extrusionOk="0">
                  <a:moveTo>
                    <a:pt x="0" y="3459"/>
                  </a:moveTo>
                  <a:lnTo>
                    <a:pt x="1422" y="10208"/>
                  </a:lnTo>
                  <a:cubicBezTo>
                    <a:pt x="1422" y="10208"/>
                    <a:pt x="2469" y="10982"/>
                    <a:pt x="3219" y="10113"/>
                  </a:cubicBezTo>
                  <a:cubicBezTo>
                    <a:pt x="4049" y="9149"/>
                    <a:pt x="6494" y="8518"/>
                    <a:pt x="6992" y="11134"/>
                  </a:cubicBezTo>
                  <a:cubicBezTo>
                    <a:pt x="7491" y="13750"/>
                    <a:pt x="5522" y="14362"/>
                    <a:pt x="4296" y="14027"/>
                  </a:cubicBezTo>
                  <a:cubicBezTo>
                    <a:pt x="3187" y="13725"/>
                    <a:pt x="2357" y="14641"/>
                    <a:pt x="2357" y="14641"/>
                  </a:cubicBezTo>
                  <a:lnTo>
                    <a:pt x="3823" y="21600"/>
                  </a:lnTo>
                  <a:lnTo>
                    <a:pt x="9313" y="20212"/>
                  </a:lnTo>
                  <a:cubicBezTo>
                    <a:pt x="9313" y="20212"/>
                    <a:pt x="9635" y="19276"/>
                    <a:pt x="8958" y="18523"/>
                  </a:cubicBezTo>
                  <a:cubicBezTo>
                    <a:pt x="8134" y="17611"/>
                    <a:pt x="7558" y="15210"/>
                    <a:pt x="10150" y="14555"/>
                  </a:cubicBezTo>
                  <a:cubicBezTo>
                    <a:pt x="12743" y="13899"/>
                    <a:pt x="13216" y="16255"/>
                    <a:pt x="12736" y="17679"/>
                  </a:cubicBezTo>
                  <a:cubicBezTo>
                    <a:pt x="12378" y="18747"/>
                    <a:pt x="13070" y="19262"/>
                    <a:pt x="13070" y="19262"/>
                  </a:cubicBezTo>
                  <a:lnTo>
                    <a:pt x="17693" y="18092"/>
                  </a:lnTo>
                  <a:cubicBezTo>
                    <a:pt x="17693" y="18092"/>
                    <a:pt x="16501" y="13146"/>
                    <a:pt x="16426" y="11786"/>
                  </a:cubicBezTo>
                  <a:cubicBezTo>
                    <a:pt x="16346" y="10328"/>
                    <a:pt x="18026" y="10919"/>
                    <a:pt x="18332" y="11000"/>
                  </a:cubicBezTo>
                  <a:cubicBezTo>
                    <a:pt x="20097" y="11473"/>
                    <a:pt x="21600" y="10153"/>
                    <a:pt x="21079" y="7680"/>
                  </a:cubicBezTo>
                  <a:cubicBezTo>
                    <a:pt x="20558" y="5208"/>
                    <a:pt x="18027" y="5192"/>
                    <a:pt x="17063" y="6452"/>
                  </a:cubicBezTo>
                  <a:cubicBezTo>
                    <a:pt x="16347" y="7388"/>
                    <a:pt x="15661" y="7684"/>
                    <a:pt x="15383" y="7029"/>
                  </a:cubicBezTo>
                  <a:cubicBezTo>
                    <a:pt x="14735" y="5498"/>
                    <a:pt x="13677" y="0"/>
                    <a:pt x="13677" y="0"/>
                  </a:cubicBezTo>
                  <a:lnTo>
                    <a:pt x="9343" y="1096"/>
                  </a:lnTo>
                  <a:cubicBezTo>
                    <a:pt x="9343" y="1096"/>
                    <a:pt x="8732" y="2392"/>
                    <a:pt x="9572" y="3149"/>
                  </a:cubicBezTo>
                  <a:cubicBezTo>
                    <a:pt x="10838" y="4289"/>
                    <a:pt x="10727" y="6525"/>
                    <a:pt x="8669" y="7045"/>
                  </a:cubicBezTo>
                  <a:cubicBezTo>
                    <a:pt x="6612" y="7566"/>
                    <a:pt x="5599" y="5828"/>
                    <a:pt x="6228" y="4123"/>
                  </a:cubicBezTo>
                  <a:cubicBezTo>
                    <a:pt x="6581" y="3168"/>
                    <a:pt x="5664" y="2036"/>
                    <a:pt x="5664" y="2036"/>
                  </a:cubicBezTo>
                  <a:cubicBezTo>
                    <a:pt x="5664" y="2036"/>
                    <a:pt x="0" y="3459"/>
                    <a:pt x="0" y="34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3481896" y="3526990"/>
            <a:ext cx="2112352" cy="2038150"/>
            <a:chOff x="869992" y="1244598"/>
            <a:chExt cx="2654745" cy="256149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67" name="Shape 11648"/>
            <p:cNvSpPr/>
            <p:nvPr/>
          </p:nvSpPr>
          <p:spPr>
            <a:xfrm>
              <a:off x="1107430" y="2398507"/>
              <a:ext cx="414324" cy="3626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56" h="21029" extrusionOk="0">
                  <a:moveTo>
                    <a:pt x="20115" y="12466"/>
                  </a:moveTo>
                  <a:cubicBezTo>
                    <a:pt x="19732" y="10390"/>
                    <a:pt x="17957" y="9059"/>
                    <a:pt x="16157" y="9500"/>
                  </a:cubicBezTo>
                  <a:cubicBezTo>
                    <a:pt x="15676" y="9618"/>
                    <a:pt x="15243" y="9853"/>
                    <a:pt x="14872" y="10171"/>
                  </a:cubicBezTo>
                  <a:lnTo>
                    <a:pt x="17218" y="12800"/>
                  </a:lnTo>
                  <a:cubicBezTo>
                    <a:pt x="17383" y="12986"/>
                    <a:pt x="17387" y="13290"/>
                    <a:pt x="17227" y="13481"/>
                  </a:cubicBezTo>
                  <a:cubicBezTo>
                    <a:pt x="17066" y="13671"/>
                    <a:pt x="16803" y="13676"/>
                    <a:pt x="16637" y="13490"/>
                  </a:cubicBezTo>
                  <a:lnTo>
                    <a:pt x="14268" y="10834"/>
                  </a:lnTo>
                  <a:cubicBezTo>
                    <a:pt x="13652" y="11707"/>
                    <a:pt x="13371" y="12880"/>
                    <a:pt x="13589" y="14063"/>
                  </a:cubicBezTo>
                  <a:cubicBezTo>
                    <a:pt x="13972" y="16139"/>
                    <a:pt x="15747" y="17470"/>
                    <a:pt x="17547" y="17029"/>
                  </a:cubicBezTo>
                  <a:cubicBezTo>
                    <a:pt x="19346" y="16589"/>
                    <a:pt x="20498" y="14541"/>
                    <a:pt x="20115" y="12466"/>
                  </a:cubicBezTo>
                  <a:close/>
                  <a:moveTo>
                    <a:pt x="12445" y="7390"/>
                  </a:moveTo>
                  <a:lnTo>
                    <a:pt x="10862" y="7777"/>
                  </a:lnTo>
                  <a:cubicBezTo>
                    <a:pt x="10683" y="7821"/>
                    <a:pt x="10443" y="7721"/>
                    <a:pt x="10330" y="7554"/>
                  </a:cubicBezTo>
                  <a:lnTo>
                    <a:pt x="9382" y="6156"/>
                  </a:lnTo>
                  <a:lnTo>
                    <a:pt x="7858" y="9354"/>
                  </a:lnTo>
                  <a:cubicBezTo>
                    <a:pt x="7858" y="9354"/>
                    <a:pt x="8237" y="9436"/>
                    <a:pt x="8700" y="9536"/>
                  </a:cubicBezTo>
                  <a:lnTo>
                    <a:pt x="12662" y="8566"/>
                  </a:lnTo>
                  <a:cubicBezTo>
                    <a:pt x="12662" y="8566"/>
                    <a:pt x="12445" y="7390"/>
                    <a:pt x="12445" y="7390"/>
                  </a:cubicBezTo>
                  <a:close/>
                  <a:moveTo>
                    <a:pt x="12276" y="9645"/>
                  </a:moveTo>
                  <a:lnTo>
                    <a:pt x="10649" y="10043"/>
                  </a:lnTo>
                  <a:cubicBezTo>
                    <a:pt x="10837" y="10188"/>
                    <a:pt x="10975" y="10413"/>
                    <a:pt x="11024" y="10676"/>
                  </a:cubicBezTo>
                  <a:lnTo>
                    <a:pt x="11025" y="10675"/>
                  </a:lnTo>
                  <a:cubicBezTo>
                    <a:pt x="11025" y="10675"/>
                    <a:pt x="11166" y="11451"/>
                    <a:pt x="11342" y="12416"/>
                  </a:cubicBezTo>
                  <a:cubicBezTo>
                    <a:pt x="11342" y="12416"/>
                    <a:pt x="12276" y="9645"/>
                    <a:pt x="12276" y="9645"/>
                  </a:cubicBezTo>
                  <a:close/>
                  <a:moveTo>
                    <a:pt x="9392" y="11587"/>
                  </a:moveTo>
                  <a:cubicBezTo>
                    <a:pt x="9392" y="11587"/>
                    <a:pt x="7390" y="11287"/>
                    <a:pt x="6435" y="11138"/>
                  </a:cubicBezTo>
                  <a:lnTo>
                    <a:pt x="5956" y="12381"/>
                  </a:lnTo>
                  <a:cubicBezTo>
                    <a:pt x="6790" y="12920"/>
                    <a:pt x="7454" y="13798"/>
                    <a:pt x="7783" y="14892"/>
                  </a:cubicBezTo>
                  <a:lnTo>
                    <a:pt x="9906" y="14373"/>
                  </a:lnTo>
                  <a:cubicBezTo>
                    <a:pt x="9906" y="14373"/>
                    <a:pt x="9392" y="11587"/>
                    <a:pt x="9392" y="11587"/>
                  </a:cubicBezTo>
                  <a:close/>
                  <a:moveTo>
                    <a:pt x="7320" y="15990"/>
                  </a:moveTo>
                  <a:lnTo>
                    <a:pt x="4073" y="16785"/>
                  </a:lnTo>
                  <a:cubicBezTo>
                    <a:pt x="3848" y="16840"/>
                    <a:pt x="3626" y="16674"/>
                    <a:pt x="3578" y="16414"/>
                  </a:cubicBezTo>
                  <a:cubicBezTo>
                    <a:pt x="3557" y="16296"/>
                    <a:pt x="3576" y="16181"/>
                    <a:pt x="3622" y="16083"/>
                  </a:cubicBezTo>
                  <a:lnTo>
                    <a:pt x="3621" y="16082"/>
                  </a:lnTo>
                  <a:lnTo>
                    <a:pt x="4917" y="12711"/>
                  </a:lnTo>
                  <a:cubicBezTo>
                    <a:pt x="4410" y="12543"/>
                    <a:pt x="3861" y="12510"/>
                    <a:pt x="3309" y="12645"/>
                  </a:cubicBezTo>
                  <a:cubicBezTo>
                    <a:pt x="1510" y="13086"/>
                    <a:pt x="358" y="15133"/>
                    <a:pt x="741" y="17209"/>
                  </a:cubicBezTo>
                  <a:cubicBezTo>
                    <a:pt x="1124" y="19285"/>
                    <a:pt x="2899" y="20615"/>
                    <a:pt x="4699" y="20175"/>
                  </a:cubicBezTo>
                  <a:cubicBezTo>
                    <a:pt x="6388" y="19761"/>
                    <a:pt x="7507" y="17930"/>
                    <a:pt x="7320" y="15990"/>
                  </a:cubicBezTo>
                  <a:close/>
                  <a:moveTo>
                    <a:pt x="4700" y="15647"/>
                  </a:moveTo>
                  <a:lnTo>
                    <a:pt x="7121" y="15055"/>
                  </a:lnTo>
                  <a:cubicBezTo>
                    <a:pt x="6845" y="14210"/>
                    <a:pt x="6329" y="13528"/>
                    <a:pt x="5683" y="13093"/>
                  </a:cubicBezTo>
                  <a:cubicBezTo>
                    <a:pt x="5683" y="13093"/>
                    <a:pt x="4700" y="15647"/>
                    <a:pt x="4700" y="15647"/>
                  </a:cubicBezTo>
                  <a:close/>
                  <a:moveTo>
                    <a:pt x="20768" y="12306"/>
                  </a:moveTo>
                  <a:cubicBezTo>
                    <a:pt x="21228" y="14801"/>
                    <a:pt x="19848" y="17253"/>
                    <a:pt x="17686" y="17782"/>
                  </a:cubicBezTo>
                  <a:cubicBezTo>
                    <a:pt x="15523" y="18311"/>
                    <a:pt x="13397" y="16718"/>
                    <a:pt x="12936" y="14223"/>
                  </a:cubicBezTo>
                  <a:cubicBezTo>
                    <a:pt x="12670" y="12777"/>
                    <a:pt x="13022" y="11346"/>
                    <a:pt x="13786" y="10295"/>
                  </a:cubicBezTo>
                  <a:lnTo>
                    <a:pt x="13180" y="9616"/>
                  </a:lnTo>
                  <a:lnTo>
                    <a:pt x="11655" y="14141"/>
                  </a:lnTo>
                  <a:cubicBezTo>
                    <a:pt x="11845" y="15192"/>
                    <a:pt x="12003" y="16082"/>
                    <a:pt x="12002" y="16116"/>
                  </a:cubicBezTo>
                  <a:cubicBezTo>
                    <a:pt x="11988" y="16676"/>
                    <a:pt x="11582" y="17117"/>
                    <a:pt x="11096" y="17100"/>
                  </a:cubicBezTo>
                  <a:cubicBezTo>
                    <a:pt x="10682" y="17085"/>
                    <a:pt x="10344" y="16743"/>
                    <a:pt x="10261" y="16295"/>
                  </a:cubicBezTo>
                  <a:lnTo>
                    <a:pt x="10260" y="16295"/>
                  </a:lnTo>
                  <a:lnTo>
                    <a:pt x="10079" y="15314"/>
                  </a:lnTo>
                  <a:lnTo>
                    <a:pt x="7974" y="15829"/>
                  </a:lnTo>
                  <a:cubicBezTo>
                    <a:pt x="8237" y="18189"/>
                    <a:pt x="6891" y="20425"/>
                    <a:pt x="4838" y="20928"/>
                  </a:cubicBezTo>
                  <a:cubicBezTo>
                    <a:pt x="2675" y="21457"/>
                    <a:pt x="549" y="19863"/>
                    <a:pt x="88" y="17369"/>
                  </a:cubicBezTo>
                  <a:cubicBezTo>
                    <a:pt x="-372" y="14874"/>
                    <a:pt x="1008" y="12422"/>
                    <a:pt x="3170" y="11892"/>
                  </a:cubicBezTo>
                  <a:cubicBezTo>
                    <a:pt x="3866" y="11722"/>
                    <a:pt x="4557" y="11772"/>
                    <a:pt x="5191" y="12001"/>
                  </a:cubicBezTo>
                  <a:lnTo>
                    <a:pt x="5611" y="10908"/>
                  </a:lnTo>
                  <a:cubicBezTo>
                    <a:pt x="5188" y="10637"/>
                    <a:pt x="4908" y="10111"/>
                    <a:pt x="4924" y="9516"/>
                  </a:cubicBezTo>
                  <a:cubicBezTo>
                    <a:pt x="4931" y="9235"/>
                    <a:pt x="5004" y="8976"/>
                    <a:pt x="5123" y="8753"/>
                  </a:cubicBezTo>
                  <a:lnTo>
                    <a:pt x="5122" y="8753"/>
                  </a:lnTo>
                  <a:lnTo>
                    <a:pt x="7375" y="4249"/>
                  </a:lnTo>
                  <a:lnTo>
                    <a:pt x="7375" y="4250"/>
                  </a:lnTo>
                  <a:cubicBezTo>
                    <a:pt x="7591" y="3700"/>
                    <a:pt x="8076" y="3326"/>
                    <a:pt x="8631" y="3346"/>
                  </a:cubicBezTo>
                  <a:cubicBezTo>
                    <a:pt x="9070" y="3361"/>
                    <a:pt x="9452" y="3620"/>
                    <a:pt x="9685" y="4006"/>
                  </a:cubicBezTo>
                  <a:lnTo>
                    <a:pt x="9686" y="4006"/>
                  </a:lnTo>
                  <a:lnTo>
                    <a:pt x="11018" y="6165"/>
                  </a:lnTo>
                  <a:lnTo>
                    <a:pt x="12915" y="5701"/>
                  </a:lnTo>
                  <a:cubicBezTo>
                    <a:pt x="13275" y="5613"/>
                    <a:pt x="13630" y="5878"/>
                    <a:pt x="13706" y="6294"/>
                  </a:cubicBezTo>
                  <a:cubicBezTo>
                    <a:pt x="13778" y="6683"/>
                    <a:pt x="13580" y="7062"/>
                    <a:pt x="13259" y="7182"/>
                  </a:cubicBezTo>
                  <a:lnTo>
                    <a:pt x="13534" y="8671"/>
                  </a:lnTo>
                  <a:lnTo>
                    <a:pt x="14385" y="9625"/>
                  </a:lnTo>
                  <a:cubicBezTo>
                    <a:pt x="14850" y="9205"/>
                    <a:pt x="15402" y="8898"/>
                    <a:pt x="16018" y="8747"/>
                  </a:cubicBezTo>
                  <a:cubicBezTo>
                    <a:pt x="18181" y="8217"/>
                    <a:pt x="20307" y="9811"/>
                    <a:pt x="20768" y="12306"/>
                  </a:cubicBezTo>
                  <a:close/>
                  <a:moveTo>
                    <a:pt x="8795" y="1859"/>
                  </a:moveTo>
                  <a:cubicBezTo>
                    <a:pt x="8642" y="1027"/>
                    <a:pt x="9102" y="210"/>
                    <a:pt x="9823" y="34"/>
                  </a:cubicBezTo>
                  <a:cubicBezTo>
                    <a:pt x="10543" y="-143"/>
                    <a:pt x="11252" y="388"/>
                    <a:pt x="11406" y="1220"/>
                  </a:cubicBezTo>
                  <a:cubicBezTo>
                    <a:pt x="11559" y="2051"/>
                    <a:pt x="11099" y="2869"/>
                    <a:pt x="10378" y="3045"/>
                  </a:cubicBezTo>
                  <a:cubicBezTo>
                    <a:pt x="9658" y="3222"/>
                    <a:pt x="8949" y="2690"/>
                    <a:pt x="8795" y="18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Shape 11649"/>
            <p:cNvSpPr/>
            <p:nvPr/>
          </p:nvSpPr>
          <p:spPr>
            <a:xfrm>
              <a:off x="2223087" y="2898777"/>
              <a:ext cx="246803" cy="2943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43" y="12242"/>
                  </a:moveTo>
                  <a:cubicBezTo>
                    <a:pt x="19543" y="12836"/>
                    <a:pt x="18964" y="13322"/>
                    <a:pt x="18257" y="13322"/>
                  </a:cubicBezTo>
                  <a:lnTo>
                    <a:pt x="3343" y="13322"/>
                  </a:lnTo>
                  <a:cubicBezTo>
                    <a:pt x="2636" y="13322"/>
                    <a:pt x="2057" y="12836"/>
                    <a:pt x="2057" y="12242"/>
                  </a:cubicBezTo>
                  <a:lnTo>
                    <a:pt x="2057" y="4322"/>
                  </a:lnTo>
                  <a:cubicBezTo>
                    <a:pt x="2057" y="3728"/>
                    <a:pt x="2636" y="3242"/>
                    <a:pt x="3343" y="3242"/>
                  </a:cubicBezTo>
                  <a:lnTo>
                    <a:pt x="18257" y="3242"/>
                  </a:lnTo>
                  <a:cubicBezTo>
                    <a:pt x="18964" y="3242"/>
                    <a:pt x="19543" y="3728"/>
                    <a:pt x="19543" y="4322"/>
                  </a:cubicBezTo>
                  <a:cubicBezTo>
                    <a:pt x="19543" y="4322"/>
                    <a:pt x="19543" y="12242"/>
                    <a:pt x="19543" y="12242"/>
                  </a:cubicBezTo>
                  <a:close/>
                  <a:moveTo>
                    <a:pt x="17743" y="18146"/>
                  </a:moveTo>
                  <a:cubicBezTo>
                    <a:pt x="16891" y="18146"/>
                    <a:pt x="16200" y="17566"/>
                    <a:pt x="16200" y="16850"/>
                  </a:cubicBezTo>
                  <a:cubicBezTo>
                    <a:pt x="16200" y="16134"/>
                    <a:pt x="16891" y="15554"/>
                    <a:pt x="17743" y="15554"/>
                  </a:cubicBezTo>
                  <a:cubicBezTo>
                    <a:pt x="18594" y="15554"/>
                    <a:pt x="19285" y="16134"/>
                    <a:pt x="19285" y="16850"/>
                  </a:cubicBezTo>
                  <a:cubicBezTo>
                    <a:pt x="19285" y="17566"/>
                    <a:pt x="18594" y="18146"/>
                    <a:pt x="17743" y="18146"/>
                  </a:cubicBezTo>
                  <a:close/>
                  <a:moveTo>
                    <a:pt x="3857" y="18146"/>
                  </a:moveTo>
                  <a:cubicBezTo>
                    <a:pt x="3005" y="18146"/>
                    <a:pt x="2315" y="17566"/>
                    <a:pt x="2315" y="16850"/>
                  </a:cubicBezTo>
                  <a:cubicBezTo>
                    <a:pt x="2315" y="16134"/>
                    <a:pt x="3005" y="15554"/>
                    <a:pt x="3857" y="15554"/>
                  </a:cubicBezTo>
                  <a:cubicBezTo>
                    <a:pt x="4709" y="15554"/>
                    <a:pt x="5400" y="16134"/>
                    <a:pt x="5400" y="16850"/>
                  </a:cubicBezTo>
                  <a:cubicBezTo>
                    <a:pt x="5400" y="17566"/>
                    <a:pt x="4709" y="18146"/>
                    <a:pt x="3857" y="18146"/>
                  </a:cubicBezTo>
                  <a:close/>
                  <a:moveTo>
                    <a:pt x="5657" y="1513"/>
                  </a:moveTo>
                  <a:cubicBezTo>
                    <a:pt x="5657" y="1275"/>
                    <a:pt x="5889" y="1081"/>
                    <a:pt x="6171" y="1081"/>
                  </a:cubicBezTo>
                  <a:lnTo>
                    <a:pt x="15429" y="1081"/>
                  </a:lnTo>
                  <a:cubicBezTo>
                    <a:pt x="15711" y="1081"/>
                    <a:pt x="15943" y="1275"/>
                    <a:pt x="15943" y="1513"/>
                  </a:cubicBezTo>
                  <a:lnTo>
                    <a:pt x="15943" y="1729"/>
                  </a:lnTo>
                  <a:cubicBezTo>
                    <a:pt x="15943" y="1967"/>
                    <a:pt x="15711" y="2161"/>
                    <a:pt x="15429" y="2161"/>
                  </a:cubicBezTo>
                  <a:lnTo>
                    <a:pt x="6171" y="2161"/>
                  </a:lnTo>
                  <a:cubicBezTo>
                    <a:pt x="5889" y="2161"/>
                    <a:pt x="5657" y="1967"/>
                    <a:pt x="5657" y="1729"/>
                  </a:cubicBezTo>
                  <a:cubicBezTo>
                    <a:pt x="5657" y="1729"/>
                    <a:pt x="5657" y="1513"/>
                    <a:pt x="5657" y="1513"/>
                  </a:cubicBezTo>
                  <a:close/>
                  <a:moveTo>
                    <a:pt x="20314" y="0"/>
                  </a:moveTo>
                  <a:lnTo>
                    <a:pt x="1286" y="0"/>
                  </a:lnTo>
                  <a:cubicBezTo>
                    <a:pt x="579" y="0"/>
                    <a:pt x="0" y="486"/>
                    <a:pt x="0" y="1080"/>
                  </a:cubicBezTo>
                  <a:lnTo>
                    <a:pt x="0" y="18360"/>
                  </a:lnTo>
                  <a:cubicBezTo>
                    <a:pt x="0" y="18954"/>
                    <a:pt x="579" y="19440"/>
                    <a:pt x="1286" y="19440"/>
                  </a:cubicBezTo>
                  <a:lnTo>
                    <a:pt x="1800" y="19440"/>
                  </a:lnTo>
                  <a:cubicBezTo>
                    <a:pt x="1800" y="19440"/>
                    <a:pt x="1800" y="20498"/>
                    <a:pt x="1800" y="20520"/>
                  </a:cubicBezTo>
                  <a:cubicBezTo>
                    <a:pt x="1800" y="21114"/>
                    <a:pt x="2379" y="21600"/>
                    <a:pt x="3086" y="21600"/>
                  </a:cubicBezTo>
                  <a:lnTo>
                    <a:pt x="4629" y="21600"/>
                  </a:lnTo>
                  <a:cubicBezTo>
                    <a:pt x="5336" y="21600"/>
                    <a:pt x="5915" y="21114"/>
                    <a:pt x="5915" y="20520"/>
                  </a:cubicBezTo>
                  <a:cubicBezTo>
                    <a:pt x="5915" y="20498"/>
                    <a:pt x="5915" y="19440"/>
                    <a:pt x="5915" y="19440"/>
                  </a:cubicBezTo>
                  <a:lnTo>
                    <a:pt x="15685" y="19440"/>
                  </a:lnTo>
                  <a:cubicBezTo>
                    <a:pt x="15685" y="19440"/>
                    <a:pt x="15685" y="20498"/>
                    <a:pt x="15685" y="20520"/>
                  </a:cubicBezTo>
                  <a:cubicBezTo>
                    <a:pt x="15685" y="21114"/>
                    <a:pt x="16264" y="21600"/>
                    <a:pt x="16971" y="21600"/>
                  </a:cubicBezTo>
                  <a:lnTo>
                    <a:pt x="18514" y="21600"/>
                  </a:lnTo>
                  <a:cubicBezTo>
                    <a:pt x="19221" y="21600"/>
                    <a:pt x="19800" y="21114"/>
                    <a:pt x="19800" y="20520"/>
                  </a:cubicBezTo>
                  <a:cubicBezTo>
                    <a:pt x="19800" y="20498"/>
                    <a:pt x="19800" y="19440"/>
                    <a:pt x="19800" y="19440"/>
                  </a:cubicBezTo>
                  <a:lnTo>
                    <a:pt x="20314" y="19440"/>
                  </a:lnTo>
                  <a:cubicBezTo>
                    <a:pt x="21021" y="19440"/>
                    <a:pt x="21600" y="18954"/>
                    <a:pt x="21600" y="18360"/>
                  </a:cubicBezTo>
                  <a:lnTo>
                    <a:pt x="21600" y="1080"/>
                  </a:lnTo>
                  <a:cubicBezTo>
                    <a:pt x="21600" y="486"/>
                    <a:pt x="21021" y="0"/>
                    <a:pt x="20314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Shape 11650"/>
            <p:cNvSpPr/>
            <p:nvPr/>
          </p:nvSpPr>
          <p:spPr>
            <a:xfrm>
              <a:off x="2817530" y="2365504"/>
              <a:ext cx="228076" cy="4561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50" y="4050"/>
                  </a:moveTo>
                  <a:lnTo>
                    <a:pt x="1618" y="4050"/>
                  </a:lnTo>
                  <a:lnTo>
                    <a:pt x="1618" y="17550"/>
                  </a:lnTo>
                  <a:lnTo>
                    <a:pt x="20250" y="17550"/>
                  </a:lnTo>
                  <a:lnTo>
                    <a:pt x="20250" y="4050"/>
                  </a:lnTo>
                  <a:close/>
                  <a:moveTo>
                    <a:pt x="14175" y="2025"/>
                  </a:moveTo>
                  <a:lnTo>
                    <a:pt x="7425" y="2025"/>
                  </a:lnTo>
                  <a:cubicBezTo>
                    <a:pt x="7052" y="2025"/>
                    <a:pt x="6750" y="2176"/>
                    <a:pt x="6750" y="2363"/>
                  </a:cubicBezTo>
                  <a:cubicBezTo>
                    <a:pt x="6750" y="2549"/>
                    <a:pt x="7052" y="2700"/>
                    <a:pt x="7425" y="2700"/>
                  </a:cubicBezTo>
                  <a:lnTo>
                    <a:pt x="14175" y="2700"/>
                  </a:lnTo>
                  <a:cubicBezTo>
                    <a:pt x="14548" y="2700"/>
                    <a:pt x="14850" y="2549"/>
                    <a:pt x="14850" y="2363"/>
                  </a:cubicBezTo>
                  <a:cubicBezTo>
                    <a:pt x="14850" y="2176"/>
                    <a:pt x="14548" y="2025"/>
                    <a:pt x="14175" y="2025"/>
                  </a:cubicBezTo>
                  <a:close/>
                  <a:moveTo>
                    <a:pt x="11475" y="20250"/>
                  </a:moveTo>
                  <a:cubicBezTo>
                    <a:pt x="12593" y="20250"/>
                    <a:pt x="13500" y="19797"/>
                    <a:pt x="13500" y="19238"/>
                  </a:cubicBezTo>
                  <a:cubicBezTo>
                    <a:pt x="13500" y="18678"/>
                    <a:pt x="12593" y="18225"/>
                    <a:pt x="11475" y="18225"/>
                  </a:cubicBezTo>
                  <a:cubicBezTo>
                    <a:pt x="10357" y="18225"/>
                    <a:pt x="9450" y="18678"/>
                    <a:pt x="9450" y="19238"/>
                  </a:cubicBezTo>
                  <a:cubicBezTo>
                    <a:pt x="9450" y="19797"/>
                    <a:pt x="10357" y="20250"/>
                    <a:pt x="11475" y="20250"/>
                  </a:cubicBezTo>
                  <a:close/>
                  <a:moveTo>
                    <a:pt x="18900" y="21600"/>
                  </a:moveTo>
                  <a:lnTo>
                    <a:pt x="2700" y="21600"/>
                  </a:lnTo>
                  <a:cubicBezTo>
                    <a:pt x="1954" y="21600"/>
                    <a:pt x="1279" y="21449"/>
                    <a:pt x="791" y="21205"/>
                  </a:cubicBezTo>
                  <a:cubicBezTo>
                    <a:pt x="302" y="20960"/>
                    <a:pt x="0" y="20623"/>
                    <a:pt x="0" y="20250"/>
                  </a:cubicBezTo>
                  <a:lnTo>
                    <a:pt x="0" y="1350"/>
                  </a:lnTo>
                  <a:cubicBezTo>
                    <a:pt x="0" y="977"/>
                    <a:pt x="302" y="640"/>
                    <a:pt x="791" y="395"/>
                  </a:cubicBezTo>
                  <a:cubicBezTo>
                    <a:pt x="1279" y="151"/>
                    <a:pt x="1954" y="0"/>
                    <a:pt x="2700" y="0"/>
                  </a:cubicBezTo>
                  <a:lnTo>
                    <a:pt x="18900" y="0"/>
                  </a:lnTo>
                  <a:cubicBezTo>
                    <a:pt x="19646" y="0"/>
                    <a:pt x="20321" y="151"/>
                    <a:pt x="20809" y="395"/>
                  </a:cubicBezTo>
                  <a:cubicBezTo>
                    <a:pt x="21298" y="640"/>
                    <a:pt x="21600" y="977"/>
                    <a:pt x="21600" y="1350"/>
                  </a:cubicBezTo>
                  <a:lnTo>
                    <a:pt x="21600" y="20250"/>
                  </a:lnTo>
                  <a:cubicBezTo>
                    <a:pt x="21600" y="20623"/>
                    <a:pt x="21298" y="20960"/>
                    <a:pt x="20809" y="21205"/>
                  </a:cubicBezTo>
                  <a:cubicBezTo>
                    <a:pt x="20321" y="21449"/>
                    <a:pt x="19646" y="21600"/>
                    <a:pt x="1890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Shape 11651"/>
            <p:cNvSpPr/>
            <p:nvPr/>
          </p:nvSpPr>
          <p:spPr>
            <a:xfrm>
              <a:off x="2618586" y="2959785"/>
              <a:ext cx="440775" cy="3311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377" y="10069"/>
                  </a:moveTo>
                  <a:cubicBezTo>
                    <a:pt x="13591" y="10069"/>
                    <a:pt x="12956" y="9222"/>
                    <a:pt x="12956" y="8178"/>
                  </a:cubicBezTo>
                  <a:cubicBezTo>
                    <a:pt x="12956" y="7133"/>
                    <a:pt x="13591" y="6286"/>
                    <a:pt x="14377" y="6286"/>
                  </a:cubicBezTo>
                  <a:cubicBezTo>
                    <a:pt x="15161" y="6286"/>
                    <a:pt x="15797" y="7133"/>
                    <a:pt x="15797" y="8178"/>
                  </a:cubicBezTo>
                  <a:cubicBezTo>
                    <a:pt x="15797" y="9222"/>
                    <a:pt x="15161" y="10069"/>
                    <a:pt x="14377" y="10069"/>
                  </a:cubicBezTo>
                  <a:close/>
                  <a:moveTo>
                    <a:pt x="9355" y="17542"/>
                  </a:moveTo>
                  <a:lnTo>
                    <a:pt x="6514" y="17542"/>
                  </a:lnTo>
                  <a:lnTo>
                    <a:pt x="6514" y="13759"/>
                  </a:lnTo>
                  <a:lnTo>
                    <a:pt x="9355" y="13759"/>
                  </a:lnTo>
                  <a:cubicBezTo>
                    <a:pt x="9355" y="13759"/>
                    <a:pt x="9355" y="17542"/>
                    <a:pt x="9355" y="17542"/>
                  </a:cubicBezTo>
                  <a:close/>
                  <a:moveTo>
                    <a:pt x="4885" y="17542"/>
                  </a:moveTo>
                  <a:lnTo>
                    <a:pt x="2045" y="17542"/>
                  </a:lnTo>
                  <a:lnTo>
                    <a:pt x="2045" y="13759"/>
                  </a:lnTo>
                  <a:lnTo>
                    <a:pt x="4885" y="13759"/>
                  </a:lnTo>
                  <a:cubicBezTo>
                    <a:pt x="4885" y="13759"/>
                    <a:pt x="4885" y="17542"/>
                    <a:pt x="4885" y="17542"/>
                  </a:cubicBezTo>
                  <a:close/>
                  <a:moveTo>
                    <a:pt x="14377" y="1737"/>
                  </a:moveTo>
                  <a:lnTo>
                    <a:pt x="7198" y="11684"/>
                  </a:lnTo>
                  <a:lnTo>
                    <a:pt x="624" y="11684"/>
                  </a:lnTo>
                  <a:lnTo>
                    <a:pt x="624" y="21600"/>
                  </a:lnTo>
                  <a:lnTo>
                    <a:pt x="12488" y="21600"/>
                  </a:lnTo>
                  <a:lnTo>
                    <a:pt x="12488" y="13750"/>
                  </a:lnTo>
                  <a:lnTo>
                    <a:pt x="16265" y="13750"/>
                  </a:lnTo>
                  <a:lnTo>
                    <a:pt x="16265" y="21600"/>
                  </a:lnTo>
                  <a:lnTo>
                    <a:pt x="20961" y="21600"/>
                  </a:lnTo>
                  <a:lnTo>
                    <a:pt x="20961" y="11747"/>
                  </a:lnTo>
                  <a:lnTo>
                    <a:pt x="21600" y="11747"/>
                  </a:lnTo>
                  <a:cubicBezTo>
                    <a:pt x="21600" y="11747"/>
                    <a:pt x="14377" y="1737"/>
                    <a:pt x="14377" y="1737"/>
                  </a:cubicBezTo>
                  <a:close/>
                  <a:moveTo>
                    <a:pt x="21585" y="9988"/>
                  </a:moveTo>
                  <a:lnTo>
                    <a:pt x="21585" y="10640"/>
                  </a:lnTo>
                  <a:lnTo>
                    <a:pt x="14376" y="652"/>
                  </a:lnTo>
                  <a:lnTo>
                    <a:pt x="6905" y="11004"/>
                  </a:lnTo>
                  <a:lnTo>
                    <a:pt x="0" y="11004"/>
                  </a:lnTo>
                  <a:lnTo>
                    <a:pt x="4124" y="5099"/>
                  </a:lnTo>
                  <a:lnTo>
                    <a:pt x="10696" y="5099"/>
                  </a:lnTo>
                  <a:lnTo>
                    <a:pt x="14376" y="0"/>
                  </a:lnTo>
                  <a:cubicBezTo>
                    <a:pt x="14376" y="0"/>
                    <a:pt x="21585" y="9988"/>
                    <a:pt x="21585" y="998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Shape 11652"/>
            <p:cNvSpPr/>
            <p:nvPr/>
          </p:nvSpPr>
          <p:spPr>
            <a:xfrm>
              <a:off x="3126036" y="2709151"/>
              <a:ext cx="363232" cy="320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5" h="21448" extrusionOk="0">
                  <a:moveTo>
                    <a:pt x="1162" y="1839"/>
                  </a:moveTo>
                  <a:cubicBezTo>
                    <a:pt x="454" y="1924"/>
                    <a:pt x="-67" y="2640"/>
                    <a:pt x="7" y="3442"/>
                  </a:cubicBezTo>
                  <a:lnTo>
                    <a:pt x="1557" y="20144"/>
                  </a:lnTo>
                  <a:cubicBezTo>
                    <a:pt x="1631" y="20947"/>
                    <a:pt x="2272" y="21524"/>
                    <a:pt x="2980" y="21440"/>
                  </a:cubicBezTo>
                  <a:lnTo>
                    <a:pt x="19632" y="19456"/>
                  </a:lnTo>
                  <a:cubicBezTo>
                    <a:pt x="20339" y="19372"/>
                    <a:pt x="20850" y="18657"/>
                    <a:pt x="20776" y="17855"/>
                  </a:cubicBezTo>
                  <a:lnTo>
                    <a:pt x="20372" y="13497"/>
                  </a:lnTo>
                  <a:lnTo>
                    <a:pt x="15892" y="14031"/>
                  </a:lnTo>
                  <a:cubicBezTo>
                    <a:pt x="15184" y="14115"/>
                    <a:pt x="14553" y="13536"/>
                    <a:pt x="14479" y="12734"/>
                  </a:cubicBezTo>
                  <a:lnTo>
                    <a:pt x="14209" y="9825"/>
                  </a:lnTo>
                  <a:cubicBezTo>
                    <a:pt x="14135" y="9023"/>
                    <a:pt x="14646" y="8308"/>
                    <a:pt x="15353" y="8224"/>
                  </a:cubicBezTo>
                  <a:lnTo>
                    <a:pt x="19833" y="7690"/>
                  </a:lnTo>
                  <a:lnTo>
                    <a:pt x="19497" y="4062"/>
                  </a:lnTo>
                  <a:cubicBezTo>
                    <a:pt x="19422" y="3260"/>
                    <a:pt x="18790" y="2669"/>
                    <a:pt x="18083" y="2754"/>
                  </a:cubicBezTo>
                  <a:lnTo>
                    <a:pt x="17948" y="1305"/>
                  </a:lnTo>
                  <a:cubicBezTo>
                    <a:pt x="17874" y="503"/>
                    <a:pt x="17243" y="-76"/>
                    <a:pt x="16535" y="8"/>
                  </a:cubicBezTo>
                  <a:lnTo>
                    <a:pt x="1162" y="1839"/>
                  </a:lnTo>
                  <a:close/>
                  <a:moveTo>
                    <a:pt x="1930" y="3213"/>
                  </a:moveTo>
                  <a:lnTo>
                    <a:pt x="15381" y="1611"/>
                  </a:lnTo>
                  <a:cubicBezTo>
                    <a:pt x="15381" y="1611"/>
                    <a:pt x="16670" y="1454"/>
                    <a:pt x="16804" y="2906"/>
                  </a:cubicBezTo>
                  <a:lnTo>
                    <a:pt x="2065" y="4661"/>
                  </a:lnTo>
                  <a:cubicBezTo>
                    <a:pt x="1711" y="4704"/>
                    <a:pt x="1401" y="4420"/>
                    <a:pt x="1364" y="4018"/>
                  </a:cubicBezTo>
                  <a:cubicBezTo>
                    <a:pt x="1327" y="3618"/>
                    <a:pt x="1577" y="3255"/>
                    <a:pt x="1930" y="3213"/>
                  </a:cubicBezTo>
                  <a:close/>
                  <a:moveTo>
                    <a:pt x="16055" y="8878"/>
                  </a:moveTo>
                  <a:cubicBezTo>
                    <a:pt x="15347" y="8963"/>
                    <a:pt x="14836" y="9677"/>
                    <a:pt x="14911" y="10479"/>
                  </a:cubicBezTo>
                  <a:lnTo>
                    <a:pt x="15045" y="11928"/>
                  </a:lnTo>
                  <a:cubicBezTo>
                    <a:pt x="15120" y="12730"/>
                    <a:pt x="15751" y="13309"/>
                    <a:pt x="16458" y="13225"/>
                  </a:cubicBezTo>
                  <a:lnTo>
                    <a:pt x="20304" y="12767"/>
                  </a:lnTo>
                  <a:cubicBezTo>
                    <a:pt x="21012" y="12682"/>
                    <a:pt x="21533" y="11966"/>
                    <a:pt x="21459" y="11164"/>
                  </a:cubicBezTo>
                  <a:lnTo>
                    <a:pt x="21324" y="9716"/>
                  </a:lnTo>
                  <a:cubicBezTo>
                    <a:pt x="21250" y="8913"/>
                    <a:pt x="20608" y="8336"/>
                    <a:pt x="19901" y="8420"/>
                  </a:cubicBezTo>
                  <a:lnTo>
                    <a:pt x="16055" y="8878"/>
                  </a:lnTo>
                  <a:close/>
                  <a:moveTo>
                    <a:pt x="16834" y="10250"/>
                  </a:moveTo>
                  <a:cubicBezTo>
                    <a:pt x="17188" y="10208"/>
                    <a:pt x="17508" y="10491"/>
                    <a:pt x="17545" y="10892"/>
                  </a:cubicBezTo>
                  <a:cubicBezTo>
                    <a:pt x="17582" y="11293"/>
                    <a:pt x="17322" y="11657"/>
                    <a:pt x="16968" y="11699"/>
                  </a:cubicBezTo>
                  <a:cubicBezTo>
                    <a:pt x="16614" y="11741"/>
                    <a:pt x="16293" y="11447"/>
                    <a:pt x="16256" y="11046"/>
                  </a:cubicBezTo>
                  <a:cubicBezTo>
                    <a:pt x="16219" y="10644"/>
                    <a:pt x="16480" y="10293"/>
                    <a:pt x="16834" y="1025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Shape 11654"/>
            <p:cNvSpPr/>
            <p:nvPr/>
          </p:nvSpPr>
          <p:spPr>
            <a:xfrm>
              <a:off x="2253127" y="3584353"/>
              <a:ext cx="338939" cy="2217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900" y="15429"/>
                  </a:moveTo>
                  <a:lnTo>
                    <a:pt x="2700" y="15429"/>
                  </a:lnTo>
                  <a:lnTo>
                    <a:pt x="2700" y="2057"/>
                  </a:lnTo>
                  <a:lnTo>
                    <a:pt x="18900" y="2057"/>
                  </a:lnTo>
                  <a:cubicBezTo>
                    <a:pt x="18900" y="2057"/>
                    <a:pt x="18900" y="15429"/>
                    <a:pt x="18900" y="15429"/>
                  </a:cubicBezTo>
                  <a:close/>
                  <a:moveTo>
                    <a:pt x="18900" y="0"/>
                  </a:moveTo>
                  <a:lnTo>
                    <a:pt x="2700" y="0"/>
                  </a:lnTo>
                  <a:cubicBezTo>
                    <a:pt x="1954" y="0"/>
                    <a:pt x="1350" y="922"/>
                    <a:pt x="1350" y="2057"/>
                  </a:cubicBezTo>
                  <a:cubicBezTo>
                    <a:pt x="1350" y="2057"/>
                    <a:pt x="1350" y="17486"/>
                    <a:pt x="1364" y="17486"/>
                  </a:cubicBezTo>
                  <a:lnTo>
                    <a:pt x="20235" y="17486"/>
                  </a:lnTo>
                  <a:cubicBezTo>
                    <a:pt x="20250" y="17486"/>
                    <a:pt x="20250" y="2057"/>
                    <a:pt x="20250" y="2057"/>
                  </a:cubicBezTo>
                  <a:cubicBezTo>
                    <a:pt x="20250" y="922"/>
                    <a:pt x="19646" y="0"/>
                    <a:pt x="18900" y="0"/>
                  </a:cubicBezTo>
                  <a:close/>
                  <a:moveTo>
                    <a:pt x="20250" y="21600"/>
                  </a:moveTo>
                  <a:lnTo>
                    <a:pt x="1350" y="21600"/>
                  </a:lnTo>
                  <a:cubicBezTo>
                    <a:pt x="604" y="21600"/>
                    <a:pt x="0" y="20679"/>
                    <a:pt x="0" y="19543"/>
                  </a:cubicBezTo>
                  <a:lnTo>
                    <a:pt x="0" y="18514"/>
                  </a:lnTo>
                  <a:lnTo>
                    <a:pt x="8775" y="18514"/>
                  </a:lnTo>
                  <a:lnTo>
                    <a:pt x="8775" y="19543"/>
                  </a:lnTo>
                  <a:lnTo>
                    <a:pt x="12825" y="19543"/>
                  </a:lnTo>
                  <a:lnTo>
                    <a:pt x="12825" y="18514"/>
                  </a:lnTo>
                  <a:lnTo>
                    <a:pt x="21600" y="18514"/>
                  </a:lnTo>
                  <a:lnTo>
                    <a:pt x="21600" y="19543"/>
                  </a:lnTo>
                  <a:cubicBezTo>
                    <a:pt x="21600" y="20679"/>
                    <a:pt x="20995" y="21600"/>
                    <a:pt x="20250" y="21600"/>
                  </a:cubicBezTo>
                  <a:cubicBezTo>
                    <a:pt x="20250" y="21600"/>
                    <a:pt x="20250" y="21600"/>
                    <a:pt x="2025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Shape 11655"/>
            <p:cNvSpPr/>
            <p:nvPr/>
          </p:nvSpPr>
          <p:spPr>
            <a:xfrm>
              <a:off x="2253127" y="3254906"/>
              <a:ext cx="231433" cy="231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0" h="21585" extrusionOk="0">
                  <a:moveTo>
                    <a:pt x="5809" y="19810"/>
                  </a:moveTo>
                  <a:lnTo>
                    <a:pt x="0" y="21585"/>
                  </a:lnTo>
                  <a:lnTo>
                    <a:pt x="1723" y="15720"/>
                  </a:lnTo>
                  <a:cubicBezTo>
                    <a:pt x="1723" y="15720"/>
                    <a:pt x="5809" y="19810"/>
                    <a:pt x="5809" y="19810"/>
                  </a:cubicBezTo>
                  <a:close/>
                  <a:moveTo>
                    <a:pt x="14328" y="11295"/>
                  </a:moveTo>
                  <a:cubicBezTo>
                    <a:pt x="14857" y="12168"/>
                    <a:pt x="15219" y="12941"/>
                    <a:pt x="15338" y="13361"/>
                  </a:cubicBezTo>
                  <a:cubicBezTo>
                    <a:pt x="16735" y="12758"/>
                    <a:pt x="18442" y="13050"/>
                    <a:pt x="19809" y="14418"/>
                  </a:cubicBezTo>
                  <a:cubicBezTo>
                    <a:pt x="21600" y="16210"/>
                    <a:pt x="21590" y="21540"/>
                    <a:pt x="21590" y="21540"/>
                  </a:cubicBezTo>
                  <a:cubicBezTo>
                    <a:pt x="21590" y="21540"/>
                    <a:pt x="21587" y="21538"/>
                    <a:pt x="21583" y="21536"/>
                  </a:cubicBezTo>
                  <a:cubicBezTo>
                    <a:pt x="21586" y="21540"/>
                    <a:pt x="21587" y="21543"/>
                    <a:pt x="21587" y="21543"/>
                  </a:cubicBezTo>
                  <a:cubicBezTo>
                    <a:pt x="21587" y="21543"/>
                    <a:pt x="16257" y="21556"/>
                    <a:pt x="14467" y="19765"/>
                  </a:cubicBezTo>
                  <a:cubicBezTo>
                    <a:pt x="13114" y="18410"/>
                    <a:pt x="12816" y="16721"/>
                    <a:pt x="13396" y="15331"/>
                  </a:cubicBezTo>
                  <a:cubicBezTo>
                    <a:pt x="12981" y="15218"/>
                    <a:pt x="12197" y="14852"/>
                    <a:pt x="11308" y="14314"/>
                  </a:cubicBezTo>
                  <a:lnTo>
                    <a:pt x="6478" y="19142"/>
                  </a:lnTo>
                  <a:lnTo>
                    <a:pt x="2392" y="15051"/>
                  </a:lnTo>
                  <a:lnTo>
                    <a:pt x="6994" y="10450"/>
                  </a:lnTo>
                  <a:cubicBezTo>
                    <a:pt x="4968" y="7962"/>
                    <a:pt x="2105" y="4020"/>
                    <a:pt x="1025" y="2336"/>
                  </a:cubicBezTo>
                  <a:cubicBezTo>
                    <a:pt x="11" y="756"/>
                    <a:pt x="7" y="211"/>
                    <a:pt x="44" y="57"/>
                  </a:cubicBezTo>
                  <a:cubicBezTo>
                    <a:pt x="31" y="43"/>
                    <a:pt x="37" y="38"/>
                    <a:pt x="52" y="32"/>
                  </a:cubicBezTo>
                  <a:cubicBezTo>
                    <a:pt x="59" y="13"/>
                    <a:pt x="65" y="4"/>
                    <a:pt x="65" y="4"/>
                  </a:cubicBezTo>
                  <a:cubicBezTo>
                    <a:pt x="237" y="-15"/>
                    <a:pt x="782" y="-11"/>
                    <a:pt x="2361" y="1003"/>
                  </a:cubicBezTo>
                  <a:cubicBezTo>
                    <a:pt x="4043" y="2084"/>
                    <a:pt x="7984" y="4949"/>
                    <a:pt x="10469" y="6978"/>
                  </a:cubicBezTo>
                  <a:lnTo>
                    <a:pt x="14322" y="3125"/>
                  </a:lnTo>
                  <a:lnTo>
                    <a:pt x="18411" y="7213"/>
                  </a:lnTo>
                  <a:cubicBezTo>
                    <a:pt x="18411" y="7213"/>
                    <a:pt x="14328" y="11295"/>
                    <a:pt x="14328" y="11295"/>
                  </a:cubicBezTo>
                  <a:close/>
                  <a:moveTo>
                    <a:pt x="15005" y="2441"/>
                  </a:moveTo>
                  <a:lnTo>
                    <a:pt x="17418" y="30"/>
                  </a:lnTo>
                  <a:lnTo>
                    <a:pt x="21507" y="4118"/>
                  </a:lnTo>
                  <a:lnTo>
                    <a:pt x="19094" y="6530"/>
                  </a:lnTo>
                  <a:cubicBezTo>
                    <a:pt x="19094" y="6530"/>
                    <a:pt x="15005" y="2441"/>
                    <a:pt x="15005" y="24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Shape 11659"/>
            <p:cNvSpPr/>
            <p:nvPr/>
          </p:nvSpPr>
          <p:spPr>
            <a:xfrm>
              <a:off x="3112675" y="2184618"/>
              <a:ext cx="412062" cy="4561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Shape 11661"/>
            <p:cNvSpPr/>
            <p:nvPr/>
          </p:nvSpPr>
          <p:spPr>
            <a:xfrm>
              <a:off x="2559653" y="2802492"/>
              <a:ext cx="202816" cy="2343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307" y="15970"/>
                  </a:lnTo>
                  <a:lnTo>
                    <a:pt x="6112" y="19464"/>
                  </a:lnTo>
                  <a:cubicBezTo>
                    <a:pt x="6112" y="19464"/>
                    <a:pt x="0" y="21600"/>
                    <a:pt x="0" y="21600"/>
                  </a:cubicBezTo>
                  <a:close/>
                  <a:moveTo>
                    <a:pt x="6773" y="18782"/>
                  </a:moveTo>
                  <a:lnTo>
                    <a:pt x="1968" y="15288"/>
                  </a:lnTo>
                  <a:lnTo>
                    <a:pt x="13737" y="3150"/>
                  </a:lnTo>
                  <a:lnTo>
                    <a:pt x="18545" y="6642"/>
                  </a:lnTo>
                  <a:cubicBezTo>
                    <a:pt x="18545" y="6642"/>
                    <a:pt x="6773" y="18782"/>
                    <a:pt x="6773" y="18782"/>
                  </a:cubicBezTo>
                  <a:close/>
                  <a:moveTo>
                    <a:pt x="19218" y="5946"/>
                  </a:moveTo>
                  <a:lnTo>
                    <a:pt x="14411" y="2455"/>
                  </a:lnTo>
                  <a:lnTo>
                    <a:pt x="16792" y="0"/>
                  </a:lnTo>
                  <a:lnTo>
                    <a:pt x="21600" y="3492"/>
                  </a:lnTo>
                  <a:cubicBezTo>
                    <a:pt x="21600" y="3492"/>
                    <a:pt x="19218" y="5946"/>
                    <a:pt x="19218" y="594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Shape 11662"/>
            <p:cNvSpPr/>
            <p:nvPr/>
          </p:nvSpPr>
          <p:spPr>
            <a:xfrm>
              <a:off x="3121073" y="3103759"/>
              <a:ext cx="218086" cy="3043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6" h="21363" extrusionOk="0">
                  <a:moveTo>
                    <a:pt x="10609" y="43"/>
                  </a:moveTo>
                  <a:cubicBezTo>
                    <a:pt x="8165" y="-162"/>
                    <a:pt x="5621" y="372"/>
                    <a:pt x="3560" y="1702"/>
                  </a:cubicBezTo>
                  <a:cubicBezTo>
                    <a:pt x="-561" y="4362"/>
                    <a:pt x="-1197" y="9181"/>
                    <a:pt x="2140" y="12465"/>
                  </a:cubicBezTo>
                  <a:cubicBezTo>
                    <a:pt x="4853" y="15135"/>
                    <a:pt x="9359" y="15971"/>
                    <a:pt x="13163" y="14762"/>
                  </a:cubicBezTo>
                  <a:cubicBezTo>
                    <a:pt x="13165" y="14832"/>
                    <a:pt x="13187" y="14904"/>
                    <a:pt x="13225" y="14972"/>
                  </a:cubicBezTo>
                  <a:lnTo>
                    <a:pt x="16612" y="21039"/>
                  </a:lnTo>
                  <a:cubicBezTo>
                    <a:pt x="16765" y="21313"/>
                    <a:pt x="17169" y="21438"/>
                    <a:pt x="17513" y="21316"/>
                  </a:cubicBezTo>
                  <a:lnTo>
                    <a:pt x="17878" y="21186"/>
                  </a:lnTo>
                  <a:cubicBezTo>
                    <a:pt x="18222" y="21064"/>
                    <a:pt x="18373" y="20741"/>
                    <a:pt x="18220" y="20467"/>
                  </a:cubicBezTo>
                  <a:lnTo>
                    <a:pt x="14832" y="14405"/>
                  </a:lnTo>
                  <a:cubicBezTo>
                    <a:pt x="14778" y="14307"/>
                    <a:pt x="14685" y="14238"/>
                    <a:pt x="14581" y="14183"/>
                  </a:cubicBezTo>
                  <a:cubicBezTo>
                    <a:pt x="14946" y="14006"/>
                    <a:pt x="15305" y="13816"/>
                    <a:pt x="15646" y="13596"/>
                  </a:cubicBezTo>
                  <a:cubicBezTo>
                    <a:pt x="19767" y="10937"/>
                    <a:pt x="20403" y="6118"/>
                    <a:pt x="17066" y="2833"/>
                  </a:cubicBezTo>
                  <a:cubicBezTo>
                    <a:pt x="15397" y="1191"/>
                    <a:pt x="13053" y="247"/>
                    <a:pt x="10609" y="43"/>
                  </a:cubicBezTo>
                  <a:close/>
                  <a:moveTo>
                    <a:pt x="10451" y="1237"/>
                  </a:moveTo>
                  <a:cubicBezTo>
                    <a:pt x="12511" y="1410"/>
                    <a:pt x="14487" y="2210"/>
                    <a:pt x="15893" y="3594"/>
                  </a:cubicBezTo>
                  <a:cubicBezTo>
                    <a:pt x="18705" y="6361"/>
                    <a:pt x="18170" y="10422"/>
                    <a:pt x="14697" y="12663"/>
                  </a:cubicBezTo>
                  <a:cubicBezTo>
                    <a:pt x="11225" y="14903"/>
                    <a:pt x="6130" y="14477"/>
                    <a:pt x="3318" y="11709"/>
                  </a:cubicBezTo>
                  <a:cubicBezTo>
                    <a:pt x="506" y="8942"/>
                    <a:pt x="1041" y="4882"/>
                    <a:pt x="4514" y="2641"/>
                  </a:cubicBezTo>
                  <a:cubicBezTo>
                    <a:pt x="6250" y="1520"/>
                    <a:pt x="8392" y="1065"/>
                    <a:pt x="10451" y="123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Shape 11663"/>
            <p:cNvSpPr/>
            <p:nvPr/>
          </p:nvSpPr>
          <p:spPr>
            <a:xfrm>
              <a:off x="1982524" y="2612137"/>
              <a:ext cx="232297" cy="2571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Shape 11664"/>
            <p:cNvSpPr/>
            <p:nvPr/>
          </p:nvSpPr>
          <p:spPr>
            <a:xfrm>
              <a:off x="1874411" y="3165200"/>
              <a:ext cx="324044" cy="2720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666" y="8645"/>
                  </a:moveTo>
                  <a:cubicBezTo>
                    <a:pt x="12912" y="8819"/>
                    <a:pt x="12183" y="8233"/>
                    <a:pt x="12037" y="7337"/>
                  </a:cubicBezTo>
                  <a:cubicBezTo>
                    <a:pt x="11891" y="6440"/>
                    <a:pt x="12382" y="5571"/>
                    <a:pt x="13136" y="5397"/>
                  </a:cubicBezTo>
                  <a:cubicBezTo>
                    <a:pt x="13888" y="5223"/>
                    <a:pt x="14617" y="5809"/>
                    <a:pt x="14763" y="6705"/>
                  </a:cubicBezTo>
                  <a:cubicBezTo>
                    <a:pt x="14909" y="7602"/>
                    <a:pt x="14418" y="8471"/>
                    <a:pt x="13666" y="8645"/>
                  </a:cubicBezTo>
                  <a:close/>
                  <a:moveTo>
                    <a:pt x="9893" y="16176"/>
                  </a:moveTo>
                  <a:lnTo>
                    <a:pt x="7167" y="16807"/>
                  </a:lnTo>
                  <a:lnTo>
                    <a:pt x="6637" y="13559"/>
                  </a:lnTo>
                  <a:lnTo>
                    <a:pt x="9363" y="12928"/>
                  </a:lnTo>
                  <a:cubicBezTo>
                    <a:pt x="9363" y="12928"/>
                    <a:pt x="9893" y="16176"/>
                    <a:pt x="9893" y="16176"/>
                  </a:cubicBezTo>
                  <a:close/>
                  <a:moveTo>
                    <a:pt x="5604" y="17169"/>
                  </a:moveTo>
                  <a:lnTo>
                    <a:pt x="2878" y="17800"/>
                  </a:lnTo>
                  <a:lnTo>
                    <a:pt x="2348" y="14552"/>
                  </a:lnTo>
                  <a:lnTo>
                    <a:pt x="5074" y="13921"/>
                  </a:lnTo>
                  <a:cubicBezTo>
                    <a:pt x="5074" y="13921"/>
                    <a:pt x="5604" y="17169"/>
                    <a:pt x="5604" y="17169"/>
                  </a:cubicBezTo>
                  <a:close/>
                  <a:moveTo>
                    <a:pt x="12498" y="1492"/>
                  </a:moveTo>
                  <a:lnTo>
                    <a:pt x="7003" y="11626"/>
                  </a:lnTo>
                  <a:lnTo>
                    <a:pt x="694" y="13086"/>
                  </a:lnTo>
                  <a:lnTo>
                    <a:pt x="2084" y="21600"/>
                  </a:lnTo>
                  <a:lnTo>
                    <a:pt x="13469" y="18964"/>
                  </a:lnTo>
                  <a:lnTo>
                    <a:pt x="12369" y="12224"/>
                  </a:lnTo>
                  <a:lnTo>
                    <a:pt x="15993" y="11385"/>
                  </a:lnTo>
                  <a:lnTo>
                    <a:pt x="17093" y="18125"/>
                  </a:lnTo>
                  <a:lnTo>
                    <a:pt x="21600" y="17082"/>
                  </a:lnTo>
                  <a:lnTo>
                    <a:pt x="20219" y="8622"/>
                  </a:lnTo>
                  <a:lnTo>
                    <a:pt x="20832" y="8481"/>
                  </a:lnTo>
                  <a:cubicBezTo>
                    <a:pt x="20832" y="8481"/>
                    <a:pt x="12498" y="1492"/>
                    <a:pt x="12498" y="1492"/>
                  </a:cubicBezTo>
                  <a:close/>
                  <a:moveTo>
                    <a:pt x="20572" y="6974"/>
                  </a:moveTo>
                  <a:lnTo>
                    <a:pt x="20663" y="7533"/>
                  </a:lnTo>
                  <a:lnTo>
                    <a:pt x="12346" y="559"/>
                  </a:lnTo>
                  <a:lnTo>
                    <a:pt x="6626" y="11107"/>
                  </a:lnTo>
                  <a:lnTo>
                    <a:pt x="0" y="12641"/>
                  </a:lnTo>
                  <a:lnTo>
                    <a:pt x="3130" y="6656"/>
                  </a:lnTo>
                  <a:lnTo>
                    <a:pt x="9437" y="5195"/>
                  </a:lnTo>
                  <a:lnTo>
                    <a:pt x="12254" y="0"/>
                  </a:lnTo>
                  <a:cubicBezTo>
                    <a:pt x="12254" y="0"/>
                    <a:pt x="20572" y="6974"/>
                    <a:pt x="20572" y="697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Shape 11665"/>
            <p:cNvSpPr/>
            <p:nvPr/>
          </p:nvSpPr>
          <p:spPr>
            <a:xfrm>
              <a:off x="2376767" y="2169660"/>
              <a:ext cx="375469" cy="3431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09" h="20716" extrusionOk="0">
                  <a:moveTo>
                    <a:pt x="19071" y="18146"/>
                  </a:moveTo>
                  <a:cubicBezTo>
                    <a:pt x="20183" y="16314"/>
                    <a:pt x="19749" y="13820"/>
                    <a:pt x="18102" y="12586"/>
                  </a:cubicBezTo>
                  <a:cubicBezTo>
                    <a:pt x="17662" y="12256"/>
                    <a:pt x="17178" y="12053"/>
                    <a:pt x="16685" y="11962"/>
                  </a:cubicBezTo>
                  <a:lnTo>
                    <a:pt x="16672" y="15889"/>
                  </a:lnTo>
                  <a:cubicBezTo>
                    <a:pt x="16671" y="16166"/>
                    <a:pt x="16469" y="16390"/>
                    <a:pt x="16220" y="16389"/>
                  </a:cubicBezTo>
                  <a:cubicBezTo>
                    <a:pt x="15971" y="16388"/>
                    <a:pt x="15770" y="16164"/>
                    <a:pt x="15771" y="15887"/>
                  </a:cubicBezTo>
                  <a:lnTo>
                    <a:pt x="15784" y="11921"/>
                  </a:lnTo>
                  <a:cubicBezTo>
                    <a:pt x="14735" y="12022"/>
                    <a:pt x="13732" y="12627"/>
                    <a:pt x="13098" y="13672"/>
                  </a:cubicBezTo>
                  <a:cubicBezTo>
                    <a:pt x="11985" y="15504"/>
                    <a:pt x="12420" y="17998"/>
                    <a:pt x="14067" y="19232"/>
                  </a:cubicBezTo>
                  <a:cubicBezTo>
                    <a:pt x="15713" y="20465"/>
                    <a:pt x="17958" y="19979"/>
                    <a:pt x="19071" y="18146"/>
                  </a:cubicBezTo>
                  <a:close/>
                  <a:moveTo>
                    <a:pt x="16740" y="7857"/>
                  </a:moveTo>
                  <a:lnTo>
                    <a:pt x="15291" y="6772"/>
                  </a:lnTo>
                  <a:cubicBezTo>
                    <a:pt x="15127" y="6649"/>
                    <a:pt x="15015" y="6369"/>
                    <a:pt x="15043" y="6151"/>
                  </a:cubicBezTo>
                  <a:lnTo>
                    <a:pt x="15275" y="4322"/>
                  </a:lnTo>
                  <a:lnTo>
                    <a:pt x="11975" y="5321"/>
                  </a:lnTo>
                  <a:cubicBezTo>
                    <a:pt x="11975" y="5321"/>
                    <a:pt x="12203" y="5706"/>
                    <a:pt x="12483" y="6179"/>
                  </a:cubicBezTo>
                  <a:lnTo>
                    <a:pt x="16109" y="8895"/>
                  </a:lnTo>
                  <a:cubicBezTo>
                    <a:pt x="16109" y="8895"/>
                    <a:pt x="16740" y="7857"/>
                    <a:pt x="16740" y="7857"/>
                  </a:cubicBezTo>
                  <a:close/>
                  <a:moveTo>
                    <a:pt x="15093" y="9342"/>
                  </a:moveTo>
                  <a:lnTo>
                    <a:pt x="13604" y="8227"/>
                  </a:lnTo>
                  <a:cubicBezTo>
                    <a:pt x="13647" y="8494"/>
                    <a:pt x="13599" y="8776"/>
                    <a:pt x="13458" y="9008"/>
                  </a:cubicBezTo>
                  <a:lnTo>
                    <a:pt x="13459" y="9008"/>
                  </a:lnTo>
                  <a:cubicBezTo>
                    <a:pt x="13459" y="9008"/>
                    <a:pt x="13042" y="9692"/>
                    <a:pt x="12523" y="10542"/>
                  </a:cubicBezTo>
                  <a:cubicBezTo>
                    <a:pt x="12523" y="10542"/>
                    <a:pt x="15093" y="9342"/>
                    <a:pt x="15093" y="9342"/>
                  </a:cubicBezTo>
                  <a:close/>
                  <a:moveTo>
                    <a:pt x="11619" y="8259"/>
                  </a:moveTo>
                  <a:cubicBezTo>
                    <a:pt x="11619" y="8259"/>
                    <a:pt x="10321" y="6315"/>
                    <a:pt x="9704" y="5383"/>
                  </a:cubicBezTo>
                  <a:lnTo>
                    <a:pt x="8507" y="5869"/>
                  </a:lnTo>
                  <a:cubicBezTo>
                    <a:pt x="8769" y="6978"/>
                    <a:pt x="8675" y="8186"/>
                    <a:pt x="8184" y="9262"/>
                  </a:cubicBezTo>
                  <a:lnTo>
                    <a:pt x="10126" y="10718"/>
                  </a:lnTo>
                  <a:cubicBezTo>
                    <a:pt x="10126" y="10718"/>
                    <a:pt x="11619" y="8259"/>
                    <a:pt x="11619" y="8259"/>
                  </a:cubicBezTo>
                  <a:close/>
                  <a:moveTo>
                    <a:pt x="7096" y="9656"/>
                  </a:moveTo>
                  <a:lnTo>
                    <a:pt x="4125" y="7430"/>
                  </a:lnTo>
                  <a:cubicBezTo>
                    <a:pt x="3919" y="7275"/>
                    <a:pt x="3865" y="6964"/>
                    <a:pt x="4004" y="6735"/>
                  </a:cubicBezTo>
                  <a:cubicBezTo>
                    <a:pt x="4067" y="6631"/>
                    <a:pt x="4159" y="6564"/>
                    <a:pt x="4260" y="6533"/>
                  </a:cubicBezTo>
                  <a:lnTo>
                    <a:pt x="4259" y="6531"/>
                  </a:lnTo>
                  <a:lnTo>
                    <a:pt x="7505" y="5212"/>
                  </a:lnTo>
                  <a:cubicBezTo>
                    <a:pt x="7238" y="4652"/>
                    <a:pt x="6848" y="4155"/>
                    <a:pt x="6343" y="3777"/>
                  </a:cubicBezTo>
                  <a:cubicBezTo>
                    <a:pt x="4697" y="2543"/>
                    <a:pt x="2452" y="3030"/>
                    <a:pt x="1339" y="4862"/>
                  </a:cubicBezTo>
                  <a:cubicBezTo>
                    <a:pt x="227" y="6694"/>
                    <a:pt x="661" y="9188"/>
                    <a:pt x="2308" y="10422"/>
                  </a:cubicBezTo>
                  <a:cubicBezTo>
                    <a:pt x="3854" y="11580"/>
                    <a:pt x="5928" y="11221"/>
                    <a:pt x="7096" y="9656"/>
                  </a:cubicBezTo>
                  <a:close/>
                  <a:moveTo>
                    <a:pt x="5362" y="7148"/>
                  </a:moveTo>
                  <a:lnTo>
                    <a:pt x="7578" y="8808"/>
                  </a:lnTo>
                  <a:cubicBezTo>
                    <a:pt x="7940" y="7960"/>
                    <a:pt x="8013" y="7021"/>
                    <a:pt x="7822" y="6148"/>
                  </a:cubicBezTo>
                  <a:cubicBezTo>
                    <a:pt x="7822" y="6148"/>
                    <a:pt x="5362" y="7148"/>
                    <a:pt x="5362" y="7148"/>
                  </a:cubicBezTo>
                  <a:close/>
                  <a:moveTo>
                    <a:pt x="19668" y="18594"/>
                  </a:moveTo>
                  <a:cubicBezTo>
                    <a:pt x="18331" y="20796"/>
                    <a:pt x="15642" y="21379"/>
                    <a:pt x="13663" y="19896"/>
                  </a:cubicBezTo>
                  <a:cubicBezTo>
                    <a:pt x="11684" y="18413"/>
                    <a:pt x="11164" y="15426"/>
                    <a:pt x="12501" y="13224"/>
                  </a:cubicBezTo>
                  <a:cubicBezTo>
                    <a:pt x="13276" y="11948"/>
                    <a:pt x="14505" y="11216"/>
                    <a:pt x="15787" y="11115"/>
                  </a:cubicBezTo>
                  <a:lnTo>
                    <a:pt x="15791" y="10101"/>
                  </a:lnTo>
                  <a:lnTo>
                    <a:pt x="11595" y="12059"/>
                  </a:lnTo>
                  <a:cubicBezTo>
                    <a:pt x="11028" y="12983"/>
                    <a:pt x="10547" y="13764"/>
                    <a:pt x="10524" y="13787"/>
                  </a:cubicBezTo>
                  <a:cubicBezTo>
                    <a:pt x="10135" y="14180"/>
                    <a:pt x="9533" y="14149"/>
                    <a:pt x="9180" y="13717"/>
                  </a:cubicBezTo>
                  <a:cubicBezTo>
                    <a:pt x="8879" y="13349"/>
                    <a:pt x="8857" y="12810"/>
                    <a:pt x="9097" y="12415"/>
                  </a:cubicBezTo>
                  <a:lnTo>
                    <a:pt x="9096" y="12414"/>
                  </a:lnTo>
                  <a:lnTo>
                    <a:pt x="9622" y="11548"/>
                  </a:lnTo>
                  <a:lnTo>
                    <a:pt x="7695" y="10105"/>
                  </a:lnTo>
                  <a:cubicBezTo>
                    <a:pt x="6301" y="12039"/>
                    <a:pt x="3783" y="12494"/>
                    <a:pt x="1904" y="11086"/>
                  </a:cubicBezTo>
                  <a:cubicBezTo>
                    <a:pt x="-75" y="9603"/>
                    <a:pt x="-595" y="6616"/>
                    <a:pt x="742" y="4414"/>
                  </a:cubicBezTo>
                  <a:cubicBezTo>
                    <a:pt x="2079" y="2212"/>
                    <a:pt x="4768" y="1629"/>
                    <a:pt x="6747" y="3112"/>
                  </a:cubicBezTo>
                  <a:cubicBezTo>
                    <a:pt x="7383" y="3589"/>
                    <a:pt x="7868" y="4222"/>
                    <a:pt x="8189" y="4933"/>
                  </a:cubicBezTo>
                  <a:lnTo>
                    <a:pt x="9242" y="4506"/>
                  </a:lnTo>
                  <a:cubicBezTo>
                    <a:pt x="9107" y="3945"/>
                    <a:pt x="9252" y="3323"/>
                    <a:pt x="9665" y="2905"/>
                  </a:cubicBezTo>
                  <a:cubicBezTo>
                    <a:pt x="9859" y="2709"/>
                    <a:pt x="10089" y="2584"/>
                    <a:pt x="10328" y="2526"/>
                  </a:cubicBezTo>
                  <a:lnTo>
                    <a:pt x="10328" y="2525"/>
                  </a:lnTo>
                  <a:lnTo>
                    <a:pt x="15055" y="1211"/>
                  </a:lnTo>
                  <a:lnTo>
                    <a:pt x="15055" y="1211"/>
                  </a:lnTo>
                  <a:cubicBezTo>
                    <a:pt x="15587" y="1000"/>
                    <a:pt x="16204" y="1148"/>
                    <a:pt x="16607" y="1641"/>
                  </a:cubicBezTo>
                  <a:cubicBezTo>
                    <a:pt x="16925" y="2031"/>
                    <a:pt x="17037" y="2548"/>
                    <a:pt x="16952" y="3028"/>
                  </a:cubicBezTo>
                  <a:lnTo>
                    <a:pt x="16953" y="3029"/>
                  </a:lnTo>
                  <a:lnTo>
                    <a:pt x="16496" y="5740"/>
                  </a:lnTo>
                  <a:lnTo>
                    <a:pt x="18231" y="7041"/>
                  </a:lnTo>
                  <a:cubicBezTo>
                    <a:pt x="18561" y="7288"/>
                    <a:pt x="18648" y="7786"/>
                    <a:pt x="18425" y="8153"/>
                  </a:cubicBezTo>
                  <a:cubicBezTo>
                    <a:pt x="18217" y="8496"/>
                    <a:pt x="17812" y="8599"/>
                    <a:pt x="17491" y="8409"/>
                  </a:cubicBezTo>
                  <a:lnTo>
                    <a:pt x="16693" y="9723"/>
                  </a:lnTo>
                  <a:lnTo>
                    <a:pt x="16688" y="11148"/>
                  </a:lnTo>
                  <a:cubicBezTo>
                    <a:pt x="17320" y="11245"/>
                    <a:pt x="17941" y="11499"/>
                    <a:pt x="18505" y="11922"/>
                  </a:cubicBezTo>
                  <a:cubicBezTo>
                    <a:pt x="20485" y="13405"/>
                    <a:pt x="21005" y="16392"/>
                    <a:pt x="19668" y="18594"/>
                  </a:cubicBezTo>
                  <a:close/>
                  <a:moveTo>
                    <a:pt x="17732" y="707"/>
                  </a:moveTo>
                  <a:cubicBezTo>
                    <a:pt x="18178" y="-27"/>
                    <a:pt x="19074" y="-221"/>
                    <a:pt x="19734" y="273"/>
                  </a:cubicBezTo>
                  <a:cubicBezTo>
                    <a:pt x="20394" y="767"/>
                    <a:pt x="20567" y="1763"/>
                    <a:pt x="20121" y="2497"/>
                  </a:cubicBezTo>
                  <a:cubicBezTo>
                    <a:pt x="19676" y="3231"/>
                    <a:pt x="18780" y="3426"/>
                    <a:pt x="18120" y="2931"/>
                  </a:cubicBezTo>
                  <a:cubicBezTo>
                    <a:pt x="17460" y="2437"/>
                    <a:pt x="17287" y="1441"/>
                    <a:pt x="17732" y="7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Shape 11666"/>
            <p:cNvSpPr/>
            <p:nvPr/>
          </p:nvSpPr>
          <p:spPr>
            <a:xfrm>
              <a:off x="1515089" y="3167396"/>
              <a:ext cx="223222" cy="2751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9" h="21341" extrusionOk="0">
                  <a:moveTo>
                    <a:pt x="12205" y="0"/>
                  </a:moveTo>
                  <a:cubicBezTo>
                    <a:pt x="11720" y="1"/>
                    <a:pt x="11326" y="320"/>
                    <a:pt x="11326" y="713"/>
                  </a:cubicBezTo>
                  <a:lnTo>
                    <a:pt x="11325" y="2819"/>
                  </a:lnTo>
                  <a:cubicBezTo>
                    <a:pt x="11950" y="2747"/>
                    <a:pt x="12537" y="2740"/>
                    <a:pt x="13081" y="2776"/>
                  </a:cubicBezTo>
                  <a:lnTo>
                    <a:pt x="13083" y="713"/>
                  </a:lnTo>
                  <a:cubicBezTo>
                    <a:pt x="13083" y="320"/>
                    <a:pt x="12690" y="1"/>
                    <a:pt x="12205" y="0"/>
                  </a:cubicBezTo>
                  <a:close/>
                  <a:moveTo>
                    <a:pt x="18280" y="1334"/>
                  </a:moveTo>
                  <a:cubicBezTo>
                    <a:pt x="17859" y="1138"/>
                    <a:pt x="17322" y="1255"/>
                    <a:pt x="17079" y="1596"/>
                  </a:cubicBezTo>
                  <a:lnTo>
                    <a:pt x="15817" y="3366"/>
                  </a:lnTo>
                  <a:cubicBezTo>
                    <a:pt x="16385" y="3577"/>
                    <a:pt x="16889" y="3826"/>
                    <a:pt x="17333" y="4087"/>
                  </a:cubicBezTo>
                  <a:lnTo>
                    <a:pt x="18600" y="2308"/>
                  </a:lnTo>
                  <a:cubicBezTo>
                    <a:pt x="18843" y="1966"/>
                    <a:pt x="18700" y="1531"/>
                    <a:pt x="18280" y="1334"/>
                  </a:cubicBezTo>
                  <a:close/>
                  <a:moveTo>
                    <a:pt x="879" y="9125"/>
                  </a:moveTo>
                  <a:cubicBezTo>
                    <a:pt x="394" y="9126"/>
                    <a:pt x="0" y="9445"/>
                    <a:pt x="0" y="9839"/>
                  </a:cubicBezTo>
                  <a:cubicBezTo>
                    <a:pt x="0" y="10232"/>
                    <a:pt x="393" y="10551"/>
                    <a:pt x="879" y="10551"/>
                  </a:cubicBezTo>
                  <a:lnTo>
                    <a:pt x="3404" y="10550"/>
                  </a:lnTo>
                  <a:cubicBezTo>
                    <a:pt x="3351" y="10107"/>
                    <a:pt x="3343" y="9629"/>
                    <a:pt x="3405" y="9124"/>
                  </a:cubicBezTo>
                  <a:cubicBezTo>
                    <a:pt x="3405" y="9124"/>
                    <a:pt x="879" y="9125"/>
                    <a:pt x="879" y="9125"/>
                  </a:cubicBezTo>
                  <a:close/>
                  <a:moveTo>
                    <a:pt x="2851" y="4649"/>
                  </a:moveTo>
                  <a:cubicBezTo>
                    <a:pt x="2431" y="4453"/>
                    <a:pt x="1894" y="4570"/>
                    <a:pt x="1651" y="4911"/>
                  </a:cubicBezTo>
                  <a:cubicBezTo>
                    <a:pt x="1408" y="5251"/>
                    <a:pt x="1552" y="5687"/>
                    <a:pt x="1973" y="5884"/>
                  </a:cubicBezTo>
                  <a:lnTo>
                    <a:pt x="4171" y="6912"/>
                  </a:lnTo>
                  <a:cubicBezTo>
                    <a:pt x="4408" y="6513"/>
                    <a:pt x="4715" y="6106"/>
                    <a:pt x="5109" y="5706"/>
                  </a:cubicBezTo>
                  <a:cubicBezTo>
                    <a:pt x="5109" y="5706"/>
                    <a:pt x="2851" y="4649"/>
                    <a:pt x="2851" y="4649"/>
                  </a:cubicBezTo>
                  <a:close/>
                  <a:moveTo>
                    <a:pt x="6118" y="1310"/>
                  </a:moveTo>
                  <a:cubicBezTo>
                    <a:pt x="5698" y="1506"/>
                    <a:pt x="5553" y="1942"/>
                    <a:pt x="5795" y="2283"/>
                  </a:cubicBezTo>
                  <a:lnTo>
                    <a:pt x="7150" y="4186"/>
                  </a:lnTo>
                  <a:cubicBezTo>
                    <a:pt x="7326" y="4088"/>
                    <a:pt x="8471" y="3556"/>
                    <a:pt x="8675" y="3478"/>
                  </a:cubicBezTo>
                  <a:lnTo>
                    <a:pt x="7318" y="1570"/>
                  </a:lnTo>
                  <a:cubicBezTo>
                    <a:pt x="7075" y="1229"/>
                    <a:pt x="6538" y="1113"/>
                    <a:pt x="6118" y="1310"/>
                  </a:cubicBezTo>
                  <a:close/>
                  <a:moveTo>
                    <a:pt x="18708" y="6478"/>
                  </a:moveTo>
                  <a:cubicBezTo>
                    <a:pt x="17247" y="4749"/>
                    <a:pt x="13396" y="2259"/>
                    <a:pt x="8417" y="4592"/>
                  </a:cubicBezTo>
                  <a:cubicBezTo>
                    <a:pt x="8416" y="4592"/>
                    <a:pt x="8415" y="4593"/>
                    <a:pt x="8414" y="4593"/>
                  </a:cubicBezTo>
                  <a:cubicBezTo>
                    <a:pt x="8414" y="4593"/>
                    <a:pt x="8413" y="4593"/>
                    <a:pt x="8413" y="4594"/>
                  </a:cubicBezTo>
                  <a:cubicBezTo>
                    <a:pt x="8412" y="4594"/>
                    <a:pt x="8411" y="4594"/>
                    <a:pt x="8411" y="4595"/>
                  </a:cubicBezTo>
                  <a:cubicBezTo>
                    <a:pt x="8410" y="4595"/>
                    <a:pt x="8409" y="4595"/>
                    <a:pt x="8409" y="4596"/>
                  </a:cubicBezTo>
                  <a:cubicBezTo>
                    <a:pt x="3429" y="6929"/>
                    <a:pt x="4160" y="10880"/>
                    <a:pt x="5276" y="12771"/>
                  </a:cubicBezTo>
                  <a:cubicBezTo>
                    <a:pt x="6289" y="14473"/>
                    <a:pt x="8765" y="15342"/>
                    <a:pt x="9094" y="15507"/>
                  </a:cubicBezTo>
                  <a:cubicBezTo>
                    <a:pt x="9630" y="15775"/>
                    <a:pt x="12317" y="16498"/>
                    <a:pt x="13014" y="17370"/>
                  </a:cubicBezTo>
                  <a:cubicBezTo>
                    <a:pt x="13975" y="18570"/>
                    <a:pt x="14185" y="18516"/>
                    <a:pt x="15033" y="18314"/>
                  </a:cubicBezTo>
                  <a:cubicBezTo>
                    <a:pt x="15896" y="18109"/>
                    <a:pt x="19095" y="16611"/>
                    <a:pt x="19745" y="16106"/>
                  </a:cubicBezTo>
                  <a:cubicBezTo>
                    <a:pt x="20384" y="15611"/>
                    <a:pt x="20547" y="15491"/>
                    <a:pt x="19747" y="14216"/>
                  </a:cubicBezTo>
                  <a:cubicBezTo>
                    <a:pt x="19165" y="13290"/>
                    <a:pt x="19737" y="11040"/>
                    <a:pt x="19718" y="10529"/>
                  </a:cubicBezTo>
                  <a:cubicBezTo>
                    <a:pt x="19707" y="10216"/>
                    <a:pt x="20017" y="8041"/>
                    <a:pt x="18708" y="6478"/>
                  </a:cubicBezTo>
                  <a:close/>
                  <a:moveTo>
                    <a:pt x="21272" y="17648"/>
                  </a:moveTo>
                  <a:cubicBezTo>
                    <a:pt x="21133" y="17452"/>
                    <a:pt x="20824" y="17385"/>
                    <a:pt x="20583" y="17498"/>
                  </a:cubicBezTo>
                  <a:lnTo>
                    <a:pt x="16099" y="19599"/>
                  </a:lnTo>
                  <a:cubicBezTo>
                    <a:pt x="15858" y="19712"/>
                    <a:pt x="15775" y="19962"/>
                    <a:pt x="15914" y="20158"/>
                  </a:cubicBezTo>
                  <a:lnTo>
                    <a:pt x="15914" y="20158"/>
                  </a:lnTo>
                  <a:cubicBezTo>
                    <a:pt x="16053" y="20353"/>
                    <a:pt x="16361" y="20420"/>
                    <a:pt x="16603" y="20307"/>
                  </a:cubicBezTo>
                  <a:lnTo>
                    <a:pt x="21087" y="18206"/>
                  </a:lnTo>
                  <a:cubicBezTo>
                    <a:pt x="21328" y="18093"/>
                    <a:pt x="21411" y="17843"/>
                    <a:pt x="21272" y="17648"/>
                  </a:cubicBezTo>
                  <a:cubicBezTo>
                    <a:pt x="21272" y="17648"/>
                    <a:pt x="21272" y="17648"/>
                    <a:pt x="21272" y="17648"/>
                  </a:cubicBezTo>
                  <a:close/>
                  <a:moveTo>
                    <a:pt x="20584" y="16680"/>
                  </a:moveTo>
                  <a:cubicBezTo>
                    <a:pt x="20445" y="16485"/>
                    <a:pt x="20136" y="16418"/>
                    <a:pt x="19895" y="16531"/>
                  </a:cubicBezTo>
                  <a:lnTo>
                    <a:pt x="15411" y="18632"/>
                  </a:lnTo>
                  <a:cubicBezTo>
                    <a:pt x="15170" y="18745"/>
                    <a:pt x="15087" y="18995"/>
                    <a:pt x="15226" y="19190"/>
                  </a:cubicBezTo>
                  <a:lnTo>
                    <a:pt x="15226" y="19190"/>
                  </a:lnTo>
                  <a:cubicBezTo>
                    <a:pt x="15365" y="19386"/>
                    <a:pt x="15673" y="19453"/>
                    <a:pt x="15915" y="19340"/>
                  </a:cubicBezTo>
                  <a:lnTo>
                    <a:pt x="20399" y="17239"/>
                  </a:lnTo>
                  <a:cubicBezTo>
                    <a:pt x="20640" y="17126"/>
                    <a:pt x="20723" y="16876"/>
                    <a:pt x="20584" y="16680"/>
                  </a:cubicBezTo>
                  <a:cubicBezTo>
                    <a:pt x="20584" y="16680"/>
                    <a:pt x="20584" y="16680"/>
                    <a:pt x="20584" y="16680"/>
                  </a:cubicBezTo>
                  <a:close/>
                  <a:moveTo>
                    <a:pt x="17079" y="20429"/>
                  </a:moveTo>
                  <a:lnTo>
                    <a:pt x="20979" y="18602"/>
                  </a:lnTo>
                  <a:cubicBezTo>
                    <a:pt x="21600" y="19474"/>
                    <a:pt x="21230" y="20591"/>
                    <a:pt x="20153" y="21095"/>
                  </a:cubicBezTo>
                  <a:cubicBezTo>
                    <a:pt x="19076" y="21600"/>
                    <a:pt x="17700" y="21302"/>
                    <a:pt x="17079" y="2042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Shape 11667"/>
            <p:cNvSpPr/>
            <p:nvPr/>
          </p:nvSpPr>
          <p:spPr>
            <a:xfrm>
              <a:off x="1796315" y="2795952"/>
              <a:ext cx="233239" cy="3702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15" h="21600" extrusionOk="0">
                  <a:moveTo>
                    <a:pt x="0" y="938"/>
                  </a:moveTo>
                  <a:lnTo>
                    <a:pt x="6284" y="11455"/>
                  </a:lnTo>
                  <a:lnTo>
                    <a:pt x="10032" y="10516"/>
                  </a:lnTo>
                  <a:lnTo>
                    <a:pt x="6771" y="5067"/>
                  </a:lnTo>
                  <a:cubicBezTo>
                    <a:pt x="7276" y="5103"/>
                    <a:pt x="7799" y="5064"/>
                    <a:pt x="8290" y="4918"/>
                  </a:cubicBezTo>
                  <a:cubicBezTo>
                    <a:pt x="9265" y="4628"/>
                    <a:pt x="9902" y="4019"/>
                    <a:pt x="10109" y="3335"/>
                  </a:cubicBezTo>
                  <a:cubicBezTo>
                    <a:pt x="10127" y="3275"/>
                    <a:pt x="10142" y="3214"/>
                    <a:pt x="10154" y="3153"/>
                  </a:cubicBezTo>
                  <a:cubicBezTo>
                    <a:pt x="11859" y="3250"/>
                    <a:pt x="13418" y="3571"/>
                    <a:pt x="14738" y="4133"/>
                  </a:cubicBezTo>
                  <a:cubicBezTo>
                    <a:pt x="16916" y="5061"/>
                    <a:pt x="18325" y="6560"/>
                    <a:pt x="18814" y="8470"/>
                  </a:cubicBezTo>
                  <a:cubicBezTo>
                    <a:pt x="19575" y="11446"/>
                    <a:pt x="17428" y="14404"/>
                    <a:pt x="13562" y="15911"/>
                  </a:cubicBezTo>
                  <a:lnTo>
                    <a:pt x="12515" y="14314"/>
                  </a:lnTo>
                  <a:lnTo>
                    <a:pt x="15137" y="13594"/>
                  </a:lnTo>
                  <a:lnTo>
                    <a:pt x="14615" y="12797"/>
                  </a:lnTo>
                  <a:lnTo>
                    <a:pt x="5054" y="15424"/>
                  </a:lnTo>
                  <a:lnTo>
                    <a:pt x="5577" y="16221"/>
                  </a:lnTo>
                  <a:lnTo>
                    <a:pt x="8203" y="15499"/>
                  </a:lnTo>
                  <a:lnTo>
                    <a:pt x="9904" y="18094"/>
                  </a:lnTo>
                  <a:lnTo>
                    <a:pt x="4408" y="19605"/>
                  </a:lnTo>
                  <a:lnTo>
                    <a:pt x="5716" y="21600"/>
                  </a:lnTo>
                  <a:lnTo>
                    <a:pt x="21015" y="17395"/>
                  </a:lnTo>
                  <a:lnTo>
                    <a:pt x="19707" y="15399"/>
                  </a:lnTo>
                  <a:lnTo>
                    <a:pt x="15876" y="16453"/>
                  </a:lnTo>
                  <a:cubicBezTo>
                    <a:pt x="19603" y="14559"/>
                    <a:pt x="21600" y="11416"/>
                    <a:pt x="20792" y="8258"/>
                  </a:cubicBezTo>
                  <a:cubicBezTo>
                    <a:pt x="20210" y="5981"/>
                    <a:pt x="18497" y="4180"/>
                    <a:pt x="15839" y="3048"/>
                  </a:cubicBezTo>
                  <a:cubicBezTo>
                    <a:pt x="14076" y="2297"/>
                    <a:pt x="11998" y="1893"/>
                    <a:pt x="9725" y="1829"/>
                  </a:cubicBezTo>
                  <a:cubicBezTo>
                    <a:pt x="8880" y="999"/>
                    <a:pt x="7217" y="649"/>
                    <a:pt x="5755" y="1051"/>
                  </a:cubicBezTo>
                  <a:cubicBezTo>
                    <a:pt x="5329" y="1168"/>
                    <a:pt x="4967" y="1337"/>
                    <a:pt x="4668" y="1543"/>
                  </a:cubicBezTo>
                  <a:lnTo>
                    <a:pt x="3742" y="0"/>
                  </a:lnTo>
                  <a:lnTo>
                    <a:pt x="0" y="938"/>
                  </a:lnTo>
                  <a:close/>
                  <a:moveTo>
                    <a:pt x="6539" y="2246"/>
                  </a:moveTo>
                  <a:cubicBezTo>
                    <a:pt x="7096" y="2088"/>
                    <a:pt x="7748" y="2205"/>
                    <a:pt x="8082" y="2533"/>
                  </a:cubicBezTo>
                  <a:cubicBezTo>
                    <a:pt x="8426" y="2872"/>
                    <a:pt x="8318" y="3324"/>
                    <a:pt x="7835" y="3581"/>
                  </a:cubicBezTo>
                  <a:cubicBezTo>
                    <a:pt x="7738" y="3636"/>
                    <a:pt x="7630" y="3685"/>
                    <a:pt x="7504" y="3719"/>
                  </a:cubicBezTo>
                  <a:cubicBezTo>
                    <a:pt x="6877" y="3892"/>
                    <a:pt x="6149" y="3701"/>
                    <a:pt x="5884" y="3295"/>
                  </a:cubicBezTo>
                  <a:cubicBezTo>
                    <a:pt x="5620" y="2890"/>
                    <a:pt x="5916" y="2423"/>
                    <a:pt x="6539" y="224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Shape 11668"/>
            <p:cNvSpPr/>
            <p:nvPr/>
          </p:nvSpPr>
          <p:spPr>
            <a:xfrm>
              <a:off x="2074269" y="1924745"/>
              <a:ext cx="226489" cy="2943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38" h="21519" extrusionOk="0">
                  <a:moveTo>
                    <a:pt x="9842" y="0"/>
                  </a:moveTo>
                  <a:cubicBezTo>
                    <a:pt x="7324" y="0"/>
                    <a:pt x="4803" y="774"/>
                    <a:pt x="2881" y="2331"/>
                  </a:cubicBezTo>
                  <a:cubicBezTo>
                    <a:pt x="-961" y="5445"/>
                    <a:pt x="-961" y="10493"/>
                    <a:pt x="2881" y="13607"/>
                  </a:cubicBezTo>
                  <a:cubicBezTo>
                    <a:pt x="6005" y="16138"/>
                    <a:pt x="10709" y="16613"/>
                    <a:pt x="14423" y="15030"/>
                  </a:cubicBezTo>
                  <a:cubicBezTo>
                    <a:pt x="14434" y="15103"/>
                    <a:pt x="14466" y="15175"/>
                    <a:pt x="14515" y="15243"/>
                  </a:cubicBezTo>
                  <a:lnTo>
                    <a:pt x="18781" y="21235"/>
                  </a:lnTo>
                  <a:cubicBezTo>
                    <a:pt x="18974" y="21506"/>
                    <a:pt x="19402" y="21600"/>
                    <a:pt x="19736" y="21444"/>
                  </a:cubicBezTo>
                  <a:lnTo>
                    <a:pt x="20091" y="21277"/>
                  </a:lnTo>
                  <a:cubicBezTo>
                    <a:pt x="20425" y="21121"/>
                    <a:pt x="20535" y="20774"/>
                    <a:pt x="20343" y="20503"/>
                  </a:cubicBezTo>
                  <a:lnTo>
                    <a:pt x="16076" y="14515"/>
                  </a:lnTo>
                  <a:cubicBezTo>
                    <a:pt x="16007" y="14419"/>
                    <a:pt x="15903" y="14355"/>
                    <a:pt x="15790" y="14307"/>
                  </a:cubicBezTo>
                  <a:cubicBezTo>
                    <a:pt x="16138" y="14092"/>
                    <a:pt x="16479" y="13864"/>
                    <a:pt x="16797" y="13607"/>
                  </a:cubicBezTo>
                  <a:cubicBezTo>
                    <a:pt x="20639" y="10493"/>
                    <a:pt x="20639" y="5445"/>
                    <a:pt x="16797" y="2331"/>
                  </a:cubicBezTo>
                  <a:cubicBezTo>
                    <a:pt x="14875" y="774"/>
                    <a:pt x="12360" y="0"/>
                    <a:pt x="9842" y="0"/>
                  </a:cubicBezTo>
                  <a:close/>
                  <a:moveTo>
                    <a:pt x="9842" y="1251"/>
                  </a:moveTo>
                  <a:cubicBezTo>
                    <a:pt x="11963" y="1251"/>
                    <a:pt x="14085" y="1909"/>
                    <a:pt x="15704" y="3221"/>
                  </a:cubicBezTo>
                  <a:cubicBezTo>
                    <a:pt x="18942" y="5844"/>
                    <a:pt x="18942" y="10098"/>
                    <a:pt x="15704" y="12722"/>
                  </a:cubicBezTo>
                  <a:cubicBezTo>
                    <a:pt x="12467" y="15345"/>
                    <a:pt x="7217" y="15345"/>
                    <a:pt x="3980" y="12722"/>
                  </a:cubicBezTo>
                  <a:cubicBezTo>
                    <a:pt x="742" y="10098"/>
                    <a:pt x="742" y="5844"/>
                    <a:pt x="3980" y="3221"/>
                  </a:cubicBezTo>
                  <a:cubicBezTo>
                    <a:pt x="5598" y="1909"/>
                    <a:pt x="7720" y="1251"/>
                    <a:pt x="9842" y="125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Shape 11669"/>
            <p:cNvSpPr/>
            <p:nvPr/>
          </p:nvSpPr>
          <p:spPr>
            <a:xfrm>
              <a:off x="1587618" y="2319140"/>
              <a:ext cx="534787" cy="3790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54" y="0"/>
                  </a:moveTo>
                  <a:lnTo>
                    <a:pt x="149" y="12597"/>
                  </a:lnTo>
                  <a:lnTo>
                    <a:pt x="0" y="12646"/>
                  </a:lnTo>
                  <a:lnTo>
                    <a:pt x="0" y="19074"/>
                  </a:lnTo>
                  <a:lnTo>
                    <a:pt x="9044" y="19042"/>
                  </a:lnTo>
                  <a:lnTo>
                    <a:pt x="9044" y="21600"/>
                  </a:lnTo>
                  <a:lnTo>
                    <a:pt x="10685" y="20823"/>
                  </a:lnTo>
                  <a:lnTo>
                    <a:pt x="12315" y="21600"/>
                  </a:lnTo>
                  <a:lnTo>
                    <a:pt x="12315" y="19042"/>
                  </a:lnTo>
                  <a:lnTo>
                    <a:pt x="15483" y="19025"/>
                  </a:lnTo>
                  <a:lnTo>
                    <a:pt x="15827" y="19025"/>
                  </a:lnTo>
                  <a:lnTo>
                    <a:pt x="21600" y="7043"/>
                  </a:lnTo>
                  <a:lnTo>
                    <a:pt x="21589" y="16"/>
                  </a:lnTo>
                  <a:cubicBezTo>
                    <a:pt x="21589" y="16"/>
                    <a:pt x="21589" y="0"/>
                    <a:pt x="21589" y="0"/>
                  </a:cubicBezTo>
                  <a:lnTo>
                    <a:pt x="7954" y="0"/>
                  </a:lnTo>
                  <a:close/>
                  <a:moveTo>
                    <a:pt x="20716" y="1813"/>
                  </a:moveTo>
                  <a:cubicBezTo>
                    <a:pt x="20717" y="2327"/>
                    <a:pt x="20716" y="2838"/>
                    <a:pt x="20716" y="3352"/>
                  </a:cubicBezTo>
                  <a:cubicBezTo>
                    <a:pt x="20718" y="4465"/>
                    <a:pt x="20715" y="5574"/>
                    <a:pt x="20716" y="6687"/>
                  </a:cubicBezTo>
                  <a:lnTo>
                    <a:pt x="15333" y="17779"/>
                  </a:lnTo>
                  <a:lnTo>
                    <a:pt x="12315" y="17795"/>
                  </a:lnTo>
                  <a:lnTo>
                    <a:pt x="12315" y="15220"/>
                  </a:lnTo>
                  <a:cubicBezTo>
                    <a:pt x="12315" y="15220"/>
                    <a:pt x="9044" y="15220"/>
                    <a:pt x="9044" y="15220"/>
                  </a:cubicBezTo>
                  <a:lnTo>
                    <a:pt x="9044" y="17811"/>
                  </a:lnTo>
                  <a:lnTo>
                    <a:pt x="872" y="17843"/>
                  </a:lnTo>
                  <a:lnTo>
                    <a:pt x="872" y="12646"/>
                  </a:lnTo>
                  <a:lnTo>
                    <a:pt x="15448" y="12646"/>
                  </a:lnTo>
                  <a:cubicBezTo>
                    <a:pt x="15448" y="12646"/>
                    <a:pt x="19422" y="4474"/>
                    <a:pt x="20716" y="181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Shape 11671"/>
            <p:cNvSpPr/>
            <p:nvPr/>
          </p:nvSpPr>
          <p:spPr>
            <a:xfrm>
              <a:off x="2803405" y="1991482"/>
              <a:ext cx="228076" cy="3261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1" h="21511" extrusionOk="0">
                  <a:moveTo>
                    <a:pt x="18683" y="0"/>
                  </a:moveTo>
                  <a:lnTo>
                    <a:pt x="17079" y="1668"/>
                  </a:lnTo>
                  <a:cubicBezTo>
                    <a:pt x="17015" y="1638"/>
                    <a:pt x="16700" y="1488"/>
                    <a:pt x="16700" y="1488"/>
                  </a:cubicBezTo>
                  <a:lnTo>
                    <a:pt x="15441" y="2801"/>
                  </a:lnTo>
                  <a:lnTo>
                    <a:pt x="15820" y="2981"/>
                  </a:lnTo>
                  <a:lnTo>
                    <a:pt x="15441" y="3375"/>
                  </a:lnTo>
                  <a:lnTo>
                    <a:pt x="2730" y="16587"/>
                  </a:lnTo>
                  <a:cubicBezTo>
                    <a:pt x="2279" y="17056"/>
                    <a:pt x="509" y="19614"/>
                    <a:pt x="586" y="20489"/>
                  </a:cubicBezTo>
                  <a:cubicBezTo>
                    <a:pt x="597" y="20614"/>
                    <a:pt x="646" y="20706"/>
                    <a:pt x="742" y="20751"/>
                  </a:cubicBezTo>
                  <a:cubicBezTo>
                    <a:pt x="1508" y="21113"/>
                    <a:pt x="4988" y="18432"/>
                    <a:pt x="5504" y="17895"/>
                  </a:cubicBezTo>
                  <a:lnTo>
                    <a:pt x="18209" y="4684"/>
                  </a:lnTo>
                  <a:lnTo>
                    <a:pt x="18588" y="4289"/>
                  </a:lnTo>
                  <a:lnTo>
                    <a:pt x="18984" y="4477"/>
                  </a:lnTo>
                  <a:lnTo>
                    <a:pt x="14043" y="9610"/>
                  </a:lnTo>
                  <a:lnTo>
                    <a:pt x="14611" y="9879"/>
                  </a:lnTo>
                  <a:lnTo>
                    <a:pt x="20810" y="3434"/>
                  </a:lnTo>
                  <a:cubicBezTo>
                    <a:pt x="20810" y="3434"/>
                    <a:pt x="20191" y="3144"/>
                    <a:pt x="19847" y="2981"/>
                  </a:cubicBezTo>
                  <a:lnTo>
                    <a:pt x="21451" y="1313"/>
                  </a:lnTo>
                  <a:cubicBezTo>
                    <a:pt x="21451" y="1313"/>
                    <a:pt x="18683" y="0"/>
                    <a:pt x="18683" y="0"/>
                  </a:cubicBezTo>
                  <a:close/>
                  <a:moveTo>
                    <a:pt x="586" y="20489"/>
                  </a:moveTo>
                  <a:cubicBezTo>
                    <a:pt x="585" y="20448"/>
                    <a:pt x="574" y="20416"/>
                    <a:pt x="580" y="20368"/>
                  </a:cubicBezTo>
                  <a:lnTo>
                    <a:pt x="319" y="20638"/>
                  </a:lnTo>
                  <a:cubicBezTo>
                    <a:pt x="213" y="20748"/>
                    <a:pt x="-149" y="21394"/>
                    <a:pt x="68" y="21497"/>
                  </a:cubicBezTo>
                  <a:cubicBezTo>
                    <a:pt x="286" y="21600"/>
                    <a:pt x="1004" y="21123"/>
                    <a:pt x="1110" y="21013"/>
                  </a:cubicBezTo>
                  <a:lnTo>
                    <a:pt x="1371" y="20739"/>
                  </a:lnTo>
                  <a:cubicBezTo>
                    <a:pt x="1093" y="20840"/>
                    <a:pt x="868" y="20874"/>
                    <a:pt x="731" y="20810"/>
                  </a:cubicBezTo>
                  <a:cubicBezTo>
                    <a:pt x="624" y="20759"/>
                    <a:pt x="588" y="20638"/>
                    <a:pt x="586" y="2048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Shape 11672"/>
            <p:cNvSpPr/>
            <p:nvPr/>
          </p:nvSpPr>
          <p:spPr>
            <a:xfrm>
              <a:off x="2643076" y="3358956"/>
              <a:ext cx="279263" cy="3133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57" h="21254" extrusionOk="0">
                  <a:moveTo>
                    <a:pt x="8090" y="6610"/>
                  </a:moveTo>
                  <a:lnTo>
                    <a:pt x="8090" y="3934"/>
                  </a:lnTo>
                  <a:lnTo>
                    <a:pt x="19378" y="1852"/>
                  </a:lnTo>
                  <a:lnTo>
                    <a:pt x="19378" y="4528"/>
                  </a:lnTo>
                  <a:cubicBezTo>
                    <a:pt x="19378" y="4528"/>
                    <a:pt x="8090" y="6610"/>
                    <a:pt x="8090" y="6610"/>
                  </a:cubicBezTo>
                  <a:close/>
                  <a:moveTo>
                    <a:pt x="21057" y="0"/>
                  </a:moveTo>
                  <a:lnTo>
                    <a:pt x="6411" y="2701"/>
                  </a:lnTo>
                  <a:lnTo>
                    <a:pt x="6411" y="15495"/>
                  </a:lnTo>
                  <a:cubicBezTo>
                    <a:pt x="5363" y="15254"/>
                    <a:pt x="3972" y="15448"/>
                    <a:pt x="2666" y="16104"/>
                  </a:cubicBezTo>
                  <a:cubicBezTo>
                    <a:pt x="567" y="17160"/>
                    <a:pt x="-518" y="19009"/>
                    <a:pt x="244" y="20236"/>
                  </a:cubicBezTo>
                  <a:cubicBezTo>
                    <a:pt x="1005" y="21462"/>
                    <a:pt x="3325" y="21600"/>
                    <a:pt x="5425" y="20544"/>
                  </a:cubicBezTo>
                  <a:cubicBezTo>
                    <a:pt x="7005" y="19749"/>
                    <a:pt x="8010" y="18505"/>
                    <a:pt x="8085" y="17416"/>
                  </a:cubicBezTo>
                  <a:lnTo>
                    <a:pt x="8090" y="17416"/>
                  </a:lnTo>
                  <a:lnTo>
                    <a:pt x="8090" y="8152"/>
                  </a:lnTo>
                  <a:lnTo>
                    <a:pt x="19378" y="6070"/>
                  </a:lnTo>
                  <a:lnTo>
                    <a:pt x="19378" y="10758"/>
                  </a:lnTo>
                  <a:cubicBezTo>
                    <a:pt x="18330" y="10518"/>
                    <a:pt x="16941" y="10712"/>
                    <a:pt x="15636" y="11368"/>
                  </a:cubicBezTo>
                  <a:cubicBezTo>
                    <a:pt x="13536" y="12424"/>
                    <a:pt x="12452" y="14273"/>
                    <a:pt x="13213" y="15499"/>
                  </a:cubicBezTo>
                  <a:cubicBezTo>
                    <a:pt x="13975" y="16725"/>
                    <a:pt x="16295" y="16863"/>
                    <a:pt x="18395" y="15807"/>
                  </a:cubicBezTo>
                  <a:cubicBezTo>
                    <a:pt x="20060" y="14970"/>
                    <a:pt x="21082" y="13635"/>
                    <a:pt x="21056" y="12506"/>
                  </a:cubicBezTo>
                  <a:lnTo>
                    <a:pt x="21057" y="12506"/>
                  </a:lnTo>
                  <a:cubicBezTo>
                    <a:pt x="21057" y="12506"/>
                    <a:pt x="21057" y="0"/>
                    <a:pt x="21057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Shape 11673"/>
            <p:cNvSpPr/>
            <p:nvPr/>
          </p:nvSpPr>
          <p:spPr>
            <a:xfrm>
              <a:off x="1352283" y="2143769"/>
              <a:ext cx="338939" cy="221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900" y="15429"/>
                  </a:moveTo>
                  <a:lnTo>
                    <a:pt x="2700" y="15429"/>
                  </a:lnTo>
                  <a:lnTo>
                    <a:pt x="2700" y="2057"/>
                  </a:lnTo>
                  <a:lnTo>
                    <a:pt x="18900" y="2057"/>
                  </a:lnTo>
                  <a:cubicBezTo>
                    <a:pt x="18900" y="2057"/>
                    <a:pt x="18900" y="15429"/>
                    <a:pt x="18900" y="15429"/>
                  </a:cubicBezTo>
                  <a:close/>
                  <a:moveTo>
                    <a:pt x="18900" y="0"/>
                  </a:moveTo>
                  <a:lnTo>
                    <a:pt x="2700" y="0"/>
                  </a:lnTo>
                  <a:cubicBezTo>
                    <a:pt x="1954" y="0"/>
                    <a:pt x="1350" y="922"/>
                    <a:pt x="1350" y="2057"/>
                  </a:cubicBezTo>
                  <a:cubicBezTo>
                    <a:pt x="1350" y="2057"/>
                    <a:pt x="1350" y="17486"/>
                    <a:pt x="1364" y="17486"/>
                  </a:cubicBezTo>
                  <a:lnTo>
                    <a:pt x="20235" y="17486"/>
                  </a:lnTo>
                  <a:cubicBezTo>
                    <a:pt x="20250" y="17486"/>
                    <a:pt x="20250" y="2057"/>
                    <a:pt x="20250" y="2057"/>
                  </a:cubicBezTo>
                  <a:cubicBezTo>
                    <a:pt x="20250" y="922"/>
                    <a:pt x="19646" y="0"/>
                    <a:pt x="18900" y="0"/>
                  </a:cubicBezTo>
                  <a:close/>
                  <a:moveTo>
                    <a:pt x="20250" y="21600"/>
                  </a:moveTo>
                  <a:lnTo>
                    <a:pt x="1350" y="21600"/>
                  </a:lnTo>
                  <a:cubicBezTo>
                    <a:pt x="604" y="21600"/>
                    <a:pt x="0" y="20679"/>
                    <a:pt x="0" y="19543"/>
                  </a:cubicBezTo>
                  <a:lnTo>
                    <a:pt x="0" y="18514"/>
                  </a:lnTo>
                  <a:lnTo>
                    <a:pt x="8775" y="18514"/>
                  </a:lnTo>
                  <a:lnTo>
                    <a:pt x="8775" y="19543"/>
                  </a:lnTo>
                  <a:lnTo>
                    <a:pt x="12825" y="19543"/>
                  </a:lnTo>
                  <a:lnTo>
                    <a:pt x="12825" y="18514"/>
                  </a:lnTo>
                  <a:lnTo>
                    <a:pt x="21600" y="18514"/>
                  </a:lnTo>
                  <a:lnTo>
                    <a:pt x="21600" y="19543"/>
                  </a:lnTo>
                  <a:cubicBezTo>
                    <a:pt x="21600" y="20679"/>
                    <a:pt x="20995" y="21600"/>
                    <a:pt x="20250" y="21600"/>
                  </a:cubicBezTo>
                  <a:cubicBezTo>
                    <a:pt x="20250" y="21600"/>
                    <a:pt x="20250" y="21600"/>
                    <a:pt x="2025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Shape 11675"/>
            <p:cNvSpPr/>
            <p:nvPr/>
          </p:nvSpPr>
          <p:spPr>
            <a:xfrm>
              <a:off x="916637" y="2164251"/>
              <a:ext cx="338966" cy="398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1" h="21329" extrusionOk="0">
                  <a:moveTo>
                    <a:pt x="9479" y="69"/>
                  </a:moveTo>
                  <a:cubicBezTo>
                    <a:pt x="11124" y="274"/>
                    <a:pt x="12739" y="925"/>
                    <a:pt x="14086" y="2032"/>
                  </a:cubicBezTo>
                  <a:cubicBezTo>
                    <a:pt x="15976" y="3586"/>
                    <a:pt x="17010" y="5836"/>
                    <a:pt x="16935" y="8190"/>
                  </a:cubicBezTo>
                  <a:cubicBezTo>
                    <a:pt x="16907" y="10081"/>
                    <a:pt x="16182" y="11891"/>
                    <a:pt x="14858" y="13324"/>
                  </a:cubicBezTo>
                  <a:cubicBezTo>
                    <a:pt x="12857" y="15491"/>
                    <a:pt x="9835" y="16494"/>
                    <a:pt x="6856" y="15992"/>
                  </a:cubicBezTo>
                  <a:cubicBezTo>
                    <a:pt x="491" y="14715"/>
                    <a:pt x="-2156" y="7496"/>
                    <a:pt x="2011" y="2776"/>
                  </a:cubicBezTo>
                  <a:cubicBezTo>
                    <a:pt x="3901" y="635"/>
                    <a:pt x="6739" y="-271"/>
                    <a:pt x="9479" y="69"/>
                  </a:cubicBezTo>
                  <a:close/>
                  <a:moveTo>
                    <a:pt x="16811" y="1700"/>
                  </a:moveTo>
                  <a:cubicBezTo>
                    <a:pt x="18616" y="3812"/>
                    <a:pt x="19444" y="6467"/>
                    <a:pt x="19139" y="9165"/>
                  </a:cubicBezTo>
                  <a:cubicBezTo>
                    <a:pt x="18834" y="11863"/>
                    <a:pt x="17427" y="14284"/>
                    <a:pt x="15191" y="15988"/>
                  </a:cubicBezTo>
                  <a:cubicBezTo>
                    <a:pt x="12662" y="17916"/>
                    <a:pt x="9407" y="18600"/>
                    <a:pt x="6359" y="18040"/>
                  </a:cubicBezTo>
                  <a:cubicBezTo>
                    <a:pt x="5749" y="17929"/>
                    <a:pt x="5143" y="17767"/>
                    <a:pt x="4558" y="17555"/>
                  </a:cubicBezTo>
                  <a:lnTo>
                    <a:pt x="4164" y="19468"/>
                  </a:lnTo>
                  <a:lnTo>
                    <a:pt x="7063" y="20000"/>
                  </a:lnTo>
                  <a:lnTo>
                    <a:pt x="6790" y="21329"/>
                  </a:lnTo>
                  <a:lnTo>
                    <a:pt x="227" y="20124"/>
                  </a:lnTo>
                  <a:lnTo>
                    <a:pt x="500" y="18796"/>
                  </a:lnTo>
                  <a:lnTo>
                    <a:pt x="2757" y="19210"/>
                  </a:lnTo>
                  <a:lnTo>
                    <a:pt x="3219" y="16965"/>
                  </a:lnTo>
                  <a:cubicBezTo>
                    <a:pt x="2951" y="16825"/>
                    <a:pt x="2688" y="16674"/>
                    <a:pt x="2431" y="16511"/>
                  </a:cubicBezTo>
                  <a:cubicBezTo>
                    <a:pt x="2174" y="16349"/>
                    <a:pt x="1928" y="16168"/>
                    <a:pt x="1684" y="15982"/>
                  </a:cubicBezTo>
                  <a:lnTo>
                    <a:pt x="2580" y="14934"/>
                  </a:lnTo>
                  <a:cubicBezTo>
                    <a:pt x="5970" y="17523"/>
                    <a:pt x="10902" y="17523"/>
                    <a:pt x="14300" y="14933"/>
                  </a:cubicBezTo>
                  <a:cubicBezTo>
                    <a:pt x="16239" y="13456"/>
                    <a:pt x="17444" y="11360"/>
                    <a:pt x="17708" y="9021"/>
                  </a:cubicBezTo>
                  <a:cubicBezTo>
                    <a:pt x="17973" y="6682"/>
                    <a:pt x="17267" y="4385"/>
                    <a:pt x="15703" y="2555"/>
                  </a:cubicBezTo>
                  <a:lnTo>
                    <a:pt x="16811" y="1700"/>
                  </a:lnTo>
                  <a:close/>
                  <a:moveTo>
                    <a:pt x="9715" y="1064"/>
                  </a:moveTo>
                  <a:cubicBezTo>
                    <a:pt x="9278" y="996"/>
                    <a:pt x="8832" y="968"/>
                    <a:pt x="8387" y="974"/>
                  </a:cubicBezTo>
                  <a:cubicBezTo>
                    <a:pt x="8460" y="1222"/>
                    <a:pt x="8544" y="1461"/>
                    <a:pt x="8641" y="1699"/>
                  </a:cubicBezTo>
                  <a:cubicBezTo>
                    <a:pt x="8737" y="1936"/>
                    <a:pt x="8846" y="2172"/>
                    <a:pt x="8962" y="2399"/>
                  </a:cubicBezTo>
                  <a:cubicBezTo>
                    <a:pt x="9289" y="2208"/>
                    <a:pt x="9627" y="2028"/>
                    <a:pt x="9967" y="1859"/>
                  </a:cubicBezTo>
                  <a:cubicBezTo>
                    <a:pt x="10307" y="1689"/>
                    <a:pt x="10645" y="1529"/>
                    <a:pt x="10997" y="1382"/>
                  </a:cubicBezTo>
                  <a:cubicBezTo>
                    <a:pt x="10579" y="1244"/>
                    <a:pt x="10153" y="1132"/>
                    <a:pt x="9715" y="1064"/>
                  </a:cubicBezTo>
                  <a:close/>
                  <a:moveTo>
                    <a:pt x="12202" y="1889"/>
                  </a:moveTo>
                  <a:cubicBezTo>
                    <a:pt x="11715" y="2060"/>
                    <a:pt x="11237" y="2254"/>
                    <a:pt x="10773" y="2470"/>
                  </a:cubicBezTo>
                  <a:cubicBezTo>
                    <a:pt x="10309" y="2687"/>
                    <a:pt x="9856" y="2925"/>
                    <a:pt x="9417" y="3184"/>
                  </a:cubicBezTo>
                  <a:cubicBezTo>
                    <a:pt x="9617" y="3488"/>
                    <a:pt x="9841" y="3788"/>
                    <a:pt x="10079" y="4067"/>
                  </a:cubicBezTo>
                  <a:cubicBezTo>
                    <a:pt x="10318" y="4345"/>
                    <a:pt x="10571" y="4610"/>
                    <a:pt x="10847" y="4861"/>
                  </a:cubicBezTo>
                  <a:lnTo>
                    <a:pt x="13083" y="2442"/>
                  </a:lnTo>
                  <a:cubicBezTo>
                    <a:pt x="12944" y="2342"/>
                    <a:pt x="12798" y="2240"/>
                    <a:pt x="12652" y="2149"/>
                  </a:cubicBezTo>
                  <a:cubicBezTo>
                    <a:pt x="12506" y="2059"/>
                    <a:pt x="12354" y="1969"/>
                    <a:pt x="12202" y="1889"/>
                  </a:cubicBezTo>
                  <a:close/>
                  <a:moveTo>
                    <a:pt x="7362" y="1000"/>
                  </a:moveTo>
                  <a:cubicBezTo>
                    <a:pt x="6540" y="1111"/>
                    <a:pt x="5754" y="1343"/>
                    <a:pt x="5029" y="1689"/>
                  </a:cubicBezTo>
                  <a:cubicBezTo>
                    <a:pt x="4305" y="2035"/>
                    <a:pt x="3644" y="2485"/>
                    <a:pt x="3064" y="3041"/>
                  </a:cubicBezTo>
                  <a:lnTo>
                    <a:pt x="5529" y="5074"/>
                  </a:lnTo>
                  <a:cubicBezTo>
                    <a:pt x="5922" y="4671"/>
                    <a:pt x="6339" y="4283"/>
                    <a:pt x="6773" y="3923"/>
                  </a:cubicBezTo>
                  <a:cubicBezTo>
                    <a:pt x="7206" y="3564"/>
                    <a:pt x="7655" y="3227"/>
                    <a:pt x="8126" y="2912"/>
                  </a:cubicBezTo>
                  <a:cubicBezTo>
                    <a:pt x="7964" y="2608"/>
                    <a:pt x="7819" y="2296"/>
                    <a:pt x="7690" y="1976"/>
                  </a:cubicBezTo>
                  <a:cubicBezTo>
                    <a:pt x="7561" y="1655"/>
                    <a:pt x="7454" y="1336"/>
                    <a:pt x="7362" y="1000"/>
                  </a:cubicBezTo>
                  <a:close/>
                  <a:moveTo>
                    <a:pt x="13806" y="3027"/>
                  </a:moveTo>
                  <a:lnTo>
                    <a:pt x="11570" y="5446"/>
                  </a:lnTo>
                  <a:cubicBezTo>
                    <a:pt x="11852" y="5649"/>
                    <a:pt x="12144" y="5840"/>
                    <a:pt x="12449" y="6011"/>
                  </a:cubicBezTo>
                  <a:cubicBezTo>
                    <a:pt x="12752" y="6182"/>
                    <a:pt x="13064" y="6332"/>
                    <a:pt x="13387" y="6469"/>
                  </a:cubicBezTo>
                  <a:cubicBezTo>
                    <a:pt x="13602" y="6013"/>
                    <a:pt x="13798" y="5550"/>
                    <a:pt x="13963" y="5077"/>
                  </a:cubicBezTo>
                  <a:cubicBezTo>
                    <a:pt x="14128" y="4603"/>
                    <a:pt x="14273" y="4122"/>
                    <a:pt x="14386" y="3633"/>
                  </a:cubicBezTo>
                  <a:cubicBezTo>
                    <a:pt x="14296" y="3528"/>
                    <a:pt x="14195" y="3418"/>
                    <a:pt x="14098" y="3318"/>
                  </a:cubicBezTo>
                  <a:cubicBezTo>
                    <a:pt x="14001" y="3218"/>
                    <a:pt x="13909" y="3123"/>
                    <a:pt x="13806" y="3027"/>
                  </a:cubicBezTo>
                  <a:close/>
                  <a:moveTo>
                    <a:pt x="15097" y="4643"/>
                  </a:moveTo>
                  <a:cubicBezTo>
                    <a:pt x="14989" y="5011"/>
                    <a:pt x="14872" y="5369"/>
                    <a:pt x="14735" y="5729"/>
                  </a:cubicBezTo>
                  <a:cubicBezTo>
                    <a:pt x="14598" y="6089"/>
                    <a:pt x="14440" y="6449"/>
                    <a:pt x="14276" y="6798"/>
                  </a:cubicBezTo>
                  <a:cubicBezTo>
                    <a:pt x="14551" y="6884"/>
                    <a:pt x="14842" y="6953"/>
                    <a:pt x="15125" y="7013"/>
                  </a:cubicBezTo>
                  <a:cubicBezTo>
                    <a:pt x="15409" y="7074"/>
                    <a:pt x="15688" y="7122"/>
                    <a:pt x="15977" y="7158"/>
                  </a:cubicBezTo>
                  <a:cubicBezTo>
                    <a:pt x="15915" y="6710"/>
                    <a:pt x="15813" y="6274"/>
                    <a:pt x="15666" y="5853"/>
                  </a:cubicBezTo>
                  <a:cubicBezTo>
                    <a:pt x="15519" y="5432"/>
                    <a:pt x="15324" y="5029"/>
                    <a:pt x="15097" y="4643"/>
                  </a:cubicBezTo>
                  <a:close/>
                  <a:moveTo>
                    <a:pt x="8606" y="3701"/>
                  </a:moveTo>
                  <a:cubicBezTo>
                    <a:pt x="8180" y="3989"/>
                    <a:pt x="7775" y="4303"/>
                    <a:pt x="7382" y="4630"/>
                  </a:cubicBezTo>
                  <a:cubicBezTo>
                    <a:pt x="6990" y="4957"/>
                    <a:pt x="6609" y="5294"/>
                    <a:pt x="6252" y="5658"/>
                  </a:cubicBezTo>
                  <a:lnTo>
                    <a:pt x="8448" y="7464"/>
                  </a:lnTo>
                  <a:lnTo>
                    <a:pt x="10216" y="5542"/>
                  </a:lnTo>
                  <a:cubicBezTo>
                    <a:pt x="9905" y="5266"/>
                    <a:pt x="9620" y="4976"/>
                    <a:pt x="9351" y="4670"/>
                  </a:cubicBezTo>
                  <a:cubicBezTo>
                    <a:pt x="9081" y="4363"/>
                    <a:pt x="8831" y="4036"/>
                    <a:pt x="8606" y="3701"/>
                  </a:cubicBezTo>
                  <a:close/>
                  <a:moveTo>
                    <a:pt x="2433" y="3721"/>
                  </a:moveTo>
                  <a:cubicBezTo>
                    <a:pt x="1932" y="4341"/>
                    <a:pt x="1546" y="5031"/>
                    <a:pt x="1284" y="5757"/>
                  </a:cubicBezTo>
                  <a:cubicBezTo>
                    <a:pt x="1022" y="6483"/>
                    <a:pt x="879" y="7253"/>
                    <a:pt x="878" y="8036"/>
                  </a:cubicBezTo>
                  <a:cubicBezTo>
                    <a:pt x="1138" y="8064"/>
                    <a:pt x="1405" y="8097"/>
                    <a:pt x="1661" y="8144"/>
                  </a:cubicBezTo>
                  <a:cubicBezTo>
                    <a:pt x="2118" y="8228"/>
                    <a:pt x="2562" y="8343"/>
                    <a:pt x="3001" y="8485"/>
                  </a:cubicBezTo>
                  <a:cubicBezTo>
                    <a:pt x="3265" y="8000"/>
                    <a:pt x="3553" y="7531"/>
                    <a:pt x="3870" y="7076"/>
                  </a:cubicBezTo>
                  <a:cubicBezTo>
                    <a:pt x="4187" y="6619"/>
                    <a:pt x="4542" y="6181"/>
                    <a:pt x="4910" y="5757"/>
                  </a:cubicBezTo>
                  <a:lnTo>
                    <a:pt x="2433" y="3721"/>
                  </a:lnTo>
                  <a:close/>
                  <a:moveTo>
                    <a:pt x="10939" y="6126"/>
                  </a:moveTo>
                  <a:lnTo>
                    <a:pt x="9169" y="8060"/>
                  </a:lnTo>
                  <a:lnTo>
                    <a:pt x="11249" y="9761"/>
                  </a:lnTo>
                  <a:cubicBezTo>
                    <a:pt x="11579" y="9378"/>
                    <a:pt x="11885" y="8986"/>
                    <a:pt x="12172" y="8576"/>
                  </a:cubicBezTo>
                  <a:cubicBezTo>
                    <a:pt x="12459" y="8166"/>
                    <a:pt x="12721" y="7741"/>
                    <a:pt x="12963" y="7306"/>
                  </a:cubicBezTo>
                  <a:cubicBezTo>
                    <a:pt x="12603" y="7149"/>
                    <a:pt x="12253" y="6964"/>
                    <a:pt x="11915" y="6769"/>
                  </a:cubicBezTo>
                  <a:cubicBezTo>
                    <a:pt x="11577" y="6573"/>
                    <a:pt x="11251" y="6358"/>
                    <a:pt x="10939" y="6126"/>
                  </a:cubicBezTo>
                  <a:close/>
                  <a:moveTo>
                    <a:pt x="13849" y="7647"/>
                  </a:moveTo>
                  <a:cubicBezTo>
                    <a:pt x="13586" y="8127"/>
                    <a:pt x="13297" y="8593"/>
                    <a:pt x="12982" y="9045"/>
                  </a:cubicBezTo>
                  <a:cubicBezTo>
                    <a:pt x="12667" y="9497"/>
                    <a:pt x="12334" y="9936"/>
                    <a:pt x="11969" y="10357"/>
                  </a:cubicBezTo>
                  <a:lnTo>
                    <a:pt x="14436" y="12379"/>
                  </a:lnTo>
                  <a:cubicBezTo>
                    <a:pt x="14933" y="11764"/>
                    <a:pt x="15319" y="11085"/>
                    <a:pt x="15581" y="10366"/>
                  </a:cubicBezTo>
                  <a:cubicBezTo>
                    <a:pt x="15842" y="9647"/>
                    <a:pt x="15976" y="8886"/>
                    <a:pt x="15982" y="8110"/>
                  </a:cubicBezTo>
                  <a:cubicBezTo>
                    <a:pt x="15743" y="8082"/>
                    <a:pt x="15506" y="8058"/>
                    <a:pt x="15271" y="8015"/>
                  </a:cubicBezTo>
                  <a:cubicBezTo>
                    <a:pt x="15030" y="7970"/>
                    <a:pt x="14788" y="7908"/>
                    <a:pt x="14551" y="7847"/>
                  </a:cubicBezTo>
                  <a:cubicBezTo>
                    <a:pt x="14314" y="7786"/>
                    <a:pt x="14080" y="7724"/>
                    <a:pt x="13849" y="7647"/>
                  </a:cubicBezTo>
                  <a:close/>
                  <a:moveTo>
                    <a:pt x="5621" y="6339"/>
                  </a:moveTo>
                  <a:cubicBezTo>
                    <a:pt x="5287" y="6724"/>
                    <a:pt x="4981" y="7134"/>
                    <a:pt x="4692" y="7547"/>
                  </a:cubicBezTo>
                  <a:cubicBezTo>
                    <a:pt x="4403" y="7961"/>
                    <a:pt x="4130" y="8387"/>
                    <a:pt x="3887" y="8826"/>
                  </a:cubicBezTo>
                  <a:cubicBezTo>
                    <a:pt x="4272" y="8990"/>
                    <a:pt x="4648" y="9168"/>
                    <a:pt x="5008" y="9376"/>
                  </a:cubicBezTo>
                  <a:cubicBezTo>
                    <a:pt x="5368" y="9585"/>
                    <a:pt x="5718" y="9817"/>
                    <a:pt x="6049" y="10067"/>
                  </a:cubicBezTo>
                  <a:lnTo>
                    <a:pt x="7817" y="8145"/>
                  </a:lnTo>
                  <a:lnTo>
                    <a:pt x="5621" y="6339"/>
                  </a:lnTo>
                  <a:close/>
                  <a:moveTo>
                    <a:pt x="8538" y="8741"/>
                  </a:moveTo>
                  <a:lnTo>
                    <a:pt x="6770" y="10663"/>
                  </a:lnTo>
                  <a:cubicBezTo>
                    <a:pt x="7059" y="10924"/>
                    <a:pt x="7330" y="11201"/>
                    <a:pt x="7582" y="11489"/>
                  </a:cubicBezTo>
                  <a:cubicBezTo>
                    <a:pt x="7834" y="11777"/>
                    <a:pt x="8064" y="12076"/>
                    <a:pt x="8278" y="12390"/>
                  </a:cubicBezTo>
                  <a:cubicBezTo>
                    <a:pt x="8700" y="12103"/>
                    <a:pt x="9109" y="11798"/>
                    <a:pt x="9499" y="11473"/>
                  </a:cubicBezTo>
                  <a:cubicBezTo>
                    <a:pt x="9889" y="11147"/>
                    <a:pt x="10262" y="10804"/>
                    <a:pt x="10617" y="10442"/>
                  </a:cubicBezTo>
                  <a:lnTo>
                    <a:pt x="8538" y="8741"/>
                  </a:lnTo>
                  <a:close/>
                  <a:moveTo>
                    <a:pt x="1798" y="9132"/>
                  </a:moveTo>
                  <a:cubicBezTo>
                    <a:pt x="1535" y="9075"/>
                    <a:pt x="1275" y="9033"/>
                    <a:pt x="1007" y="8999"/>
                  </a:cubicBezTo>
                  <a:cubicBezTo>
                    <a:pt x="1062" y="9423"/>
                    <a:pt x="1148" y="9837"/>
                    <a:pt x="1280" y="10238"/>
                  </a:cubicBezTo>
                  <a:cubicBezTo>
                    <a:pt x="1412" y="10638"/>
                    <a:pt x="1583" y="11018"/>
                    <a:pt x="1786" y="11388"/>
                  </a:cubicBezTo>
                  <a:cubicBezTo>
                    <a:pt x="1891" y="11037"/>
                    <a:pt x="2008" y="10691"/>
                    <a:pt x="2139" y="10348"/>
                  </a:cubicBezTo>
                  <a:cubicBezTo>
                    <a:pt x="2270" y="10005"/>
                    <a:pt x="2418" y="9667"/>
                    <a:pt x="2574" y="9334"/>
                  </a:cubicBezTo>
                  <a:cubicBezTo>
                    <a:pt x="2319" y="9257"/>
                    <a:pt x="2059" y="9189"/>
                    <a:pt x="1798" y="9132"/>
                  </a:cubicBezTo>
                  <a:close/>
                  <a:moveTo>
                    <a:pt x="11338" y="11038"/>
                  </a:moveTo>
                  <a:cubicBezTo>
                    <a:pt x="10948" y="11437"/>
                    <a:pt x="10541" y="11810"/>
                    <a:pt x="10111" y="12167"/>
                  </a:cubicBezTo>
                  <a:cubicBezTo>
                    <a:pt x="9681" y="12525"/>
                    <a:pt x="9224" y="12866"/>
                    <a:pt x="8757" y="13179"/>
                  </a:cubicBezTo>
                  <a:cubicBezTo>
                    <a:pt x="8923" y="13483"/>
                    <a:pt x="9075" y="13796"/>
                    <a:pt x="9206" y="14117"/>
                  </a:cubicBezTo>
                  <a:cubicBezTo>
                    <a:pt x="9337" y="14439"/>
                    <a:pt x="9449" y="14769"/>
                    <a:pt x="9544" y="15106"/>
                  </a:cubicBezTo>
                  <a:cubicBezTo>
                    <a:pt x="10358" y="14993"/>
                    <a:pt x="11133" y="14757"/>
                    <a:pt x="11852" y="14413"/>
                  </a:cubicBezTo>
                  <a:cubicBezTo>
                    <a:pt x="12571" y="14068"/>
                    <a:pt x="13229" y="13610"/>
                    <a:pt x="13805" y="13059"/>
                  </a:cubicBezTo>
                  <a:lnTo>
                    <a:pt x="11338" y="11038"/>
                  </a:lnTo>
                  <a:close/>
                  <a:moveTo>
                    <a:pt x="3466" y="9652"/>
                  </a:moveTo>
                  <a:cubicBezTo>
                    <a:pt x="3255" y="10099"/>
                    <a:pt x="3068" y="10559"/>
                    <a:pt x="2906" y="11023"/>
                  </a:cubicBezTo>
                  <a:cubicBezTo>
                    <a:pt x="2744" y="11488"/>
                    <a:pt x="2612" y="11967"/>
                    <a:pt x="2500" y="12447"/>
                  </a:cubicBezTo>
                  <a:cubicBezTo>
                    <a:pt x="2606" y="12576"/>
                    <a:pt x="2712" y="12693"/>
                    <a:pt x="2827" y="12816"/>
                  </a:cubicBezTo>
                  <a:cubicBezTo>
                    <a:pt x="2943" y="12939"/>
                    <a:pt x="3067" y="13064"/>
                    <a:pt x="3192" y="13180"/>
                  </a:cubicBezTo>
                  <a:lnTo>
                    <a:pt x="5416" y="10759"/>
                  </a:lnTo>
                  <a:cubicBezTo>
                    <a:pt x="5115" y="10538"/>
                    <a:pt x="4810" y="10332"/>
                    <a:pt x="4484" y="10148"/>
                  </a:cubicBezTo>
                  <a:cubicBezTo>
                    <a:pt x="4158" y="9964"/>
                    <a:pt x="3813" y="9796"/>
                    <a:pt x="3466" y="9652"/>
                  </a:cubicBezTo>
                  <a:close/>
                  <a:moveTo>
                    <a:pt x="6136" y="11355"/>
                  </a:moveTo>
                  <a:lnTo>
                    <a:pt x="3901" y="13774"/>
                  </a:lnTo>
                  <a:cubicBezTo>
                    <a:pt x="4016" y="13856"/>
                    <a:pt x="4137" y="13929"/>
                    <a:pt x="4256" y="14005"/>
                  </a:cubicBezTo>
                  <a:cubicBezTo>
                    <a:pt x="4376" y="14081"/>
                    <a:pt x="4502" y="14158"/>
                    <a:pt x="4626" y="14228"/>
                  </a:cubicBezTo>
                  <a:cubicBezTo>
                    <a:pt x="5123" y="14054"/>
                    <a:pt x="5608" y="13859"/>
                    <a:pt x="6082" y="13639"/>
                  </a:cubicBezTo>
                  <a:cubicBezTo>
                    <a:pt x="6556" y="13419"/>
                    <a:pt x="7019" y="13171"/>
                    <a:pt x="7466" y="12906"/>
                  </a:cubicBezTo>
                  <a:cubicBezTo>
                    <a:pt x="7279" y="12625"/>
                    <a:pt x="7074" y="12352"/>
                    <a:pt x="6853" y="12093"/>
                  </a:cubicBezTo>
                  <a:cubicBezTo>
                    <a:pt x="6632" y="11833"/>
                    <a:pt x="6391" y="11591"/>
                    <a:pt x="6136" y="11355"/>
                  </a:cubicBezTo>
                  <a:close/>
                  <a:moveTo>
                    <a:pt x="7934" y="13694"/>
                  </a:moveTo>
                  <a:cubicBezTo>
                    <a:pt x="7591" y="13896"/>
                    <a:pt x="7243" y="14084"/>
                    <a:pt x="6885" y="14262"/>
                  </a:cubicBezTo>
                  <a:cubicBezTo>
                    <a:pt x="6527" y="14440"/>
                    <a:pt x="6160" y="14609"/>
                    <a:pt x="5788" y="14762"/>
                  </a:cubicBezTo>
                  <a:cubicBezTo>
                    <a:pt x="6191" y="14908"/>
                    <a:pt x="6614" y="15020"/>
                    <a:pt x="7040" y="15099"/>
                  </a:cubicBezTo>
                  <a:cubicBezTo>
                    <a:pt x="7538" y="15190"/>
                    <a:pt x="8041" y="15236"/>
                    <a:pt x="8548" y="15233"/>
                  </a:cubicBezTo>
                  <a:cubicBezTo>
                    <a:pt x="8471" y="14966"/>
                    <a:pt x="8384" y="14704"/>
                    <a:pt x="8282" y="14447"/>
                  </a:cubicBezTo>
                  <a:cubicBezTo>
                    <a:pt x="8181" y="14190"/>
                    <a:pt x="8061" y="13938"/>
                    <a:pt x="7934" y="1369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Shape 11676"/>
            <p:cNvSpPr/>
            <p:nvPr/>
          </p:nvSpPr>
          <p:spPr>
            <a:xfrm>
              <a:off x="2351944" y="1765928"/>
              <a:ext cx="307711" cy="307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13" h="20113" extrusionOk="0">
                  <a:moveTo>
                    <a:pt x="8483" y="125"/>
                  </a:moveTo>
                  <a:cubicBezTo>
                    <a:pt x="2996" y="994"/>
                    <a:pt x="-744" y="6142"/>
                    <a:pt x="125" y="11629"/>
                  </a:cubicBezTo>
                  <a:cubicBezTo>
                    <a:pt x="994" y="17116"/>
                    <a:pt x="6142" y="20856"/>
                    <a:pt x="11629" y="19987"/>
                  </a:cubicBezTo>
                  <a:cubicBezTo>
                    <a:pt x="17116" y="19118"/>
                    <a:pt x="20856" y="13970"/>
                    <a:pt x="19987" y="8483"/>
                  </a:cubicBezTo>
                  <a:cubicBezTo>
                    <a:pt x="19118" y="2996"/>
                    <a:pt x="13970" y="-744"/>
                    <a:pt x="8483" y="125"/>
                  </a:cubicBezTo>
                  <a:close/>
                  <a:moveTo>
                    <a:pt x="8760" y="1873"/>
                  </a:moveTo>
                  <a:cubicBezTo>
                    <a:pt x="8956" y="1842"/>
                    <a:pt x="9163" y="1878"/>
                    <a:pt x="9336" y="2004"/>
                  </a:cubicBezTo>
                  <a:cubicBezTo>
                    <a:pt x="9681" y="2255"/>
                    <a:pt x="9758" y="2741"/>
                    <a:pt x="9507" y="3087"/>
                  </a:cubicBezTo>
                  <a:cubicBezTo>
                    <a:pt x="9256" y="3432"/>
                    <a:pt x="8770" y="3509"/>
                    <a:pt x="8424" y="3258"/>
                  </a:cubicBezTo>
                  <a:cubicBezTo>
                    <a:pt x="8079" y="3007"/>
                    <a:pt x="8002" y="2521"/>
                    <a:pt x="8253" y="2175"/>
                  </a:cubicBezTo>
                  <a:cubicBezTo>
                    <a:pt x="8378" y="2002"/>
                    <a:pt x="8564" y="1904"/>
                    <a:pt x="8760" y="1873"/>
                  </a:cubicBezTo>
                  <a:close/>
                  <a:moveTo>
                    <a:pt x="9098" y="4008"/>
                  </a:moveTo>
                  <a:cubicBezTo>
                    <a:pt x="9327" y="3971"/>
                    <a:pt x="9546" y="4130"/>
                    <a:pt x="9582" y="4359"/>
                  </a:cubicBezTo>
                  <a:lnTo>
                    <a:pt x="10314" y="8984"/>
                  </a:lnTo>
                  <a:cubicBezTo>
                    <a:pt x="10465" y="9019"/>
                    <a:pt x="10626" y="8992"/>
                    <a:pt x="10759" y="9088"/>
                  </a:cubicBezTo>
                  <a:cubicBezTo>
                    <a:pt x="10893" y="9186"/>
                    <a:pt x="10931" y="9343"/>
                    <a:pt x="11011" y="9477"/>
                  </a:cubicBezTo>
                  <a:lnTo>
                    <a:pt x="14460" y="8930"/>
                  </a:lnTo>
                  <a:cubicBezTo>
                    <a:pt x="14689" y="8894"/>
                    <a:pt x="14908" y="9053"/>
                    <a:pt x="14944" y="9282"/>
                  </a:cubicBezTo>
                  <a:cubicBezTo>
                    <a:pt x="14980" y="9511"/>
                    <a:pt x="14822" y="9729"/>
                    <a:pt x="14593" y="9766"/>
                  </a:cubicBezTo>
                  <a:lnTo>
                    <a:pt x="11143" y="10312"/>
                  </a:lnTo>
                  <a:cubicBezTo>
                    <a:pt x="11108" y="10464"/>
                    <a:pt x="11121" y="10625"/>
                    <a:pt x="11024" y="10759"/>
                  </a:cubicBezTo>
                  <a:cubicBezTo>
                    <a:pt x="10636" y="11292"/>
                    <a:pt x="9886" y="11411"/>
                    <a:pt x="9353" y="11024"/>
                  </a:cubicBezTo>
                  <a:cubicBezTo>
                    <a:pt x="8820" y="10636"/>
                    <a:pt x="8701" y="9886"/>
                    <a:pt x="9088" y="9353"/>
                  </a:cubicBezTo>
                  <a:cubicBezTo>
                    <a:pt x="9188" y="9215"/>
                    <a:pt x="9357" y="9195"/>
                    <a:pt x="9495" y="9114"/>
                  </a:cubicBezTo>
                  <a:lnTo>
                    <a:pt x="8762" y="4489"/>
                  </a:lnTo>
                  <a:cubicBezTo>
                    <a:pt x="8726" y="4260"/>
                    <a:pt x="8869" y="4044"/>
                    <a:pt x="9098" y="4008"/>
                  </a:cubicBezTo>
                  <a:close/>
                  <a:moveTo>
                    <a:pt x="2495" y="10476"/>
                  </a:moveTo>
                  <a:cubicBezTo>
                    <a:pt x="2691" y="10446"/>
                    <a:pt x="2898" y="10482"/>
                    <a:pt x="3071" y="10607"/>
                  </a:cubicBezTo>
                  <a:cubicBezTo>
                    <a:pt x="3417" y="10859"/>
                    <a:pt x="3494" y="11345"/>
                    <a:pt x="3243" y="11690"/>
                  </a:cubicBezTo>
                  <a:cubicBezTo>
                    <a:pt x="2992" y="12035"/>
                    <a:pt x="2505" y="12113"/>
                    <a:pt x="2160" y="11862"/>
                  </a:cubicBezTo>
                  <a:cubicBezTo>
                    <a:pt x="1814" y="11610"/>
                    <a:pt x="1737" y="11124"/>
                    <a:pt x="1988" y="10779"/>
                  </a:cubicBezTo>
                  <a:cubicBezTo>
                    <a:pt x="2114" y="10606"/>
                    <a:pt x="2300" y="10507"/>
                    <a:pt x="2495" y="10476"/>
                  </a:cubicBezTo>
                  <a:close/>
                  <a:moveTo>
                    <a:pt x="17392" y="8117"/>
                  </a:moveTo>
                  <a:cubicBezTo>
                    <a:pt x="17587" y="8086"/>
                    <a:pt x="17779" y="8125"/>
                    <a:pt x="17952" y="8250"/>
                  </a:cubicBezTo>
                  <a:cubicBezTo>
                    <a:pt x="18298" y="8502"/>
                    <a:pt x="18375" y="8988"/>
                    <a:pt x="18124" y="9333"/>
                  </a:cubicBezTo>
                  <a:cubicBezTo>
                    <a:pt x="17872" y="9678"/>
                    <a:pt x="17402" y="9753"/>
                    <a:pt x="17056" y="9502"/>
                  </a:cubicBezTo>
                  <a:cubicBezTo>
                    <a:pt x="16711" y="9251"/>
                    <a:pt x="16634" y="8765"/>
                    <a:pt x="16885" y="8419"/>
                  </a:cubicBezTo>
                  <a:cubicBezTo>
                    <a:pt x="17010" y="8247"/>
                    <a:pt x="17196" y="8148"/>
                    <a:pt x="17392" y="8117"/>
                  </a:cubicBezTo>
                  <a:close/>
                  <a:moveTo>
                    <a:pt x="11112" y="16723"/>
                  </a:moveTo>
                  <a:cubicBezTo>
                    <a:pt x="11308" y="16692"/>
                    <a:pt x="11515" y="16728"/>
                    <a:pt x="11688" y="16854"/>
                  </a:cubicBezTo>
                  <a:cubicBezTo>
                    <a:pt x="12033" y="17105"/>
                    <a:pt x="12110" y="17591"/>
                    <a:pt x="11859" y="17937"/>
                  </a:cubicBezTo>
                  <a:cubicBezTo>
                    <a:pt x="11608" y="18282"/>
                    <a:pt x="11122" y="18359"/>
                    <a:pt x="10776" y="18108"/>
                  </a:cubicBezTo>
                  <a:cubicBezTo>
                    <a:pt x="10431" y="17857"/>
                    <a:pt x="10354" y="17371"/>
                    <a:pt x="10605" y="17025"/>
                  </a:cubicBezTo>
                  <a:cubicBezTo>
                    <a:pt x="10730" y="16853"/>
                    <a:pt x="10916" y="16754"/>
                    <a:pt x="11112" y="1672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Shape 11679"/>
            <p:cNvSpPr/>
            <p:nvPr/>
          </p:nvSpPr>
          <p:spPr>
            <a:xfrm>
              <a:off x="3052808" y="3318318"/>
              <a:ext cx="162924" cy="1803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Shape 11680"/>
            <p:cNvSpPr/>
            <p:nvPr/>
          </p:nvSpPr>
          <p:spPr>
            <a:xfrm rot="6179483">
              <a:off x="986160" y="1772919"/>
              <a:ext cx="336175" cy="2043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177"/>
                  </a:moveTo>
                  <a:cubicBezTo>
                    <a:pt x="2527" y="15134"/>
                    <a:pt x="4222" y="12910"/>
                    <a:pt x="5702" y="10575"/>
                  </a:cubicBezTo>
                  <a:cubicBezTo>
                    <a:pt x="6408" y="13676"/>
                    <a:pt x="7362" y="16803"/>
                    <a:pt x="9837" y="17741"/>
                  </a:cubicBezTo>
                  <a:cubicBezTo>
                    <a:pt x="12287" y="18668"/>
                    <a:pt x="13976" y="16590"/>
                    <a:pt x="15426" y="14335"/>
                  </a:cubicBezTo>
                  <a:cubicBezTo>
                    <a:pt x="16134" y="17472"/>
                    <a:pt x="17076" y="20652"/>
                    <a:pt x="19580" y="21600"/>
                  </a:cubicBezTo>
                  <a:lnTo>
                    <a:pt x="19844" y="19777"/>
                  </a:lnTo>
                  <a:cubicBezTo>
                    <a:pt x="17724" y="18974"/>
                    <a:pt x="17025" y="16203"/>
                    <a:pt x="16319" y="12948"/>
                  </a:cubicBezTo>
                  <a:cubicBezTo>
                    <a:pt x="17841" y="10489"/>
                    <a:pt x="19206" y="8437"/>
                    <a:pt x="21352" y="9250"/>
                  </a:cubicBezTo>
                  <a:lnTo>
                    <a:pt x="21600" y="7421"/>
                  </a:lnTo>
                  <a:cubicBezTo>
                    <a:pt x="19073" y="6464"/>
                    <a:pt x="17365" y="8691"/>
                    <a:pt x="15886" y="11025"/>
                  </a:cubicBezTo>
                  <a:cubicBezTo>
                    <a:pt x="15180" y="7926"/>
                    <a:pt x="14217" y="4820"/>
                    <a:pt x="11744" y="3883"/>
                  </a:cubicBezTo>
                  <a:cubicBezTo>
                    <a:pt x="9288" y="2954"/>
                    <a:pt x="7622" y="5034"/>
                    <a:pt x="6170" y="7294"/>
                  </a:cubicBezTo>
                  <a:cubicBezTo>
                    <a:pt x="5461" y="4152"/>
                    <a:pt x="4515" y="950"/>
                    <a:pt x="2007" y="0"/>
                  </a:cubicBezTo>
                  <a:cubicBezTo>
                    <a:pt x="2007" y="0"/>
                    <a:pt x="1755" y="1827"/>
                    <a:pt x="1755" y="1827"/>
                  </a:cubicBezTo>
                  <a:cubicBezTo>
                    <a:pt x="3881" y="2632"/>
                    <a:pt x="4569" y="5413"/>
                    <a:pt x="5277" y="8681"/>
                  </a:cubicBezTo>
                  <a:cubicBezTo>
                    <a:pt x="3758" y="11134"/>
                    <a:pt x="2389" y="13165"/>
                    <a:pt x="247" y="12354"/>
                  </a:cubicBezTo>
                  <a:lnTo>
                    <a:pt x="0" y="14177"/>
                  </a:lnTo>
                  <a:close/>
                  <a:moveTo>
                    <a:pt x="608" y="11260"/>
                  </a:moveTo>
                  <a:cubicBezTo>
                    <a:pt x="982" y="11395"/>
                    <a:pt x="1324" y="11420"/>
                    <a:pt x="1648" y="11361"/>
                  </a:cubicBezTo>
                  <a:cubicBezTo>
                    <a:pt x="1648" y="11361"/>
                    <a:pt x="2736" y="3679"/>
                    <a:pt x="2736" y="3679"/>
                  </a:cubicBezTo>
                  <a:cubicBezTo>
                    <a:pt x="2461" y="3396"/>
                    <a:pt x="2144" y="3178"/>
                    <a:pt x="1771" y="3033"/>
                  </a:cubicBezTo>
                  <a:lnTo>
                    <a:pt x="608" y="11260"/>
                  </a:lnTo>
                  <a:close/>
                  <a:moveTo>
                    <a:pt x="2743" y="10793"/>
                  </a:moveTo>
                  <a:cubicBezTo>
                    <a:pt x="3150" y="10493"/>
                    <a:pt x="3533" y="10048"/>
                    <a:pt x="3917" y="9511"/>
                  </a:cubicBezTo>
                  <a:lnTo>
                    <a:pt x="4287" y="6924"/>
                  </a:lnTo>
                  <a:cubicBezTo>
                    <a:pt x="4087" y="6170"/>
                    <a:pt x="3864" y="5496"/>
                    <a:pt x="3579" y="4938"/>
                  </a:cubicBezTo>
                  <a:lnTo>
                    <a:pt x="2743" y="10793"/>
                  </a:lnTo>
                  <a:close/>
                  <a:moveTo>
                    <a:pt x="6595" y="9188"/>
                  </a:moveTo>
                  <a:cubicBezTo>
                    <a:pt x="8063" y="6828"/>
                    <a:pt x="9414" y="4924"/>
                    <a:pt x="11495" y="5712"/>
                  </a:cubicBezTo>
                  <a:cubicBezTo>
                    <a:pt x="13593" y="6506"/>
                    <a:pt x="14292" y="9219"/>
                    <a:pt x="14990" y="12431"/>
                  </a:cubicBezTo>
                  <a:cubicBezTo>
                    <a:pt x="13526" y="14784"/>
                    <a:pt x="12177" y="16704"/>
                    <a:pt x="10101" y="15917"/>
                  </a:cubicBezTo>
                  <a:cubicBezTo>
                    <a:pt x="8003" y="15123"/>
                    <a:pt x="7294" y="12399"/>
                    <a:pt x="6595" y="9188"/>
                  </a:cubicBezTo>
                  <a:close/>
                  <a:moveTo>
                    <a:pt x="7938" y="11422"/>
                  </a:moveTo>
                  <a:cubicBezTo>
                    <a:pt x="8176" y="12303"/>
                    <a:pt x="8447" y="13084"/>
                    <a:pt x="8788" y="13733"/>
                  </a:cubicBezTo>
                  <a:lnTo>
                    <a:pt x="9770" y="6683"/>
                  </a:lnTo>
                  <a:cubicBezTo>
                    <a:pt x="9292" y="7022"/>
                    <a:pt x="8844" y="7536"/>
                    <a:pt x="8395" y="8157"/>
                  </a:cubicBezTo>
                  <a:lnTo>
                    <a:pt x="7938" y="11422"/>
                  </a:lnTo>
                  <a:close/>
                  <a:moveTo>
                    <a:pt x="9753" y="14444"/>
                  </a:moveTo>
                  <a:cubicBezTo>
                    <a:pt x="9947" y="14585"/>
                    <a:pt x="10156" y="14700"/>
                    <a:pt x="10391" y="14785"/>
                  </a:cubicBezTo>
                  <a:cubicBezTo>
                    <a:pt x="10509" y="14829"/>
                    <a:pt x="10624" y="14858"/>
                    <a:pt x="10737" y="14880"/>
                  </a:cubicBezTo>
                  <a:lnTo>
                    <a:pt x="11912" y="6809"/>
                  </a:lnTo>
                  <a:cubicBezTo>
                    <a:pt x="11804" y="6751"/>
                    <a:pt x="11691" y="6700"/>
                    <a:pt x="11572" y="6657"/>
                  </a:cubicBezTo>
                  <a:cubicBezTo>
                    <a:pt x="11338" y="6572"/>
                    <a:pt x="11118" y="6530"/>
                    <a:pt x="10904" y="6522"/>
                  </a:cubicBezTo>
                  <a:lnTo>
                    <a:pt x="9753" y="14444"/>
                  </a:lnTo>
                  <a:close/>
                  <a:moveTo>
                    <a:pt x="11819" y="15088"/>
                  </a:moveTo>
                  <a:cubicBezTo>
                    <a:pt x="12255" y="14876"/>
                    <a:pt x="12659" y="14511"/>
                    <a:pt x="13056" y="14038"/>
                  </a:cubicBezTo>
                  <a:lnTo>
                    <a:pt x="13679" y="9709"/>
                  </a:lnTo>
                  <a:cubicBezTo>
                    <a:pt x="13451" y="9006"/>
                    <a:pt x="13187" y="8394"/>
                    <a:pt x="12852" y="7898"/>
                  </a:cubicBezTo>
                  <a:lnTo>
                    <a:pt x="11819" y="15088"/>
                  </a:lnTo>
                  <a:close/>
                  <a:moveTo>
                    <a:pt x="17315" y="14655"/>
                  </a:moveTo>
                  <a:cubicBezTo>
                    <a:pt x="17522" y="15364"/>
                    <a:pt x="17751" y="15987"/>
                    <a:pt x="18038" y="16501"/>
                  </a:cubicBezTo>
                  <a:lnTo>
                    <a:pt x="18774" y="10835"/>
                  </a:lnTo>
                  <a:cubicBezTo>
                    <a:pt x="18379" y="11153"/>
                    <a:pt x="18008" y="11606"/>
                    <a:pt x="17639" y="12150"/>
                  </a:cubicBezTo>
                  <a:lnTo>
                    <a:pt x="17315" y="14655"/>
                  </a:lnTo>
                  <a:close/>
                  <a:moveTo>
                    <a:pt x="19142" y="17799"/>
                  </a:moveTo>
                  <a:cubicBezTo>
                    <a:pt x="19411" y="18060"/>
                    <a:pt x="19719" y="18258"/>
                    <a:pt x="20080" y="18383"/>
                  </a:cubicBezTo>
                  <a:lnTo>
                    <a:pt x="21155" y="10467"/>
                  </a:lnTo>
                  <a:cubicBezTo>
                    <a:pt x="20792" y="10352"/>
                    <a:pt x="20458" y="10341"/>
                    <a:pt x="20145" y="10409"/>
                  </a:cubicBezTo>
                  <a:cubicBezTo>
                    <a:pt x="20145" y="10409"/>
                    <a:pt x="19142" y="17799"/>
                    <a:pt x="19142" y="1779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Shape 11681"/>
            <p:cNvSpPr/>
            <p:nvPr/>
          </p:nvSpPr>
          <p:spPr>
            <a:xfrm>
              <a:off x="869992" y="2640769"/>
              <a:ext cx="223418" cy="2321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7" h="21369" extrusionOk="0">
                  <a:moveTo>
                    <a:pt x="9892" y="341"/>
                  </a:moveTo>
                  <a:cubicBezTo>
                    <a:pt x="10333" y="-98"/>
                    <a:pt x="11063" y="-117"/>
                    <a:pt x="11519" y="307"/>
                  </a:cubicBezTo>
                  <a:lnTo>
                    <a:pt x="21020" y="9136"/>
                  </a:lnTo>
                  <a:cubicBezTo>
                    <a:pt x="21476" y="9561"/>
                    <a:pt x="21482" y="10263"/>
                    <a:pt x="21042" y="10702"/>
                  </a:cubicBezTo>
                  <a:lnTo>
                    <a:pt x="10676" y="21032"/>
                  </a:lnTo>
                  <a:cubicBezTo>
                    <a:pt x="10236" y="21471"/>
                    <a:pt x="9512" y="21483"/>
                    <a:pt x="9056" y="21059"/>
                  </a:cubicBezTo>
                  <a:lnTo>
                    <a:pt x="6577" y="18755"/>
                  </a:lnTo>
                  <a:lnTo>
                    <a:pt x="9366" y="15976"/>
                  </a:lnTo>
                  <a:cubicBezTo>
                    <a:pt x="9806" y="15537"/>
                    <a:pt x="9793" y="14841"/>
                    <a:pt x="9337" y="14417"/>
                  </a:cubicBezTo>
                  <a:lnTo>
                    <a:pt x="7682" y="12879"/>
                  </a:lnTo>
                  <a:cubicBezTo>
                    <a:pt x="7226" y="12455"/>
                    <a:pt x="6503" y="12467"/>
                    <a:pt x="6062" y="12906"/>
                  </a:cubicBezTo>
                  <a:lnTo>
                    <a:pt x="3274" y="15685"/>
                  </a:lnTo>
                  <a:lnTo>
                    <a:pt x="1210" y="13767"/>
                  </a:lnTo>
                  <a:cubicBezTo>
                    <a:pt x="754" y="13343"/>
                    <a:pt x="734" y="12641"/>
                    <a:pt x="1175" y="12202"/>
                  </a:cubicBezTo>
                  <a:lnTo>
                    <a:pt x="351" y="11436"/>
                  </a:lnTo>
                  <a:cubicBezTo>
                    <a:pt x="-105" y="11012"/>
                    <a:pt x="-118" y="10316"/>
                    <a:pt x="322" y="9877"/>
                  </a:cubicBezTo>
                  <a:lnTo>
                    <a:pt x="9892" y="341"/>
                  </a:lnTo>
                  <a:close/>
                  <a:moveTo>
                    <a:pt x="10322" y="1500"/>
                  </a:moveTo>
                  <a:lnTo>
                    <a:pt x="1949" y="9844"/>
                  </a:lnTo>
                  <a:cubicBezTo>
                    <a:pt x="1949" y="9844"/>
                    <a:pt x="1145" y="10641"/>
                    <a:pt x="1971" y="11409"/>
                  </a:cubicBezTo>
                  <a:lnTo>
                    <a:pt x="11146" y="2266"/>
                  </a:lnTo>
                  <a:cubicBezTo>
                    <a:pt x="11366" y="2046"/>
                    <a:pt x="11360" y="1705"/>
                    <a:pt x="11132" y="1492"/>
                  </a:cubicBezTo>
                  <a:cubicBezTo>
                    <a:pt x="10904" y="1281"/>
                    <a:pt x="10542" y="1280"/>
                    <a:pt x="10322" y="1500"/>
                  </a:cubicBezTo>
                  <a:close/>
                  <a:moveTo>
                    <a:pt x="6083" y="13685"/>
                  </a:moveTo>
                  <a:cubicBezTo>
                    <a:pt x="6523" y="13247"/>
                    <a:pt x="7247" y="13234"/>
                    <a:pt x="7703" y="13658"/>
                  </a:cubicBezTo>
                  <a:lnTo>
                    <a:pt x="8527" y="14424"/>
                  </a:lnTo>
                  <a:cubicBezTo>
                    <a:pt x="8983" y="14848"/>
                    <a:pt x="8996" y="15544"/>
                    <a:pt x="8555" y="15983"/>
                  </a:cubicBezTo>
                  <a:lnTo>
                    <a:pt x="6161" y="18369"/>
                  </a:lnTo>
                  <a:cubicBezTo>
                    <a:pt x="5721" y="18808"/>
                    <a:pt x="4991" y="18826"/>
                    <a:pt x="4535" y="18403"/>
                  </a:cubicBezTo>
                  <a:lnTo>
                    <a:pt x="3711" y="17637"/>
                  </a:lnTo>
                  <a:cubicBezTo>
                    <a:pt x="3254" y="17213"/>
                    <a:pt x="3249" y="16510"/>
                    <a:pt x="3689" y="16071"/>
                  </a:cubicBezTo>
                  <a:lnTo>
                    <a:pt x="6083" y="13685"/>
                  </a:lnTo>
                  <a:close/>
                  <a:moveTo>
                    <a:pt x="6506" y="14851"/>
                  </a:moveTo>
                  <a:cubicBezTo>
                    <a:pt x="6286" y="15071"/>
                    <a:pt x="6285" y="15419"/>
                    <a:pt x="6514" y="15631"/>
                  </a:cubicBezTo>
                  <a:cubicBezTo>
                    <a:pt x="6742" y="15843"/>
                    <a:pt x="7110" y="15837"/>
                    <a:pt x="7330" y="15617"/>
                  </a:cubicBezTo>
                  <a:cubicBezTo>
                    <a:pt x="7550" y="15398"/>
                    <a:pt x="7544" y="15043"/>
                    <a:pt x="7316" y="14831"/>
                  </a:cubicBezTo>
                  <a:cubicBezTo>
                    <a:pt x="7088" y="14619"/>
                    <a:pt x="6726" y="14632"/>
                    <a:pt x="6506" y="1485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Shape 11683"/>
            <p:cNvSpPr/>
            <p:nvPr/>
          </p:nvSpPr>
          <p:spPr>
            <a:xfrm>
              <a:off x="2287154" y="2538199"/>
              <a:ext cx="472560" cy="253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6" extrusionOk="0">
                  <a:moveTo>
                    <a:pt x="16536" y="15317"/>
                  </a:moveTo>
                  <a:lnTo>
                    <a:pt x="16511" y="12603"/>
                  </a:lnTo>
                  <a:lnTo>
                    <a:pt x="16510" y="12603"/>
                  </a:lnTo>
                  <a:cubicBezTo>
                    <a:pt x="16510" y="12601"/>
                    <a:pt x="16511" y="12598"/>
                    <a:pt x="16511" y="12596"/>
                  </a:cubicBezTo>
                  <a:cubicBezTo>
                    <a:pt x="16497" y="11097"/>
                    <a:pt x="13851" y="9967"/>
                    <a:pt x="10600" y="10073"/>
                  </a:cubicBezTo>
                  <a:cubicBezTo>
                    <a:pt x="7350" y="10179"/>
                    <a:pt x="4727" y="11481"/>
                    <a:pt x="4741" y="12979"/>
                  </a:cubicBezTo>
                  <a:cubicBezTo>
                    <a:pt x="4741" y="12982"/>
                    <a:pt x="4741" y="12984"/>
                    <a:pt x="4741" y="12986"/>
                  </a:cubicBezTo>
                  <a:lnTo>
                    <a:pt x="4741" y="12986"/>
                  </a:lnTo>
                  <a:lnTo>
                    <a:pt x="4744" y="13374"/>
                  </a:lnTo>
                  <a:lnTo>
                    <a:pt x="0" y="9650"/>
                  </a:lnTo>
                  <a:lnTo>
                    <a:pt x="10506" y="0"/>
                  </a:lnTo>
                  <a:lnTo>
                    <a:pt x="21600" y="11274"/>
                  </a:lnTo>
                  <a:cubicBezTo>
                    <a:pt x="21600" y="11274"/>
                    <a:pt x="16536" y="15317"/>
                    <a:pt x="16536" y="15317"/>
                  </a:cubicBezTo>
                  <a:close/>
                  <a:moveTo>
                    <a:pt x="3433" y="20010"/>
                  </a:moveTo>
                  <a:cubicBezTo>
                    <a:pt x="3441" y="20866"/>
                    <a:pt x="3096" y="21572"/>
                    <a:pt x="2663" y="21586"/>
                  </a:cubicBezTo>
                  <a:cubicBezTo>
                    <a:pt x="2229" y="21600"/>
                    <a:pt x="1871" y="20917"/>
                    <a:pt x="1863" y="20061"/>
                  </a:cubicBezTo>
                  <a:cubicBezTo>
                    <a:pt x="1858" y="19488"/>
                    <a:pt x="2012" y="18988"/>
                    <a:pt x="2243" y="18712"/>
                  </a:cubicBezTo>
                  <a:lnTo>
                    <a:pt x="2180" y="11901"/>
                  </a:lnTo>
                  <a:lnTo>
                    <a:pt x="2970" y="12521"/>
                  </a:lnTo>
                  <a:lnTo>
                    <a:pt x="3028" y="18686"/>
                  </a:lnTo>
                  <a:cubicBezTo>
                    <a:pt x="3264" y="18947"/>
                    <a:pt x="3427" y="19437"/>
                    <a:pt x="3433" y="20010"/>
                  </a:cubicBezTo>
                  <a:close/>
                  <a:moveTo>
                    <a:pt x="15799" y="20383"/>
                  </a:moveTo>
                  <a:lnTo>
                    <a:pt x="15729" y="12978"/>
                  </a:lnTo>
                  <a:cubicBezTo>
                    <a:pt x="15274" y="12403"/>
                    <a:pt x="13503" y="11530"/>
                    <a:pt x="10615" y="11624"/>
                  </a:cubicBezTo>
                  <a:cubicBezTo>
                    <a:pt x="7726" y="11718"/>
                    <a:pt x="5972" y="12706"/>
                    <a:pt x="5529" y="13310"/>
                  </a:cubicBezTo>
                  <a:lnTo>
                    <a:pt x="5598" y="20715"/>
                  </a:lnTo>
                  <a:cubicBezTo>
                    <a:pt x="5598" y="20715"/>
                    <a:pt x="15799" y="20383"/>
                    <a:pt x="15799" y="2038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Shape 11684"/>
            <p:cNvSpPr/>
            <p:nvPr/>
          </p:nvSpPr>
          <p:spPr>
            <a:xfrm>
              <a:off x="1051842" y="2894353"/>
              <a:ext cx="173136" cy="3676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754"/>
                  </a:moveTo>
                  <a:lnTo>
                    <a:pt x="20194" y="19029"/>
                  </a:lnTo>
                  <a:cubicBezTo>
                    <a:pt x="20052" y="19054"/>
                    <a:pt x="18642" y="19310"/>
                    <a:pt x="18642" y="19310"/>
                  </a:cubicBezTo>
                  <a:lnTo>
                    <a:pt x="18509" y="19147"/>
                  </a:lnTo>
                  <a:lnTo>
                    <a:pt x="20060" y="18865"/>
                  </a:lnTo>
                  <a:lnTo>
                    <a:pt x="19445" y="18111"/>
                  </a:lnTo>
                  <a:cubicBezTo>
                    <a:pt x="19309" y="18136"/>
                    <a:pt x="18305" y="18318"/>
                    <a:pt x="18305" y="18318"/>
                  </a:cubicBezTo>
                  <a:lnTo>
                    <a:pt x="18172" y="18155"/>
                  </a:lnTo>
                  <a:lnTo>
                    <a:pt x="19312" y="17947"/>
                  </a:lnTo>
                  <a:lnTo>
                    <a:pt x="18697" y="17193"/>
                  </a:lnTo>
                  <a:cubicBezTo>
                    <a:pt x="18556" y="17219"/>
                    <a:pt x="17145" y="17474"/>
                    <a:pt x="17145" y="17474"/>
                  </a:cubicBezTo>
                  <a:lnTo>
                    <a:pt x="17013" y="17311"/>
                  </a:lnTo>
                  <a:lnTo>
                    <a:pt x="18564" y="17030"/>
                  </a:lnTo>
                  <a:lnTo>
                    <a:pt x="17948" y="16275"/>
                  </a:lnTo>
                  <a:cubicBezTo>
                    <a:pt x="17812" y="16299"/>
                    <a:pt x="16808" y="16482"/>
                    <a:pt x="16808" y="16482"/>
                  </a:cubicBezTo>
                  <a:lnTo>
                    <a:pt x="16675" y="16318"/>
                  </a:lnTo>
                  <a:lnTo>
                    <a:pt x="17815" y="16111"/>
                  </a:lnTo>
                  <a:lnTo>
                    <a:pt x="17200" y="15357"/>
                  </a:lnTo>
                  <a:cubicBezTo>
                    <a:pt x="17059" y="15383"/>
                    <a:pt x="15649" y="15639"/>
                    <a:pt x="15649" y="15639"/>
                  </a:cubicBezTo>
                  <a:lnTo>
                    <a:pt x="15515" y="15475"/>
                  </a:lnTo>
                  <a:lnTo>
                    <a:pt x="17067" y="15193"/>
                  </a:lnTo>
                  <a:lnTo>
                    <a:pt x="16452" y="14439"/>
                  </a:lnTo>
                  <a:cubicBezTo>
                    <a:pt x="16316" y="14464"/>
                    <a:pt x="15312" y="14647"/>
                    <a:pt x="15312" y="14647"/>
                  </a:cubicBezTo>
                  <a:lnTo>
                    <a:pt x="15179" y="14483"/>
                  </a:lnTo>
                  <a:lnTo>
                    <a:pt x="16319" y="14275"/>
                  </a:lnTo>
                  <a:lnTo>
                    <a:pt x="15704" y="13522"/>
                  </a:lnTo>
                  <a:cubicBezTo>
                    <a:pt x="15563" y="13547"/>
                    <a:pt x="14152" y="13802"/>
                    <a:pt x="14152" y="13802"/>
                  </a:cubicBezTo>
                  <a:lnTo>
                    <a:pt x="14018" y="13638"/>
                  </a:lnTo>
                  <a:lnTo>
                    <a:pt x="15571" y="13358"/>
                  </a:lnTo>
                  <a:lnTo>
                    <a:pt x="14955" y="12603"/>
                  </a:lnTo>
                  <a:cubicBezTo>
                    <a:pt x="14819" y="12628"/>
                    <a:pt x="13815" y="12810"/>
                    <a:pt x="13815" y="12810"/>
                  </a:cubicBezTo>
                  <a:lnTo>
                    <a:pt x="13681" y="12646"/>
                  </a:lnTo>
                  <a:lnTo>
                    <a:pt x="14822" y="12439"/>
                  </a:lnTo>
                  <a:lnTo>
                    <a:pt x="14207" y="11685"/>
                  </a:lnTo>
                  <a:cubicBezTo>
                    <a:pt x="14066" y="11711"/>
                    <a:pt x="12656" y="11967"/>
                    <a:pt x="12656" y="11967"/>
                  </a:cubicBezTo>
                  <a:lnTo>
                    <a:pt x="12522" y="11803"/>
                  </a:lnTo>
                  <a:lnTo>
                    <a:pt x="14073" y="11521"/>
                  </a:lnTo>
                  <a:lnTo>
                    <a:pt x="13459" y="10768"/>
                  </a:lnTo>
                  <a:cubicBezTo>
                    <a:pt x="13323" y="10792"/>
                    <a:pt x="12318" y="10974"/>
                    <a:pt x="12318" y="10974"/>
                  </a:cubicBezTo>
                  <a:lnTo>
                    <a:pt x="12185" y="10811"/>
                  </a:lnTo>
                  <a:lnTo>
                    <a:pt x="13325" y="10604"/>
                  </a:lnTo>
                  <a:lnTo>
                    <a:pt x="12710" y="9849"/>
                  </a:lnTo>
                  <a:cubicBezTo>
                    <a:pt x="12569" y="9874"/>
                    <a:pt x="11159" y="10131"/>
                    <a:pt x="11159" y="10131"/>
                  </a:cubicBezTo>
                  <a:lnTo>
                    <a:pt x="11025" y="9967"/>
                  </a:lnTo>
                  <a:lnTo>
                    <a:pt x="12577" y="9686"/>
                  </a:lnTo>
                  <a:lnTo>
                    <a:pt x="11962" y="8931"/>
                  </a:lnTo>
                  <a:cubicBezTo>
                    <a:pt x="11826" y="8956"/>
                    <a:pt x="10822" y="9139"/>
                    <a:pt x="10822" y="9139"/>
                  </a:cubicBezTo>
                  <a:lnTo>
                    <a:pt x="10688" y="8975"/>
                  </a:lnTo>
                  <a:lnTo>
                    <a:pt x="11828" y="8767"/>
                  </a:lnTo>
                  <a:lnTo>
                    <a:pt x="11214" y="8014"/>
                  </a:lnTo>
                  <a:cubicBezTo>
                    <a:pt x="11073" y="8039"/>
                    <a:pt x="9663" y="8295"/>
                    <a:pt x="9663" y="8295"/>
                  </a:cubicBezTo>
                  <a:lnTo>
                    <a:pt x="9529" y="8131"/>
                  </a:lnTo>
                  <a:lnTo>
                    <a:pt x="11080" y="7850"/>
                  </a:lnTo>
                  <a:lnTo>
                    <a:pt x="10465" y="7095"/>
                  </a:lnTo>
                  <a:cubicBezTo>
                    <a:pt x="10329" y="7120"/>
                    <a:pt x="9325" y="7302"/>
                    <a:pt x="9325" y="7302"/>
                  </a:cubicBezTo>
                  <a:lnTo>
                    <a:pt x="9191" y="7138"/>
                  </a:lnTo>
                  <a:lnTo>
                    <a:pt x="10332" y="6932"/>
                  </a:lnTo>
                  <a:lnTo>
                    <a:pt x="9717" y="6177"/>
                  </a:lnTo>
                  <a:cubicBezTo>
                    <a:pt x="9576" y="6203"/>
                    <a:pt x="8165" y="6459"/>
                    <a:pt x="8165" y="6459"/>
                  </a:cubicBezTo>
                  <a:lnTo>
                    <a:pt x="8032" y="6295"/>
                  </a:lnTo>
                  <a:lnTo>
                    <a:pt x="9583" y="6013"/>
                  </a:lnTo>
                  <a:lnTo>
                    <a:pt x="8969" y="5260"/>
                  </a:lnTo>
                  <a:cubicBezTo>
                    <a:pt x="8832" y="5284"/>
                    <a:pt x="7829" y="5467"/>
                    <a:pt x="7829" y="5467"/>
                  </a:cubicBezTo>
                  <a:lnTo>
                    <a:pt x="7695" y="5303"/>
                  </a:lnTo>
                  <a:lnTo>
                    <a:pt x="8835" y="5096"/>
                  </a:lnTo>
                  <a:lnTo>
                    <a:pt x="8221" y="4342"/>
                  </a:lnTo>
                  <a:cubicBezTo>
                    <a:pt x="8079" y="4367"/>
                    <a:pt x="6669" y="4624"/>
                    <a:pt x="6669" y="4624"/>
                  </a:cubicBezTo>
                  <a:lnTo>
                    <a:pt x="6536" y="4460"/>
                  </a:lnTo>
                  <a:lnTo>
                    <a:pt x="8087" y="4178"/>
                  </a:lnTo>
                  <a:lnTo>
                    <a:pt x="7472" y="3423"/>
                  </a:lnTo>
                  <a:cubicBezTo>
                    <a:pt x="7335" y="3448"/>
                    <a:pt x="6331" y="3630"/>
                    <a:pt x="6331" y="3630"/>
                  </a:cubicBezTo>
                  <a:lnTo>
                    <a:pt x="6198" y="3467"/>
                  </a:lnTo>
                  <a:lnTo>
                    <a:pt x="7339" y="3260"/>
                  </a:lnTo>
                  <a:lnTo>
                    <a:pt x="6724" y="2505"/>
                  </a:lnTo>
                  <a:cubicBezTo>
                    <a:pt x="6582" y="2531"/>
                    <a:pt x="5172" y="2787"/>
                    <a:pt x="5172" y="2787"/>
                  </a:cubicBezTo>
                  <a:lnTo>
                    <a:pt x="5039" y="2623"/>
                  </a:lnTo>
                  <a:lnTo>
                    <a:pt x="6590" y="2342"/>
                  </a:lnTo>
                  <a:lnTo>
                    <a:pt x="5975" y="1588"/>
                  </a:lnTo>
                  <a:cubicBezTo>
                    <a:pt x="5839" y="1613"/>
                    <a:pt x="4835" y="1795"/>
                    <a:pt x="4835" y="1795"/>
                  </a:cubicBezTo>
                  <a:lnTo>
                    <a:pt x="4702" y="1631"/>
                  </a:lnTo>
                  <a:lnTo>
                    <a:pt x="5842" y="1424"/>
                  </a:lnTo>
                  <a:lnTo>
                    <a:pt x="5227" y="670"/>
                  </a:lnTo>
                  <a:cubicBezTo>
                    <a:pt x="5086" y="696"/>
                    <a:pt x="3675" y="951"/>
                    <a:pt x="3675" y="951"/>
                  </a:cubicBezTo>
                  <a:lnTo>
                    <a:pt x="3543" y="788"/>
                  </a:lnTo>
                  <a:lnTo>
                    <a:pt x="5094" y="506"/>
                  </a:lnTo>
                  <a:lnTo>
                    <a:pt x="4681" y="0"/>
                  </a:lnTo>
                  <a:lnTo>
                    <a:pt x="0" y="846"/>
                  </a:lnTo>
                  <a:lnTo>
                    <a:pt x="16919" y="21600"/>
                  </a:lnTo>
                  <a:lnTo>
                    <a:pt x="21600" y="20754"/>
                  </a:lnTo>
                  <a:close/>
                  <a:moveTo>
                    <a:pt x="18807" y="20622"/>
                  </a:moveTo>
                  <a:cubicBezTo>
                    <a:pt x="18340" y="20707"/>
                    <a:pt x="17816" y="20598"/>
                    <a:pt x="17637" y="20378"/>
                  </a:cubicBezTo>
                  <a:cubicBezTo>
                    <a:pt x="17457" y="20158"/>
                    <a:pt x="17691" y="19911"/>
                    <a:pt x="18158" y="19826"/>
                  </a:cubicBezTo>
                  <a:cubicBezTo>
                    <a:pt x="18626" y="19742"/>
                    <a:pt x="19151" y="19852"/>
                    <a:pt x="19330" y="20072"/>
                  </a:cubicBezTo>
                  <a:cubicBezTo>
                    <a:pt x="19509" y="20292"/>
                    <a:pt x="19275" y="20538"/>
                    <a:pt x="18807" y="2062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Shape 11687"/>
            <p:cNvSpPr/>
            <p:nvPr/>
          </p:nvSpPr>
          <p:spPr>
            <a:xfrm>
              <a:off x="1532140" y="3512584"/>
              <a:ext cx="241391" cy="2366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91" h="21600" extrusionOk="0">
                  <a:moveTo>
                    <a:pt x="0" y="6005"/>
                  </a:moveTo>
                  <a:lnTo>
                    <a:pt x="2577" y="11807"/>
                  </a:lnTo>
                  <a:cubicBezTo>
                    <a:pt x="2577" y="11807"/>
                    <a:pt x="3706" y="12286"/>
                    <a:pt x="4255" y="11343"/>
                  </a:cubicBezTo>
                  <a:cubicBezTo>
                    <a:pt x="4860" y="10297"/>
                    <a:pt x="7052" y="9212"/>
                    <a:pt x="8001" y="11472"/>
                  </a:cubicBezTo>
                  <a:cubicBezTo>
                    <a:pt x="8949" y="13731"/>
                    <a:pt x="7204" y="14700"/>
                    <a:pt x="5987" y="14655"/>
                  </a:cubicBezTo>
                  <a:cubicBezTo>
                    <a:pt x="4886" y="14615"/>
                    <a:pt x="4270" y="15618"/>
                    <a:pt x="4270" y="15618"/>
                  </a:cubicBezTo>
                  <a:lnTo>
                    <a:pt x="6927" y="21600"/>
                  </a:lnTo>
                  <a:lnTo>
                    <a:pt x="11852" y="19189"/>
                  </a:lnTo>
                  <a:cubicBezTo>
                    <a:pt x="11852" y="19189"/>
                    <a:pt x="11984" y="18276"/>
                    <a:pt x="11207" y="17738"/>
                  </a:cubicBezTo>
                  <a:cubicBezTo>
                    <a:pt x="10263" y="17087"/>
                    <a:pt x="9280" y="15038"/>
                    <a:pt x="11605" y="13899"/>
                  </a:cubicBezTo>
                  <a:cubicBezTo>
                    <a:pt x="13931" y="12761"/>
                    <a:pt x="14808" y="14792"/>
                    <a:pt x="14617" y="16180"/>
                  </a:cubicBezTo>
                  <a:cubicBezTo>
                    <a:pt x="14474" y="17220"/>
                    <a:pt x="15221" y="17540"/>
                    <a:pt x="15221" y="17540"/>
                  </a:cubicBezTo>
                  <a:lnTo>
                    <a:pt x="19368" y="15510"/>
                  </a:lnTo>
                  <a:cubicBezTo>
                    <a:pt x="19368" y="15510"/>
                    <a:pt x="17338" y="11290"/>
                    <a:pt x="17019" y="10076"/>
                  </a:cubicBezTo>
                  <a:cubicBezTo>
                    <a:pt x="16676" y="8775"/>
                    <a:pt x="18369" y="8955"/>
                    <a:pt x="18673" y="8964"/>
                  </a:cubicBezTo>
                  <a:cubicBezTo>
                    <a:pt x="20424" y="9020"/>
                    <a:pt x="21600" y="7510"/>
                    <a:pt x="20656" y="5385"/>
                  </a:cubicBezTo>
                  <a:cubicBezTo>
                    <a:pt x="19712" y="3260"/>
                    <a:pt x="17321" y="3778"/>
                    <a:pt x="16643" y="5120"/>
                  </a:cubicBezTo>
                  <a:cubicBezTo>
                    <a:pt x="16139" y="6117"/>
                    <a:pt x="15546" y="6529"/>
                    <a:pt x="15164" y="5995"/>
                  </a:cubicBezTo>
                  <a:cubicBezTo>
                    <a:pt x="14272" y="4748"/>
                    <a:pt x="12268" y="0"/>
                    <a:pt x="12268" y="0"/>
                  </a:cubicBezTo>
                  <a:lnTo>
                    <a:pt x="8380" y="1903"/>
                  </a:lnTo>
                  <a:cubicBezTo>
                    <a:pt x="8380" y="1903"/>
                    <a:pt x="8041" y="3203"/>
                    <a:pt x="8973" y="3711"/>
                  </a:cubicBezTo>
                  <a:cubicBezTo>
                    <a:pt x="10375" y="4474"/>
                    <a:pt x="10679" y="6519"/>
                    <a:pt x="8834" y="7423"/>
                  </a:cubicBezTo>
                  <a:cubicBezTo>
                    <a:pt x="6988" y="8326"/>
                    <a:pt x="5715" y="6969"/>
                    <a:pt x="5997" y="5295"/>
                  </a:cubicBezTo>
                  <a:cubicBezTo>
                    <a:pt x="6154" y="4357"/>
                    <a:pt x="5083" y="3527"/>
                    <a:pt x="5083" y="3527"/>
                  </a:cubicBezTo>
                  <a:cubicBezTo>
                    <a:pt x="5083" y="3527"/>
                    <a:pt x="0" y="6005"/>
                    <a:pt x="0" y="600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Shape 11688"/>
            <p:cNvSpPr/>
            <p:nvPr/>
          </p:nvSpPr>
          <p:spPr>
            <a:xfrm>
              <a:off x="2734431" y="1803518"/>
              <a:ext cx="194554" cy="2082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72" h="21028" extrusionOk="0">
                  <a:moveTo>
                    <a:pt x="11134" y="0"/>
                  </a:moveTo>
                  <a:cubicBezTo>
                    <a:pt x="10473" y="291"/>
                    <a:pt x="9829" y="670"/>
                    <a:pt x="9218" y="1133"/>
                  </a:cubicBezTo>
                  <a:cubicBezTo>
                    <a:pt x="8205" y="1900"/>
                    <a:pt x="7241" y="3000"/>
                    <a:pt x="7232" y="4263"/>
                  </a:cubicBezTo>
                  <a:cubicBezTo>
                    <a:pt x="7232" y="4376"/>
                    <a:pt x="7251" y="4474"/>
                    <a:pt x="7265" y="4578"/>
                  </a:cubicBezTo>
                  <a:lnTo>
                    <a:pt x="5151" y="2019"/>
                  </a:lnTo>
                  <a:cubicBezTo>
                    <a:pt x="5136" y="2030"/>
                    <a:pt x="5118" y="2042"/>
                    <a:pt x="5102" y="2053"/>
                  </a:cubicBezTo>
                  <a:cubicBezTo>
                    <a:pt x="5027" y="2106"/>
                    <a:pt x="4955" y="2159"/>
                    <a:pt x="4880" y="2213"/>
                  </a:cubicBezTo>
                  <a:lnTo>
                    <a:pt x="7423" y="5900"/>
                  </a:lnTo>
                  <a:cubicBezTo>
                    <a:pt x="4977" y="5414"/>
                    <a:pt x="2486" y="6475"/>
                    <a:pt x="1082" y="8857"/>
                  </a:cubicBezTo>
                  <a:cubicBezTo>
                    <a:pt x="-1074" y="12513"/>
                    <a:pt x="95" y="17729"/>
                    <a:pt x="3688" y="19976"/>
                  </a:cubicBezTo>
                  <a:cubicBezTo>
                    <a:pt x="6286" y="21600"/>
                    <a:pt x="9522" y="21245"/>
                    <a:pt x="12057" y="19586"/>
                  </a:cubicBezTo>
                  <a:cubicBezTo>
                    <a:pt x="14335" y="19918"/>
                    <a:pt x="16643" y="19169"/>
                    <a:pt x="18072" y="17172"/>
                  </a:cubicBezTo>
                  <a:cubicBezTo>
                    <a:pt x="20526" y="13741"/>
                    <a:pt x="19342" y="8581"/>
                    <a:pt x="15911" y="5901"/>
                  </a:cubicBezTo>
                  <a:cubicBezTo>
                    <a:pt x="14980" y="5173"/>
                    <a:pt x="13948" y="4703"/>
                    <a:pt x="12864" y="4562"/>
                  </a:cubicBezTo>
                  <a:cubicBezTo>
                    <a:pt x="12076" y="4459"/>
                    <a:pt x="11291" y="4541"/>
                    <a:pt x="10539" y="4763"/>
                  </a:cubicBezTo>
                  <a:cubicBezTo>
                    <a:pt x="10955" y="4092"/>
                    <a:pt x="11179" y="3259"/>
                    <a:pt x="11250" y="2443"/>
                  </a:cubicBezTo>
                  <a:cubicBezTo>
                    <a:pt x="11324" y="1599"/>
                    <a:pt x="11285" y="776"/>
                    <a:pt x="11134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Shape 11689"/>
            <p:cNvSpPr/>
            <p:nvPr/>
          </p:nvSpPr>
          <p:spPr>
            <a:xfrm>
              <a:off x="2195398" y="2356083"/>
              <a:ext cx="197636" cy="1839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4" h="21600" extrusionOk="0">
                  <a:moveTo>
                    <a:pt x="0" y="3459"/>
                  </a:moveTo>
                  <a:lnTo>
                    <a:pt x="1422" y="10208"/>
                  </a:lnTo>
                  <a:cubicBezTo>
                    <a:pt x="1422" y="10208"/>
                    <a:pt x="2469" y="10982"/>
                    <a:pt x="3219" y="10113"/>
                  </a:cubicBezTo>
                  <a:cubicBezTo>
                    <a:pt x="4049" y="9149"/>
                    <a:pt x="6494" y="8518"/>
                    <a:pt x="6992" y="11134"/>
                  </a:cubicBezTo>
                  <a:cubicBezTo>
                    <a:pt x="7491" y="13750"/>
                    <a:pt x="5522" y="14362"/>
                    <a:pt x="4296" y="14027"/>
                  </a:cubicBezTo>
                  <a:cubicBezTo>
                    <a:pt x="3187" y="13725"/>
                    <a:pt x="2357" y="14641"/>
                    <a:pt x="2357" y="14641"/>
                  </a:cubicBezTo>
                  <a:lnTo>
                    <a:pt x="3823" y="21600"/>
                  </a:lnTo>
                  <a:lnTo>
                    <a:pt x="9313" y="20212"/>
                  </a:lnTo>
                  <a:cubicBezTo>
                    <a:pt x="9313" y="20212"/>
                    <a:pt x="9635" y="19276"/>
                    <a:pt x="8958" y="18523"/>
                  </a:cubicBezTo>
                  <a:cubicBezTo>
                    <a:pt x="8134" y="17611"/>
                    <a:pt x="7558" y="15210"/>
                    <a:pt x="10150" y="14555"/>
                  </a:cubicBezTo>
                  <a:cubicBezTo>
                    <a:pt x="12743" y="13899"/>
                    <a:pt x="13216" y="16255"/>
                    <a:pt x="12736" y="17679"/>
                  </a:cubicBezTo>
                  <a:cubicBezTo>
                    <a:pt x="12378" y="18747"/>
                    <a:pt x="13070" y="19262"/>
                    <a:pt x="13070" y="19262"/>
                  </a:cubicBezTo>
                  <a:lnTo>
                    <a:pt x="17693" y="18092"/>
                  </a:lnTo>
                  <a:cubicBezTo>
                    <a:pt x="17693" y="18092"/>
                    <a:pt x="16501" y="13146"/>
                    <a:pt x="16426" y="11786"/>
                  </a:cubicBezTo>
                  <a:cubicBezTo>
                    <a:pt x="16346" y="10328"/>
                    <a:pt x="18026" y="10919"/>
                    <a:pt x="18332" y="11000"/>
                  </a:cubicBezTo>
                  <a:cubicBezTo>
                    <a:pt x="20097" y="11473"/>
                    <a:pt x="21600" y="10153"/>
                    <a:pt x="21079" y="7680"/>
                  </a:cubicBezTo>
                  <a:cubicBezTo>
                    <a:pt x="20558" y="5208"/>
                    <a:pt x="18027" y="5192"/>
                    <a:pt x="17063" y="6452"/>
                  </a:cubicBezTo>
                  <a:cubicBezTo>
                    <a:pt x="16347" y="7388"/>
                    <a:pt x="15661" y="7684"/>
                    <a:pt x="15383" y="7029"/>
                  </a:cubicBezTo>
                  <a:cubicBezTo>
                    <a:pt x="14735" y="5498"/>
                    <a:pt x="13677" y="0"/>
                    <a:pt x="13677" y="0"/>
                  </a:cubicBezTo>
                  <a:lnTo>
                    <a:pt x="9343" y="1096"/>
                  </a:lnTo>
                  <a:cubicBezTo>
                    <a:pt x="9343" y="1096"/>
                    <a:pt x="8732" y="2392"/>
                    <a:pt x="9572" y="3149"/>
                  </a:cubicBezTo>
                  <a:cubicBezTo>
                    <a:pt x="10838" y="4289"/>
                    <a:pt x="10727" y="6525"/>
                    <a:pt x="8669" y="7045"/>
                  </a:cubicBezTo>
                  <a:cubicBezTo>
                    <a:pt x="6612" y="7566"/>
                    <a:pt x="5599" y="5828"/>
                    <a:pt x="6228" y="4123"/>
                  </a:cubicBezTo>
                  <a:cubicBezTo>
                    <a:pt x="6581" y="3168"/>
                    <a:pt x="5664" y="2036"/>
                    <a:pt x="5664" y="2036"/>
                  </a:cubicBezTo>
                  <a:cubicBezTo>
                    <a:pt x="5664" y="2036"/>
                    <a:pt x="0" y="3459"/>
                    <a:pt x="0" y="34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Shape 11692"/>
            <p:cNvSpPr/>
            <p:nvPr/>
          </p:nvSpPr>
          <p:spPr>
            <a:xfrm>
              <a:off x="1217981" y="2851573"/>
              <a:ext cx="341238" cy="3566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147" y="16723"/>
                  </a:moveTo>
                  <a:lnTo>
                    <a:pt x="0" y="16809"/>
                  </a:lnTo>
                  <a:lnTo>
                    <a:pt x="2774" y="12622"/>
                  </a:lnTo>
                  <a:cubicBezTo>
                    <a:pt x="2774" y="12622"/>
                    <a:pt x="5147" y="16723"/>
                    <a:pt x="5147" y="16723"/>
                  </a:cubicBezTo>
                  <a:close/>
                  <a:moveTo>
                    <a:pt x="14076" y="11989"/>
                  </a:moveTo>
                  <a:cubicBezTo>
                    <a:pt x="14302" y="12788"/>
                    <a:pt x="14417" y="13471"/>
                    <a:pt x="14416" y="13825"/>
                  </a:cubicBezTo>
                  <a:cubicBezTo>
                    <a:pt x="15694" y="13667"/>
                    <a:pt x="17017" y="14276"/>
                    <a:pt x="17811" y="15648"/>
                  </a:cubicBezTo>
                  <a:cubicBezTo>
                    <a:pt x="18851" y="17445"/>
                    <a:pt x="17597" y="21598"/>
                    <a:pt x="17597" y="21598"/>
                  </a:cubicBezTo>
                  <a:cubicBezTo>
                    <a:pt x="17597" y="21598"/>
                    <a:pt x="17595" y="21596"/>
                    <a:pt x="17592" y="21593"/>
                  </a:cubicBezTo>
                  <a:cubicBezTo>
                    <a:pt x="17594" y="21598"/>
                    <a:pt x="17594" y="21600"/>
                    <a:pt x="17594" y="21600"/>
                  </a:cubicBezTo>
                  <a:cubicBezTo>
                    <a:pt x="17594" y="21600"/>
                    <a:pt x="13250" y="20419"/>
                    <a:pt x="12210" y="18622"/>
                  </a:cubicBezTo>
                  <a:cubicBezTo>
                    <a:pt x="11424" y="17264"/>
                    <a:pt x="11576" y="15881"/>
                    <a:pt x="12373" y="14927"/>
                  </a:cubicBezTo>
                  <a:cubicBezTo>
                    <a:pt x="12061" y="14746"/>
                    <a:pt x="11508" y="14286"/>
                    <a:pt x="10910" y="13667"/>
                  </a:cubicBezTo>
                  <a:lnTo>
                    <a:pt x="5848" y="16352"/>
                  </a:lnTo>
                  <a:lnTo>
                    <a:pt x="3475" y="12249"/>
                  </a:lnTo>
                  <a:lnTo>
                    <a:pt x="8299" y="9692"/>
                  </a:lnTo>
                  <a:cubicBezTo>
                    <a:pt x="7229" y="7299"/>
                    <a:pt x="5819" y="3586"/>
                    <a:pt x="5332" y="2032"/>
                  </a:cubicBezTo>
                  <a:cubicBezTo>
                    <a:pt x="4875" y="574"/>
                    <a:pt x="5000" y="148"/>
                    <a:pt x="5066" y="36"/>
                  </a:cubicBezTo>
                  <a:cubicBezTo>
                    <a:pt x="5058" y="23"/>
                    <a:pt x="5065" y="20"/>
                    <a:pt x="5078" y="19"/>
                  </a:cubicBezTo>
                  <a:cubicBezTo>
                    <a:pt x="5088" y="6"/>
                    <a:pt x="5095" y="0"/>
                    <a:pt x="5095" y="0"/>
                  </a:cubicBezTo>
                  <a:cubicBezTo>
                    <a:pt x="5240" y="24"/>
                    <a:pt x="5683" y="148"/>
                    <a:pt x="6732" y="1292"/>
                  </a:cubicBezTo>
                  <a:cubicBezTo>
                    <a:pt x="7850" y="2510"/>
                    <a:pt x="10390" y="5624"/>
                    <a:pt x="11941" y="7761"/>
                  </a:cubicBezTo>
                  <a:lnTo>
                    <a:pt x="15980" y="5619"/>
                  </a:lnTo>
                  <a:lnTo>
                    <a:pt x="18355" y="9720"/>
                  </a:lnTo>
                  <a:cubicBezTo>
                    <a:pt x="18355" y="9720"/>
                    <a:pt x="14076" y="11989"/>
                    <a:pt x="14076" y="11989"/>
                  </a:cubicBezTo>
                  <a:close/>
                  <a:moveTo>
                    <a:pt x="16695" y="5238"/>
                  </a:moveTo>
                  <a:lnTo>
                    <a:pt x="19224" y="3898"/>
                  </a:lnTo>
                  <a:lnTo>
                    <a:pt x="21600" y="7999"/>
                  </a:lnTo>
                  <a:lnTo>
                    <a:pt x="19071" y="9339"/>
                  </a:lnTo>
                  <a:cubicBezTo>
                    <a:pt x="19071" y="9339"/>
                    <a:pt x="16695" y="5238"/>
                    <a:pt x="16695" y="523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Shape 11694"/>
            <p:cNvSpPr/>
            <p:nvPr/>
          </p:nvSpPr>
          <p:spPr>
            <a:xfrm>
              <a:off x="3088950" y="1974838"/>
              <a:ext cx="280306" cy="198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54" y="0"/>
                  </a:moveTo>
                  <a:lnTo>
                    <a:pt x="149" y="12597"/>
                  </a:lnTo>
                  <a:lnTo>
                    <a:pt x="0" y="12646"/>
                  </a:lnTo>
                  <a:lnTo>
                    <a:pt x="0" y="19074"/>
                  </a:lnTo>
                  <a:lnTo>
                    <a:pt x="9044" y="19042"/>
                  </a:lnTo>
                  <a:lnTo>
                    <a:pt x="9044" y="21600"/>
                  </a:lnTo>
                  <a:lnTo>
                    <a:pt x="10685" y="20823"/>
                  </a:lnTo>
                  <a:lnTo>
                    <a:pt x="12315" y="21600"/>
                  </a:lnTo>
                  <a:lnTo>
                    <a:pt x="12315" y="19042"/>
                  </a:lnTo>
                  <a:lnTo>
                    <a:pt x="15483" y="19025"/>
                  </a:lnTo>
                  <a:lnTo>
                    <a:pt x="15827" y="19025"/>
                  </a:lnTo>
                  <a:lnTo>
                    <a:pt x="21600" y="7043"/>
                  </a:lnTo>
                  <a:lnTo>
                    <a:pt x="21589" y="16"/>
                  </a:lnTo>
                  <a:cubicBezTo>
                    <a:pt x="21589" y="16"/>
                    <a:pt x="21589" y="0"/>
                    <a:pt x="21589" y="0"/>
                  </a:cubicBezTo>
                  <a:lnTo>
                    <a:pt x="7954" y="0"/>
                  </a:lnTo>
                  <a:close/>
                  <a:moveTo>
                    <a:pt x="20716" y="1813"/>
                  </a:moveTo>
                  <a:cubicBezTo>
                    <a:pt x="20717" y="2327"/>
                    <a:pt x="20716" y="2838"/>
                    <a:pt x="20716" y="3352"/>
                  </a:cubicBezTo>
                  <a:cubicBezTo>
                    <a:pt x="20718" y="4465"/>
                    <a:pt x="20715" y="5574"/>
                    <a:pt x="20716" y="6687"/>
                  </a:cubicBezTo>
                  <a:lnTo>
                    <a:pt x="15333" y="17779"/>
                  </a:lnTo>
                  <a:lnTo>
                    <a:pt x="12315" y="17795"/>
                  </a:lnTo>
                  <a:lnTo>
                    <a:pt x="12315" y="15220"/>
                  </a:lnTo>
                  <a:cubicBezTo>
                    <a:pt x="12315" y="15220"/>
                    <a:pt x="9044" y="15220"/>
                    <a:pt x="9044" y="15220"/>
                  </a:cubicBezTo>
                  <a:lnTo>
                    <a:pt x="9044" y="17811"/>
                  </a:lnTo>
                  <a:lnTo>
                    <a:pt x="872" y="17843"/>
                  </a:lnTo>
                  <a:lnTo>
                    <a:pt x="872" y="12646"/>
                  </a:lnTo>
                  <a:lnTo>
                    <a:pt x="15448" y="12646"/>
                  </a:lnTo>
                  <a:cubicBezTo>
                    <a:pt x="15448" y="12646"/>
                    <a:pt x="19422" y="4474"/>
                    <a:pt x="20716" y="181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Shape 11702"/>
            <p:cNvSpPr/>
            <p:nvPr/>
          </p:nvSpPr>
          <p:spPr>
            <a:xfrm>
              <a:off x="3069058" y="1686058"/>
              <a:ext cx="183890" cy="2063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57" h="21254" extrusionOk="0">
                  <a:moveTo>
                    <a:pt x="8090" y="6610"/>
                  </a:moveTo>
                  <a:lnTo>
                    <a:pt x="8090" y="3934"/>
                  </a:lnTo>
                  <a:lnTo>
                    <a:pt x="19378" y="1852"/>
                  </a:lnTo>
                  <a:lnTo>
                    <a:pt x="19378" y="4528"/>
                  </a:lnTo>
                  <a:cubicBezTo>
                    <a:pt x="19378" y="4528"/>
                    <a:pt x="8090" y="6610"/>
                    <a:pt x="8090" y="6610"/>
                  </a:cubicBezTo>
                  <a:close/>
                  <a:moveTo>
                    <a:pt x="21057" y="0"/>
                  </a:moveTo>
                  <a:lnTo>
                    <a:pt x="6411" y="2701"/>
                  </a:lnTo>
                  <a:lnTo>
                    <a:pt x="6411" y="15495"/>
                  </a:lnTo>
                  <a:cubicBezTo>
                    <a:pt x="5363" y="15254"/>
                    <a:pt x="3972" y="15448"/>
                    <a:pt x="2666" y="16104"/>
                  </a:cubicBezTo>
                  <a:cubicBezTo>
                    <a:pt x="567" y="17160"/>
                    <a:pt x="-518" y="19009"/>
                    <a:pt x="244" y="20236"/>
                  </a:cubicBezTo>
                  <a:cubicBezTo>
                    <a:pt x="1005" y="21462"/>
                    <a:pt x="3325" y="21600"/>
                    <a:pt x="5425" y="20544"/>
                  </a:cubicBezTo>
                  <a:cubicBezTo>
                    <a:pt x="7005" y="19749"/>
                    <a:pt x="8010" y="18505"/>
                    <a:pt x="8085" y="17416"/>
                  </a:cubicBezTo>
                  <a:lnTo>
                    <a:pt x="8090" y="17416"/>
                  </a:lnTo>
                  <a:lnTo>
                    <a:pt x="8090" y="8152"/>
                  </a:lnTo>
                  <a:lnTo>
                    <a:pt x="19378" y="6070"/>
                  </a:lnTo>
                  <a:lnTo>
                    <a:pt x="19378" y="10758"/>
                  </a:lnTo>
                  <a:cubicBezTo>
                    <a:pt x="18330" y="10518"/>
                    <a:pt x="16941" y="10712"/>
                    <a:pt x="15636" y="11368"/>
                  </a:cubicBezTo>
                  <a:cubicBezTo>
                    <a:pt x="13536" y="12424"/>
                    <a:pt x="12452" y="14273"/>
                    <a:pt x="13213" y="15499"/>
                  </a:cubicBezTo>
                  <a:cubicBezTo>
                    <a:pt x="13975" y="16725"/>
                    <a:pt x="16295" y="16863"/>
                    <a:pt x="18395" y="15807"/>
                  </a:cubicBezTo>
                  <a:cubicBezTo>
                    <a:pt x="20060" y="14970"/>
                    <a:pt x="21082" y="13635"/>
                    <a:pt x="21056" y="12506"/>
                  </a:cubicBezTo>
                  <a:lnTo>
                    <a:pt x="21057" y="12506"/>
                  </a:lnTo>
                  <a:cubicBezTo>
                    <a:pt x="21057" y="12506"/>
                    <a:pt x="21057" y="0"/>
                    <a:pt x="21057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Shape 11703"/>
            <p:cNvSpPr/>
            <p:nvPr/>
          </p:nvSpPr>
          <p:spPr>
            <a:xfrm>
              <a:off x="1539997" y="2708296"/>
              <a:ext cx="200165" cy="1863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4" h="21600" extrusionOk="0">
                  <a:moveTo>
                    <a:pt x="0" y="3459"/>
                  </a:moveTo>
                  <a:lnTo>
                    <a:pt x="1422" y="10208"/>
                  </a:lnTo>
                  <a:cubicBezTo>
                    <a:pt x="1422" y="10208"/>
                    <a:pt x="2469" y="10982"/>
                    <a:pt x="3219" y="10113"/>
                  </a:cubicBezTo>
                  <a:cubicBezTo>
                    <a:pt x="4049" y="9149"/>
                    <a:pt x="6494" y="8518"/>
                    <a:pt x="6992" y="11134"/>
                  </a:cubicBezTo>
                  <a:cubicBezTo>
                    <a:pt x="7491" y="13750"/>
                    <a:pt x="5522" y="14362"/>
                    <a:pt x="4296" y="14027"/>
                  </a:cubicBezTo>
                  <a:cubicBezTo>
                    <a:pt x="3187" y="13725"/>
                    <a:pt x="2357" y="14641"/>
                    <a:pt x="2357" y="14641"/>
                  </a:cubicBezTo>
                  <a:lnTo>
                    <a:pt x="3823" y="21600"/>
                  </a:lnTo>
                  <a:lnTo>
                    <a:pt x="9313" y="20212"/>
                  </a:lnTo>
                  <a:cubicBezTo>
                    <a:pt x="9313" y="20212"/>
                    <a:pt x="9635" y="19276"/>
                    <a:pt x="8958" y="18523"/>
                  </a:cubicBezTo>
                  <a:cubicBezTo>
                    <a:pt x="8134" y="17611"/>
                    <a:pt x="7558" y="15210"/>
                    <a:pt x="10150" y="14555"/>
                  </a:cubicBezTo>
                  <a:cubicBezTo>
                    <a:pt x="12743" y="13899"/>
                    <a:pt x="13216" y="16255"/>
                    <a:pt x="12736" y="17679"/>
                  </a:cubicBezTo>
                  <a:cubicBezTo>
                    <a:pt x="12378" y="18747"/>
                    <a:pt x="13070" y="19262"/>
                    <a:pt x="13070" y="19262"/>
                  </a:cubicBezTo>
                  <a:lnTo>
                    <a:pt x="17693" y="18092"/>
                  </a:lnTo>
                  <a:cubicBezTo>
                    <a:pt x="17693" y="18092"/>
                    <a:pt x="16501" y="13146"/>
                    <a:pt x="16426" y="11786"/>
                  </a:cubicBezTo>
                  <a:cubicBezTo>
                    <a:pt x="16346" y="10328"/>
                    <a:pt x="18026" y="10919"/>
                    <a:pt x="18332" y="11000"/>
                  </a:cubicBezTo>
                  <a:cubicBezTo>
                    <a:pt x="20097" y="11473"/>
                    <a:pt x="21600" y="10153"/>
                    <a:pt x="21079" y="7680"/>
                  </a:cubicBezTo>
                  <a:cubicBezTo>
                    <a:pt x="20558" y="5208"/>
                    <a:pt x="18027" y="5192"/>
                    <a:pt x="17063" y="6452"/>
                  </a:cubicBezTo>
                  <a:cubicBezTo>
                    <a:pt x="16347" y="7388"/>
                    <a:pt x="15661" y="7684"/>
                    <a:pt x="15383" y="7029"/>
                  </a:cubicBezTo>
                  <a:cubicBezTo>
                    <a:pt x="14735" y="5498"/>
                    <a:pt x="13677" y="0"/>
                    <a:pt x="13677" y="0"/>
                  </a:cubicBezTo>
                  <a:lnTo>
                    <a:pt x="9343" y="1096"/>
                  </a:lnTo>
                  <a:cubicBezTo>
                    <a:pt x="9343" y="1096"/>
                    <a:pt x="8732" y="2392"/>
                    <a:pt x="9572" y="3149"/>
                  </a:cubicBezTo>
                  <a:cubicBezTo>
                    <a:pt x="10838" y="4289"/>
                    <a:pt x="10727" y="6525"/>
                    <a:pt x="8669" y="7045"/>
                  </a:cubicBezTo>
                  <a:cubicBezTo>
                    <a:pt x="6612" y="7566"/>
                    <a:pt x="5599" y="5828"/>
                    <a:pt x="6228" y="4123"/>
                  </a:cubicBezTo>
                  <a:cubicBezTo>
                    <a:pt x="6581" y="3168"/>
                    <a:pt x="5664" y="2036"/>
                    <a:pt x="5664" y="2036"/>
                  </a:cubicBezTo>
                  <a:cubicBezTo>
                    <a:pt x="5664" y="2036"/>
                    <a:pt x="0" y="3459"/>
                    <a:pt x="0" y="34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Shape 11704"/>
            <p:cNvSpPr/>
            <p:nvPr/>
          </p:nvSpPr>
          <p:spPr>
            <a:xfrm>
              <a:off x="1845010" y="2012037"/>
              <a:ext cx="179844" cy="2571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1" h="21511" extrusionOk="0">
                  <a:moveTo>
                    <a:pt x="18683" y="0"/>
                  </a:moveTo>
                  <a:lnTo>
                    <a:pt x="17079" y="1668"/>
                  </a:lnTo>
                  <a:cubicBezTo>
                    <a:pt x="17015" y="1638"/>
                    <a:pt x="16700" y="1488"/>
                    <a:pt x="16700" y="1488"/>
                  </a:cubicBezTo>
                  <a:lnTo>
                    <a:pt x="15441" y="2801"/>
                  </a:lnTo>
                  <a:lnTo>
                    <a:pt x="15820" y="2981"/>
                  </a:lnTo>
                  <a:lnTo>
                    <a:pt x="15441" y="3375"/>
                  </a:lnTo>
                  <a:lnTo>
                    <a:pt x="2730" y="16587"/>
                  </a:lnTo>
                  <a:cubicBezTo>
                    <a:pt x="2279" y="17056"/>
                    <a:pt x="509" y="19614"/>
                    <a:pt x="586" y="20489"/>
                  </a:cubicBezTo>
                  <a:cubicBezTo>
                    <a:pt x="597" y="20614"/>
                    <a:pt x="646" y="20706"/>
                    <a:pt x="742" y="20751"/>
                  </a:cubicBezTo>
                  <a:cubicBezTo>
                    <a:pt x="1508" y="21113"/>
                    <a:pt x="4988" y="18432"/>
                    <a:pt x="5504" y="17895"/>
                  </a:cubicBezTo>
                  <a:lnTo>
                    <a:pt x="18209" y="4684"/>
                  </a:lnTo>
                  <a:lnTo>
                    <a:pt x="18588" y="4289"/>
                  </a:lnTo>
                  <a:lnTo>
                    <a:pt x="18984" y="4477"/>
                  </a:lnTo>
                  <a:lnTo>
                    <a:pt x="14043" y="9610"/>
                  </a:lnTo>
                  <a:lnTo>
                    <a:pt x="14611" y="9879"/>
                  </a:lnTo>
                  <a:lnTo>
                    <a:pt x="20810" y="3434"/>
                  </a:lnTo>
                  <a:cubicBezTo>
                    <a:pt x="20810" y="3434"/>
                    <a:pt x="20191" y="3144"/>
                    <a:pt x="19847" y="2981"/>
                  </a:cubicBezTo>
                  <a:lnTo>
                    <a:pt x="21451" y="1313"/>
                  </a:lnTo>
                  <a:cubicBezTo>
                    <a:pt x="21451" y="1313"/>
                    <a:pt x="18683" y="0"/>
                    <a:pt x="18683" y="0"/>
                  </a:cubicBezTo>
                  <a:close/>
                  <a:moveTo>
                    <a:pt x="586" y="20489"/>
                  </a:moveTo>
                  <a:cubicBezTo>
                    <a:pt x="585" y="20448"/>
                    <a:pt x="574" y="20416"/>
                    <a:pt x="580" y="20368"/>
                  </a:cubicBezTo>
                  <a:lnTo>
                    <a:pt x="319" y="20638"/>
                  </a:lnTo>
                  <a:cubicBezTo>
                    <a:pt x="213" y="20748"/>
                    <a:pt x="-149" y="21394"/>
                    <a:pt x="68" y="21497"/>
                  </a:cubicBezTo>
                  <a:cubicBezTo>
                    <a:pt x="286" y="21600"/>
                    <a:pt x="1004" y="21123"/>
                    <a:pt x="1110" y="21013"/>
                  </a:cubicBezTo>
                  <a:lnTo>
                    <a:pt x="1371" y="20739"/>
                  </a:lnTo>
                  <a:cubicBezTo>
                    <a:pt x="1093" y="20840"/>
                    <a:pt x="868" y="20874"/>
                    <a:pt x="731" y="20810"/>
                  </a:cubicBezTo>
                  <a:cubicBezTo>
                    <a:pt x="624" y="20759"/>
                    <a:pt x="588" y="20638"/>
                    <a:pt x="586" y="2048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Shape 11705"/>
            <p:cNvSpPr/>
            <p:nvPr/>
          </p:nvSpPr>
          <p:spPr>
            <a:xfrm>
              <a:off x="1375629" y="1905374"/>
              <a:ext cx="253678" cy="1798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54" y="0"/>
                  </a:moveTo>
                  <a:lnTo>
                    <a:pt x="149" y="12597"/>
                  </a:lnTo>
                  <a:lnTo>
                    <a:pt x="0" y="12646"/>
                  </a:lnTo>
                  <a:lnTo>
                    <a:pt x="0" y="19074"/>
                  </a:lnTo>
                  <a:lnTo>
                    <a:pt x="9044" y="19042"/>
                  </a:lnTo>
                  <a:lnTo>
                    <a:pt x="9044" y="21600"/>
                  </a:lnTo>
                  <a:lnTo>
                    <a:pt x="10685" y="20823"/>
                  </a:lnTo>
                  <a:lnTo>
                    <a:pt x="12315" y="21600"/>
                  </a:lnTo>
                  <a:lnTo>
                    <a:pt x="12315" y="19042"/>
                  </a:lnTo>
                  <a:lnTo>
                    <a:pt x="15483" y="19025"/>
                  </a:lnTo>
                  <a:lnTo>
                    <a:pt x="15827" y="19025"/>
                  </a:lnTo>
                  <a:lnTo>
                    <a:pt x="21600" y="7043"/>
                  </a:lnTo>
                  <a:lnTo>
                    <a:pt x="21589" y="16"/>
                  </a:lnTo>
                  <a:cubicBezTo>
                    <a:pt x="21589" y="16"/>
                    <a:pt x="21589" y="0"/>
                    <a:pt x="21589" y="0"/>
                  </a:cubicBezTo>
                  <a:lnTo>
                    <a:pt x="7954" y="0"/>
                  </a:lnTo>
                  <a:close/>
                  <a:moveTo>
                    <a:pt x="20716" y="1813"/>
                  </a:moveTo>
                  <a:cubicBezTo>
                    <a:pt x="20717" y="2327"/>
                    <a:pt x="20716" y="2838"/>
                    <a:pt x="20716" y="3352"/>
                  </a:cubicBezTo>
                  <a:cubicBezTo>
                    <a:pt x="20718" y="4465"/>
                    <a:pt x="20715" y="5574"/>
                    <a:pt x="20716" y="6687"/>
                  </a:cubicBezTo>
                  <a:lnTo>
                    <a:pt x="15333" y="17779"/>
                  </a:lnTo>
                  <a:lnTo>
                    <a:pt x="12315" y="17795"/>
                  </a:lnTo>
                  <a:lnTo>
                    <a:pt x="12315" y="15220"/>
                  </a:lnTo>
                  <a:cubicBezTo>
                    <a:pt x="12315" y="15220"/>
                    <a:pt x="9044" y="15220"/>
                    <a:pt x="9044" y="15220"/>
                  </a:cubicBezTo>
                  <a:lnTo>
                    <a:pt x="9044" y="17811"/>
                  </a:lnTo>
                  <a:lnTo>
                    <a:pt x="872" y="17843"/>
                  </a:lnTo>
                  <a:lnTo>
                    <a:pt x="872" y="12646"/>
                  </a:lnTo>
                  <a:lnTo>
                    <a:pt x="15448" y="12646"/>
                  </a:lnTo>
                  <a:cubicBezTo>
                    <a:pt x="15448" y="12646"/>
                    <a:pt x="19422" y="4474"/>
                    <a:pt x="20716" y="181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Shape 11735"/>
            <p:cNvSpPr/>
            <p:nvPr/>
          </p:nvSpPr>
          <p:spPr>
            <a:xfrm>
              <a:off x="1689886" y="1886317"/>
              <a:ext cx="236892" cy="2176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91" h="21254" extrusionOk="0">
                  <a:moveTo>
                    <a:pt x="14806" y="20802"/>
                  </a:moveTo>
                  <a:cubicBezTo>
                    <a:pt x="16771" y="20078"/>
                    <a:pt x="18497" y="18506"/>
                    <a:pt x="19509" y="16252"/>
                  </a:cubicBezTo>
                  <a:cubicBezTo>
                    <a:pt x="21534" y="11744"/>
                    <a:pt x="19954" y="6226"/>
                    <a:pt x="15980" y="3929"/>
                  </a:cubicBezTo>
                  <a:cubicBezTo>
                    <a:pt x="12750" y="2062"/>
                    <a:pt x="8929" y="2896"/>
                    <a:pt x="6525" y="5695"/>
                  </a:cubicBezTo>
                  <a:cubicBezTo>
                    <a:pt x="6494" y="5619"/>
                    <a:pt x="6446" y="5549"/>
                    <a:pt x="6387" y="5489"/>
                  </a:cubicBezTo>
                  <a:lnTo>
                    <a:pt x="1181" y="167"/>
                  </a:lnTo>
                  <a:cubicBezTo>
                    <a:pt x="946" y="-73"/>
                    <a:pt x="582" y="-53"/>
                    <a:pt x="370" y="214"/>
                  </a:cubicBezTo>
                  <a:lnTo>
                    <a:pt x="146" y="499"/>
                  </a:lnTo>
                  <a:cubicBezTo>
                    <a:pt x="-66" y="765"/>
                    <a:pt x="-44" y="1177"/>
                    <a:pt x="192" y="1417"/>
                  </a:cubicBezTo>
                  <a:lnTo>
                    <a:pt x="5396" y="6733"/>
                  </a:lnTo>
                  <a:cubicBezTo>
                    <a:pt x="5480" y="6818"/>
                    <a:pt x="5581" y="6859"/>
                    <a:pt x="5685" y="6879"/>
                  </a:cubicBezTo>
                  <a:cubicBezTo>
                    <a:pt x="5480" y="7214"/>
                    <a:pt x="5286" y="7560"/>
                    <a:pt x="5118" y="7933"/>
                  </a:cubicBezTo>
                  <a:cubicBezTo>
                    <a:pt x="3093" y="12441"/>
                    <a:pt x="4673" y="17959"/>
                    <a:pt x="8647" y="20256"/>
                  </a:cubicBezTo>
                  <a:cubicBezTo>
                    <a:pt x="10634" y="21405"/>
                    <a:pt x="12840" y="21527"/>
                    <a:pt x="14806" y="20802"/>
                  </a:cubicBezTo>
                  <a:close/>
                  <a:moveTo>
                    <a:pt x="14414" y="19435"/>
                  </a:moveTo>
                  <a:cubicBezTo>
                    <a:pt x="12758" y="20045"/>
                    <a:pt x="10896" y="19937"/>
                    <a:pt x="9221" y="18969"/>
                  </a:cubicBezTo>
                  <a:cubicBezTo>
                    <a:pt x="5873" y="17034"/>
                    <a:pt x="4542" y="12385"/>
                    <a:pt x="6248" y="8586"/>
                  </a:cubicBezTo>
                  <a:cubicBezTo>
                    <a:pt x="7954" y="4788"/>
                    <a:pt x="12052" y="3277"/>
                    <a:pt x="15400" y="5212"/>
                  </a:cubicBezTo>
                  <a:cubicBezTo>
                    <a:pt x="18748" y="7148"/>
                    <a:pt x="20080" y="11797"/>
                    <a:pt x="18374" y="15596"/>
                  </a:cubicBezTo>
                  <a:cubicBezTo>
                    <a:pt x="17521" y="17495"/>
                    <a:pt x="16070" y="18824"/>
                    <a:pt x="14414" y="1943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Shape 11741"/>
            <p:cNvSpPr/>
            <p:nvPr/>
          </p:nvSpPr>
          <p:spPr>
            <a:xfrm>
              <a:off x="1873387" y="1657607"/>
              <a:ext cx="240853" cy="2666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Shape 11743"/>
            <p:cNvSpPr/>
            <p:nvPr/>
          </p:nvSpPr>
          <p:spPr>
            <a:xfrm>
              <a:off x="1911049" y="3547235"/>
              <a:ext cx="215599" cy="2155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13" h="20113" extrusionOk="0">
                  <a:moveTo>
                    <a:pt x="8483" y="125"/>
                  </a:moveTo>
                  <a:cubicBezTo>
                    <a:pt x="2996" y="994"/>
                    <a:pt x="-744" y="6142"/>
                    <a:pt x="125" y="11629"/>
                  </a:cubicBezTo>
                  <a:cubicBezTo>
                    <a:pt x="994" y="17116"/>
                    <a:pt x="6142" y="20856"/>
                    <a:pt x="11629" y="19987"/>
                  </a:cubicBezTo>
                  <a:cubicBezTo>
                    <a:pt x="17116" y="19118"/>
                    <a:pt x="20856" y="13970"/>
                    <a:pt x="19987" y="8483"/>
                  </a:cubicBezTo>
                  <a:cubicBezTo>
                    <a:pt x="19118" y="2996"/>
                    <a:pt x="13970" y="-744"/>
                    <a:pt x="8483" y="125"/>
                  </a:cubicBezTo>
                  <a:close/>
                  <a:moveTo>
                    <a:pt x="8760" y="1873"/>
                  </a:moveTo>
                  <a:cubicBezTo>
                    <a:pt x="8956" y="1842"/>
                    <a:pt x="9163" y="1878"/>
                    <a:pt x="9336" y="2004"/>
                  </a:cubicBezTo>
                  <a:cubicBezTo>
                    <a:pt x="9681" y="2255"/>
                    <a:pt x="9758" y="2741"/>
                    <a:pt x="9507" y="3087"/>
                  </a:cubicBezTo>
                  <a:cubicBezTo>
                    <a:pt x="9256" y="3432"/>
                    <a:pt x="8770" y="3509"/>
                    <a:pt x="8424" y="3258"/>
                  </a:cubicBezTo>
                  <a:cubicBezTo>
                    <a:pt x="8079" y="3007"/>
                    <a:pt x="8002" y="2521"/>
                    <a:pt x="8253" y="2175"/>
                  </a:cubicBezTo>
                  <a:cubicBezTo>
                    <a:pt x="8378" y="2002"/>
                    <a:pt x="8564" y="1904"/>
                    <a:pt x="8760" y="1873"/>
                  </a:cubicBezTo>
                  <a:close/>
                  <a:moveTo>
                    <a:pt x="9098" y="4008"/>
                  </a:moveTo>
                  <a:cubicBezTo>
                    <a:pt x="9327" y="3971"/>
                    <a:pt x="9546" y="4130"/>
                    <a:pt x="9582" y="4359"/>
                  </a:cubicBezTo>
                  <a:lnTo>
                    <a:pt x="10314" y="8984"/>
                  </a:lnTo>
                  <a:cubicBezTo>
                    <a:pt x="10465" y="9019"/>
                    <a:pt x="10626" y="8992"/>
                    <a:pt x="10759" y="9088"/>
                  </a:cubicBezTo>
                  <a:cubicBezTo>
                    <a:pt x="10893" y="9186"/>
                    <a:pt x="10931" y="9343"/>
                    <a:pt x="11011" y="9477"/>
                  </a:cubicBezTo>
                  <a:lnTo>
                    <a:pt x="14460" y="8930"/>
                  </a:lnTo>
                  <a:cubicBezTo>
                    <a:pt x="14689" y="8894"/>
                    <a:pt x="14908" y="9053"/>
                    <a:pt x="14944" y="9282"/>
                  </a:cubicBezTo>
                  <a:cubicBezTo>
                    <a:pt x="14980" y="9511"/>
                    <a:pt x="14822" y="9729"/>
                    <a:pt x="14593" y="9766"/>
                  </a:cubicBezTo>
                  <a:lnTo>
                    <a:pt x="11143" y="10312"/>
                  </a:lnTo>
                  <a:cubicBezTo>
                    <a:pt x="11108" y="10464"/>
                    <a:pt x="11121" y="10625"/>
                    <a:pt x="11024" y="10759"/>
                  </a:cubicBezTo>
                  <a:cubicBezTo>
                    <a:pt x="10636" y="11292"/>
                    <a:pt x="9886" y="11411"/>
                    <a:pt x="9353" y="11024"/>
                  </a:cubicBezTo>
                  <a:cubicBezTo>
                    <a:pt x="8820" y="10636"/>
                    <a:pt x="8701" y="9886"/>
                    <a:pt x="9088" y="9353"/>
                  </a:cubicBezTo>
                  <a:cubicBezTo>
                    <a:pt x="9188" y="9215"/>
                    <a:pt x="9357" y="9195"/>
                    <a:pt x="9495" y="9114"/>
                  </a:cubicBezTo>
                  <a:lnTo>
                    <a:pt x="8762" y="4489"/>
                  </a:lnTo>
                  <a:cubicBezTo>
                    <a:pt x="8726" y="4260"/>
                    <a:pt x="8869" y="4044"/>
                    <a:pt x="9098" y="4008"/>
                  </a:cubicBezTo>
                  <a:close/>
                  <a:moveTo>
                    <a:pt x="2495" y="10476"/>
                  </a:moveTo>
                  <a:cubicBezTo>
                    <a:pt x="2691" y="10446"/>
                    <a:pt x="2898" y="10482"/>
                    <a:pt x="3071" y="10607"/>
                  </a:cubicBezTo>
                  <a:cubicBezTo>
                    <a:pt x="3417" y="10859"/>
                    <a:pt x="3494" y="11345"/>
                    <a:pt x="3243" y="11690"/>
                  </a:cubicBezTo>
                  <a:cubicBezTo>
                    <a:pt x="2992" y="12035"/>
                    <a:pt x="2505" y="12113"/>
                    <a:pt x="2160" y="11862"/>
                  </a:cubicBezTo>
                  <a:cubicBezTo>
                    <a:pt x="1814" y="11610"/>
                    <a:pt x="1737" y="11124"/>
                    <a:pt x="1988" y="10779"/>
                  </a:cubicBezTo>
                  <a:cubicBezTo>
                    <a:pt x="2114" y="10606"/>
                    <a:pt x="2300" y="10507"/>
                    <a:pt x="2495" y="10476"/>
                  </a:cubicBezTo>
                  <a:close/>
                  <a:moveTo>
                    <a:pt x="17392" y="8117"/>
                  </a:moveTo>
                  <a:cubicBezTo>
                    <a:pt x="17587" y="8086"/>
                    <a:pt x="17779" y="8125"/>
                    <a:pt x="17952" y="8250"/>
                  </a:cubicBezTo>
                  <a:cubicBezTo>
                    <a:pt x="18298" y="8502"/>
                    <a:pt x="18375" y="8988"/>
                    <a:pt x="18124" y="9333"/>
                  </a:cubicBezTo>
                  <a:cubicBezTo>
                    <a:pt x="17872" y="9678"/>
                    <a:pt x="17402" y="9753"/>
                    <a:pt x="17056" y="9502"/>
                  </a:cubicBezTo>
                  <a:cubicBezTo>
                    <a:pt x="16711" y="9251"/>
                    <a:pt x="16634" y="8765"/>
                    <a:pt x="16885" y="8419"/>
                  </a:cubicBezTo>
                  <a:cubicBezTo>
                    <a:pt x="17010" y="8247"/>
                    <a:pt x="17196" y="8148"/>
                    <a:pt x="17392" y="8117"/>
                  </a:cubicBezTo>
                  <a:close/>
                  <a:moveTo>
                    <a:pt x="11112" y="16723"/>
                  </a:moveTo>
                  <a:cubicBezTo>
                    <a:pt x="11308" y="16692"/>
                    <a:pt x="11515" y="16728"/>
                    <a:pt x="11688" y="16854"/>
                  </a:cubicBezTo>
                  <a:cubicBezTo>
                    <a:pt x="12033" y="17105"/>
                    <a:pt x="12110" y="17591"/>
                    <a:pt x="11859" y="17937"/>
                  </a:cubicBezTo>
                  <a:cubicBezTo>
                    <a:pt x="11608" y="18282"/>
                    <a:pt x="11122" y="18359"/>
                    <a:pt x="10776" y="18108"/>
                  </a:cubicBezTo>
                  <a:cubicBezTo>
                    <a:pt x="10431" y="17857"/>
                    <a:pt x="10354" y="17371"/>
                    <a:pt x="10605" y="17025"/>
                  </a:cubicBezTo>
                  <a:cubicBezTo>
                    <a:pt x="10730" y="16853"/>
                    <a:pt x="10916" y="16754"/>
                    <a:pt x="11112" y="1672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Shape 11746"/>
            <p:cNvSpPr/>
            <p:nvPr/>
          </p:nvSpPr>
          <p:spPr>
            <a:xfrm>
              <a:off x="1504189" y="1661863"/>
              <a:ext cx="176954" cy="1893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72" h="21028" extrusionOk="0">
                  <a:moveTo>
                    <a:pt x="11134" y="0"/>
                  </a:moveTo>
                  <a:cubicBezTo>
                    <a:pt x="10473" y="291"/>
                    <a:pt x="9829" y="670"/>
                    <a:pt x="9218" y="1133"/>
                  </a:cubicBezTo>
                  <a:cubicBezTo>
                    <a:pt x="8205" y="1900"/>
                    <a:pt x="7241" y="3000"/>
                    <a:pt x="7232" y="4263"/>
                  </a:cubicBezTo>
                  <a:cubicBezTo>
                    <a:pt x="7232" y="4376"/>
                    <a:pt x="7251" y="4474"/>
                    <a:pt x="7265" y="4578"/>
                  </a:cubicBezTo>
                  <a:lnTo>
                    <a:pt x="5151" y="2019"/>
                  </a:lnTo>
                  <a:cubicBezTo>
                    <a:pt x="5136" y="2030"/>
                    <a:pt x="5118" y="2041"/>
                    <a:pt x="5102" y="2053"/>
                  </a:cubicBezTo>
                  <a:cubicBezTo>
                    <a:pt x="5027" y="2106"/>
                    <a:pt x="4955" y="2159"/>
                    <a:pt x="4880" y="2213"/>
                  </a:cubicBezTo>
                  <a:lnTo>
                    <a:pt x="7423" y="5900"/>
                  </a:lnTo>
                  <a:cubicBezTo>
                    <a:pt x="4977" y="5414"/>
                    <a:pt x="2486" y="6475"/>
                    <a:pt x="1082" y="8857"/>
                  </a:cubicBezTo>
                  <a:cubicBezTo>
                    <a:pt x="-1074" y="12513"/>
                    <a:pt x="95" y="17729"/>
                    <a:pt x="3688" y="19976"/>
                  </a:cubicBezTo>
                  <a:cubicBezTo>
                    <a:pt x="6286" y="21600"/>
                    <a:pt x="9522" y="21245"/>
                    <a:pt x="12057" y="19586"/>
                  </a:cubicBezTo>
                  <a:cubicBezTo>
                    <a:pt x="14335" y="19918"/>
                    <a:pt x="16643" y="19169"/>
                    <a:pt x="18072" y="17172"/>
                  </a:cubicBezTo>
                  <a:cubicBezTo>
                    <a:pt x="20526" y="13741"/>
                    <a:pt x="19342" y="8581"/>
                    <a:pt x="15911" y="5901"/>
                  </a:cubicBezTo>
                  <a:cubicBezTo>
                    <a:pt x="14980" y="5173"/>
                    <a:pt x="13948" y="4703"/>
                    <a:pt x="12864" y="4562"/>
                  </a:cubicBezTo>
                  <a:cubicBezTo>
                    <a:pt x="12076" y="4459"/>
                    <a:pt x="11291" y="4541"/>
                    <a:pt x="10539" y="4763"/>
                  </a:cubicBezTo>
                  <a:cubicBezTo>
                    <a:pt x="10955" y="4092"/>
                    <a:pt x="11179" y="3259"/>
                    <a:pt x="11250" y="2443"/>
                  </a:cubicBezTo>
                  <a:cubicBezTo>
                    <a:pt x="11324" y="1599"/>
                    <a:pt x="11285" y="776"/>
                    <a:pt x="11134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Shape 11748"/>
            <p:cNvSpPr/>
            <p:nvPr/>
          </p:nvSpPr>
          <p:spPr>
            <a:xfrm>
              <a:off x="2172391" y="1643241"/>
              <a:ext cx="157193" cy="1682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72" h="21028" extrusionOk="0">
                  <a:moveTo>
                    <a:pt x="11134" y="0"/>
                  </a:moveTo>
                  <a:cubicBezTo>
                    <a:pt x="10473" y="291"/>
                    <a:pt x="9829" y="670"/>
                    <a:pt x="9218" y="1133"/>
                  </a:cubicBezTo>
                  <a:cubicBezTo>
                    <a:pt x="8205" y="1900"/>
                    <a:pt x="7241" y="3000"/>
                    <a:pt x="7232" y="4263"/>
                  </a:cubicBezTo>
                  <a:cubicBezTo>
                    <a:pt x="7232" y="4376"/>
                    <a:pt x="7251" y="4474"/>
                    <a:pt x="7265" y="4578"/>
                  </a:cubicBezTo>
                  <a:lnTo>
                    <a:pt x="5151" y="2019"/>
                  </a:lnTo>
                  <a:cubicBezTo>
                    <a:pt x="5136" y="2030"/>
                    <a:pt x="5118" y="2042"/>
                    <a:pt x="5102" y="2053"/>
                  </a:cubicBezTo>
                  <a:cubicBezTo>
                    <a:pt x="5027" y="2106"/>
                    <a:pt x="4955" y="2159"/>
                    <a:pt x="4880" y="2213"/>
                  </a:cubicBezTo>
                  <a:lnTo>
                    <a:pt x="7423" y="5900"/>
                  </a:lnTo>
                  <a:cubicBezTo>
                    <a:pt x="4977" y="5414"/>
                    <a:pt x="2486" y="6475"/>
                    <a:pt x="1082" y="8857"/>
                  </a:cubicBezTo>
                  <a:cubicBezTo>
                    <a:pt x="-1074" y="12513"/>
                    <a:pt x="95" y="17729"/>
                    <a:pt x="3688" y="19976"/>
                  </a:cubicBezTo>
                  <a:cubicBezTo>
                    <a:pt x="6286" y="21600"/>
                    <a:pt x="9522" y="21245"/>
                    <a:pt x="12057" y="19586"/>
                  </a:cubicBezTo>
                  <a:cubicBezTo>
                    <a:pt x="14335" y="19918"/>
                    <a:pt x="16643" y="19169"/>
                    <a:pt x="18072" y="17172"/>
                  </a:cubicBezTo>
                  <a:cubicBezTo>
                    <a:pt x="20526" y="13741"/>
                    <a:pt x="19342" y="8581"/>
                    <a:pt x="15911" y="5901"/>
                  </a:cubicBezTo>
                  <a:cubicBezTo>
                    <a:pt x="14980" y="5173"/>
                    <a:pt x="13948" y="4703"/>
                    <a:pt x="12864" y="4562"/>
                  </a:cubicBezTo>
                  <a:cubicBezTo>
                    <a:pt x="12076" y="4459"/>
                    <a:pt x="11291" y="4541"/>
                    <a:pt x="10539" y="4763"/>
                  </a:cubicBezTo>
                  <a:cubicBezTo>
                    <a:pt x="10955" y="4092"/>
                    <a:pt x="11179" y="3259"/>
                    <a:pt x="11250" y="2443"/>
                  </a:cubicBezTo>
                  <a:cubicBezTo>
                    <a:pt x="11324" y="1599"/>
                    <a:pt x="11285" y="776"/>
                    <a:pt x="11134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Shape 11749"/>
            <p:cNvSpPr/>
            <p:nvPr/>
          </p:nvSpPr>
          <p:spPr>
            <a:xfrm>
              <a:off x="1297087" y="3346593"/>
              <a:ext cx="157193" cy="168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72" h="21028" extrusionOk="0">
                  <a:moveTo>
                    <a:pt x="11134" y="0"/>
                  </a:moveTo>
                  <a:cubicBezTo>
                    <a:pt x="10473" y="291"/>
                    <a:pt x="9829" y="670"/>
                    <a:pt x="9218" y="1133"/>
                  </a:cubicBezTo>
                  <a:cubicBezTo>
                    <a:pt x="8205" y="1900"/>
                    <a:pt x="7241" y="3000"/>
                    <a:pt x="7232" y="4263"/>
                  </a:cubicBezTo>
                  <a:cubicBezTo>
                    <a:pt x="7232" y="4376"/>
                    <a:pt x="7251" y="4474"/>
                    <a:pt x="7265" y="4578"/>
                  </a:cubicBezTo>
                  <a:lnTo>
                    <a:pt x="5151" y="2019"/>
                  </a:lnTo>
                  <a:cubicBezTo>
                    <a:pt x="5136" y="2030"/>
                    <a:pt x="5118" y="2042"/>
                    <a:pt x="5102" y="2053"/>
                  </a:cubicBezTo>
                  <a:cubicBezTo>
                    <a:pt x="5027" y="2106"/>
                    <a:pt x="4955" y="2159"/>
                    <a:pt x="4880" y="2213"/>
                  </a:cubicBezTo>
                  <a:lnTo>
                    <a:pt x="7423" y="5900"/>
                  </a:lnTo>
                  <a:cubicBezTo>
                    <a:pt x="4977" y="5414"/>
                    <a:pt x="2486" y="6475"/>
                    <a:pt x="1082" y="8857"/>
                  </a:cubicBezTo>
                  <a:cubicBezTo>
                    <a:pt x="-1074" y="12513"/>
                    <a:pt x="95" y="17729"/>
                    <a:pt x="3688" y="19976"/>
                  </a:cubicBezTo>
                  <a:cubicBezTo>
                    <a:pt x="6286" y="21600"/>
                    <a:pt x="9522" y="21245"/>
                    <a:pt x="12057" y="19586"/>
                  </a:cubicBezTo>
                  <a:cubicBezTo>
                    <a:pt x="14335" y="19918"/>
                    <a:pt x="16643" y="19169"/>
                    <a:pt x="18072" y="17172"/>
                  </a:cubicBezTo>
                  <a:cubicBezTo>
                    <a:pt x="20526" y="13741"/>
                    <a:pt x="19342" y="8581"/>
                    <a:pt x="15911" y="5901"/>
                  </a:cubicBezTo>
                  <a:cubicBezTo>
                    <a:pt x="14980" y="5173"/>
                    <a:pt x="13948" y="4703"/>
                    <a:pt x="12864" y="4562"/>
                  </a:cubicBezTo>
                  <a:cubicBezTo>
                    <a:pt x="12076" y="4459"/>
                    <a:pt x="11291" y="4541"/>
                    <a:pt x="10539" y="4763"/>
                  </a:cubicBezTo>
                  <a:cubicBezTo>
                    <a:pt x="10955" y="4092"/>
                    <a:pt x="11179" y="3259"/>
                    <a:pt x="11250" y="2443"/>
                  </a:cubicBezTo>
                  <a:cubicBezTo>
                    <a:pt x="11324" y="1599"/>
                    <a:pt x="11285" y="776"/>
                    <a:pt x="11134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Shape 11751"/>
            <p:cNvSpPr/>
            <p:nvPr/>
          </p:nvSpPr>
          <p:spPr>
            <a:xfrm>
              <a:off x="2600408" y="1590900"/>
              <a:ext cx="253678" cy="1798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54" y="0"/>
                  </a:moveTo>
                  <a:lnTo>
                    <a:pt x="149" y="12597"/>
                  </a:lnTo>
                  <a:lnTo>
                    <a:pt x="0" y="12646"/>
                  </a:lnTo>
                  <a:lnTo>
                    <a:pt x="0" y="19074"/>
                  </a:lnTo>
                  <a:lnTo>
                    <a:pt x="9044" y="19042"/>
                  </a:lnTo>
                  <a:lnTo>
                    <a:pt x="9044" y="21600"/>
                  </a:lnTo>
                  <a:lnTo>
                    <a:pt x="10685" y="20823"/>
                  </a:lnTo>
                  <a:lnTo>
                    <a:pt x="12315" y="21600"/>
                  </a:lnTo>
                  <a:lnTo>
                    <a:pt x="12315" y="19042"/>
                  </a:lnTo>
                  <a:lnTo>
                    <a:pt x="15483" y="19025"/>
                  </a:lnTo>
                  <a:lnTo>
                    <a:pt x="15827" y="19025"/>
                  </a:lnTo>
                  <a:lnTo>
                    <a:pt x="21600" y="7043"/>
                  </a:lnTo>
                  <a:lnTo>
                    <a:pt x="21589" y="16"/>
                  </a:lnTo>
                  <a:cubicBezTo>
                    <a:pt x="21589" y="16"/>
                    <a:pt x="21589" y="0"/>
                    <a:pt x="21589" y="0"/>
                  </a:cubicBezTo>
                  <a:lnTo>
                    <a:pt x="7954" y="0"/>
                  </a:lnTo>
                  <a:close/>
                  <a:moveTo>
                    <a:pt x="20716" y="1813"/>
                  </a:moveTo>
                  <a:cubicBezTo>
                    <a:pt x="20717" y="2327"/>
                    <a:pt x="20716" y="2838"/>
                    <a:pt x="20716" y="3352"/>
                  </a:cubicBezTo>
                  <a:cubicBezTo>
                    <a:pt x="20718" y="4465"/>
                    <a:pt x="20715" y="5574"/>
                    <a:pt x="20716" y="6687"/>
                  </a:cubicBezTo>
                  <a:lnTo>
                    <a:pt x="15333" y="17779"/>
                  </a:lnTo>
                  <a:lnTo>
                    <a:pt x="12315" y="17795"/>
                  </a:lnTo>
                  <a:lnTo>
                    <a:pt x="12315" y="15220"/>
                  </a:lnTo>
                  <a:cubicBezTo>
                    <a:pt x="12315" y="15220"/>
                    <a:pt x="9044" y="15220"/>
                    <a:pt x="9044" y="15220"/>
                  </a:cubicBezTo>
                  <a:lnTo>
                    <a:pt x="9044" y="17811"/>
                  </a:lnTo>
                  <a:lnTo>
                    <a:pt x="872" y="17843"/>
                  </a:lnTo>
                  <a:lnTo>
                    <a:pt x="872" y="12646"/>
                  </a:lnTo>
                  <a:lnTo>
                    <a:pt x="15448" y="12646"/>
                  </a:lnTo>
                  <a:cubicBezTo>
                    <a:pt x="15448" y="12646"/>
                    <a:pt x="19422" y="4474"/>
                    <a:pt x="20716" y="181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Shape 11776"/>
            <p:cNvSpPr/>
            <p:nvPr/>
          </p:nvSpPr>
          <p:spPr>
            <a:xfrm>
              <a:off x="1635075" y="1290034"/>
              <a:ext cx="479165" cy="3185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23" extrusionOk="0">
                  <a:moveTo>
                    <a:pt x="17523" y="7527"/>
                  </a:moveTo>
                  <a:lnTo>
                    <a:pt x="16892" y="5510"/>
                  </a:lnTo>
                  <a:lnTo>
                    <a:pt x="16892" y="5510"/>
                  </a:lnTo>
                  <a:cubicBezTo>
                    <a:pt x="16891" y="5509"/>
                    <a:pt x="16891" y="5507"/>
                    <a:pt x="16891" y="5505"/>
                  </a:cubicBezTo>
                  <a:cubicBezTo>
                    <a:pt x="16543" y="4391"/>
                    <a:pt x="13689" y="5277"/>
                    <a:pt x="10517" y="7484"/>
                  </a:cubicBezTo>
                  <a:cubicBezTo>
                    <a:pt x="7344" y="9692"/>
                    <a:pt x="5056" y="12384"/>
                    <a:pt x="5404" y="13498"/>
                  </a:cubicBezTo>
                  <a:cubicBezTo>
                    <a:pt x="5404" y="13499"/>
                    <a:pt x="5405" y="13501"/>
                    <a:pt x="5405" y="13502"/>
                  </a:cubicBezTo>
                  <a:lnTo>
                    <a:pt x="5405" y="13503"/>
                  </a:lnTo>
                  <a:lnTo>
                    <a:pt x="5495" y="13791"/>
                  </a:lnTo>
                  <a:lnTo>
                    <a:pt x="0" y="14107"/>
                  </a:lnTo>
                  <a:lnTo>
                    <a:pt x="8178" y="0"/>
                  </a:lnTo>
                  <a:lnTo>
                    <a:pt x="21600" y="1182"/>
                  </a:lnTo>
                  <a:cubicBezTo>
                    <a:pt x="21600" y="1182"/>
                    <a:pt x="17523" y="7527"/>
                    <a:pt x="17523" y="7527"/>
                  </a:cubicBezTo>
                  <a:close/>
                  <a:moveTo>
                    <a:pt x="5685" y="19621"/>
                  </a:moveTo>
                  <a:cubicBezTo>
                    <a:pt x="5884" y="20257"/>
                    <a:pt x="5703" y="21011"/>
                    <a:pt x="5280" y="21306"/>
                  </a:cubicBezTo>
                  <a:cubicBezTo>
                    <a:pt x="4857" y="21600"/>
                    <a:pt x="4353" y="21323"/>
                    <a:pt x="4154" y="20686"/>
                  </a:cubicBezTo>
                  <a:cubicBezTo>
                    <a:pt x="4021" y="20261"/>
                    <a:pt x="4061" y="19785"/>
                    <a:pt x="4227" y="19427"/>
                  </a:cubicBezTo>
                  <a:lnTo>
                    <a:pt x="2645" y="14366"/>
                  </a:lnTo>
                  <a:lnTo>
                    <a:pt x="3561" y="14314"/>
                  </a:lnTo>
                  <a:lnTo>
                    <a:pt x="4992" y="18894"/>
                  </a:lnTo>
                  <a:cubicBezTo>
                    <a:pt x="5283" y="18935"/>
                    <a:pt x="5552" y="19195"/>
                    <a:pt x="5685" y="19621"/>
                  </a:cubicBezTo>
                  <a:close/>
                  <a:moveTo>
                    <a:pt x="17927" y="11804"/>
                  </a:moveTo>
                  <a:lnTo>
                    <a:pt x="16207" y="6303"/>
                  </a:lnTo>
                  <a:cubicBezTo>
                    <a:pt x="15632" y="6170"/>
                    <a:pt x="13695" y="6675"/>
                    <a:pt x="10877" y="8636"/>
                  </a:cubicBezTo>
                  <a:cubicBezTo>
                    <a:pt x="8057" y="10598"/>
                    <a:pt x="6553" y="12487"/>
                    <a:pt x="6252" y="13230"/>
                  </a:cubicBezTo>
                  <a:lnTo>
                    <a:pt x="7971" y="18731"/>
                  </a:lnTo>
                  <a:cubicBezTo>
                    <a:pt x="7971" y="18731"/>
                    <a:pt x="17927" y="11804"/>
                    <a:pt x="17927" y="1180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Shape 11790"/>
            <p:cNvSpPr/>
            <p:nvPr/>
          </p:nvSpPr>
          <p:spPr>
            <a:xfrm>
              <a:off x="2192417" y="1244598"/>
              <a:ext cx="277473" cy="3419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9" h="21341" extrusionOk="0">
                  <a:moveTo>
                    <a:pt x="12205" y="0"/>
                  </a:moveTo>
                  <a:cubicBezTo>
                    <a:pt x="11720" y="1"/>
                    <a:pt x="11326" y="320"/>
                    <a:pt x="11326" y="713"/>
                  </a:cubicBezTo>
                  <a:lnTo>
                    <a:pt x="11325" y="2819"/>
                  </a:lnTo>
                  <a:cubicBezTo>
                    <a:pt x="11950" y="2747"/>
                    <a:pt x="12537" y="2740"/>
                    <a:pt x="13081" y="2776"/>
                  </a:cubicBezTo>
                  <a:lnTo>
                    <a:pt x="13083" y="713"/>
                  </a:lnTo>
                  <a:cubicBezTo>
                    <a:pt x="13083" y="320"/>
                    <a:pt x="12690" y="1"/>
                    <a:pt x="12205" y="0"/>
                  </a:cubicBezTo>
                  <a:close/>
                  <a:moveTo>
                    <a:pt x="18280" y="1334"/>
                  </a:moveTo>
                  <a:cubicBezTo>
                    <a:pt x="17859" y="1138"/>
                    <a:pt x="17322" y="1255"/>
                    <a:pt x="17079" y="1596"/>
                  </a:cubicBezTo>
                  <a:lnTo>
                    <a:pt x="15817" y="3366"/>
                  </a:lnTo>
                  <a:cubicBezTo>
                    <a:pt x="16385" y="3577"/>
                    <a:pt x="16889" y="3826"/>
                    <a:pt x="17333" y="4087"/>
                  </a:cubicBezTo>
                  <a:lnTo>
                    <a:pt x="18600" y="2308"/>
                  </a:lnTo>
                  <a:cubicBezTo>
                    <a:pt x="18843" y="1966"/>
                    <a:pt x="18700" y="1531"/>
                    <a:pt x="18280" y="1334"/>
                  </a:cubicBezTo>
                  <a:close/>
                  <a:moveTo>
                    <a:pt x="879" y="9125"/>
                  </a:moveTo>
                  <a:cubicBezTo>
                    <a:pt x="394" y="9126"/>
                    <a:pt x="0" y="9445"/>
                    <a:pt x="0" y="9839"/>
                  </a:cubicBezTo>
                  <a:cubicBezTo>
                    <a:pt x="0" y="10232"/>
                    <a:pt x="393" y="10551"/>
                    <a:pt x="879" y="10551"/>
                  </a:cubicBezTo>
                  <a:lnTo>
                    <a:pt x="3404" y="10550"/>
                  </a:lnTo>
                  <a:cubicBezTo>
                    <a:pt x="3351" y="10107"/>
                    <a:pt x="3343" y="9629"/>
                    <a:pt x="3405" y="9124"/>
                  </a:cubicBezTo>
                  <a:cubicBezTo>
                    <a:pt x="3405" y="9124"/>
                    <a:pt x="879" y="9125"/>
                    <a:pt x="879" y="9125"/>
                  </a:cubicBezTo>
                  <a:close/>
                  <a:moveTo>
                    <a:pt x="2851" y="4649"/>
                  </a:moveTo>
                  <a:cubicBezTo>
                    <a:pt x="2431" y="4453"/>
                    <a:pt x="1894" y="4570"/>
                    <a:pt x="1651" y="4911"/>
                  </a:cubicBezTo>
                  <a:cubicBezTo>
                    <a:pt x="1408" y="5251"/>
                    <a:pt x="1552" y="5687"/>
                    <a:pt x="1973" y="5884"/>
                  </a:cubicBezTo>
                  <a:lnTo>
                    <a:pt x="4171" y="6912"/>
                  </a:lnTo>
                  <a:cubicBezTo>
                    <a:pt x="4408" y="6513"/>
                    <a:pt x="4715" y="6106"/>
                    <a:pt x="5109" y="5706"/>
                  </a:cubicBezTo>
                  <a:cubicBezTo>
                    <a:pt x="5109" y="5706"/>
                    <a:pt x="2851" y="4649"/>
                    <a:pt x="2851" y="4649"/>
                  </a:cubicBezTo>
                  <a:close/>
                  <a:moveTo>
                    <a:pt x="6118" y="1310"/>
                  </a:moveTo>
                  <a:cubicBezTo>
                    <a:pt x="5698" y="1506"/>
                    <a:pt x="5553" y="1942"/>
                    <a:pt x="5795" y="2283"/>
                  </a:cubicBezTo>
                  <a:lnTo>
                    <a:pt x="7150" y="4186"/>
                  </a:lnTo>
                  <a:cubicBezTo>
                    <a:pt x="7326" y="4088"/>
                    <a:pt x="8471" y="3556"/>
                    <a:pt x="8675" y="3478"/>
                  </a:cubicBezTo>
                  <a:lnTo>
                    <a:pt x="7318" y="1570"/>
                  </a:lnTo>
                  <a:cubicBezTo>
                    <a:pt x="7075" y="1229"/>
                    <a:pt x="6538" y="1113"/>
                    <a:pt x="6118" y="1310"/>
                  </a:cubicBezTo>
                  <a:close/>
                  <a:moveTo>
                    <a:pt x="18708" y="6478"/>
                  </a:moveTo>
                  <a:cubicBezTo>
                    <a:pt x="17247" y="4749"/>
                    <a:pt x="13396" y="2259"/>
                    <a:pt x="8417" y="4592"/>
                  </a:cubicBezTo>
                  <a:cubicBezTo>
                    <a:pt x="8416" y="4592"/>
                    <a:pt x="8415" y="4593"/>
                    <a:pt x="8414" y="4593"/>
                  </a:cubicBezTo>
                  <a:cubicBezTo>
                    <a:pt x="8414" y="4593"/>
                    <a:pt x="8413" y="4593"/>
                    <a:pt x="8413" y="4594"/>
                  </a:cubicBezTo>
                  <a:cubicBezTo>
                    <a:pt x="8412" y="4594"/>
                    <a:pt x="8411" y="4594"/>
                    <a:pt x="8411" y="4595"/>
                  </a:cubicBezTo>
                  <a:cubicBezTo>
                    <a:pt x="8410" y="4595"/>
                    <a:pt x="8409" y="4595"/>
                    <a:pt x="8409" y="4596"/>
                  </a:cubicBezTo>
                  <a:cubicBezTo>
                    <a:pt x="3429" y="6929"/>
                    <a:pt x="4160" y="10880"/>
                    <a:pt x="5276" y="12771"/>
                  </a:cubicBezTo>
                  <a:cubicBezTo>
                    <a:pt x="6289" y="14473"/>
                    <a:pt x="8765" y="15342"/>
                    <a:pt x="9094" y="15507"/>
                  </a:cubicBezTo>
                  <a:cubicBezTo>
                    <a:pt x="9630" y="15775"/>
                    <a:pt x="12317" y="16498"/>
                    <a:pt x="13014" y="17370"/>
                  </a:cubicBezTo>
                  <a:cubicBezTo>
                    <a:pt x="13975" y="18570"/>
                    <a:pt x="14185" y="18516"/>
                    <a:pt x="15033" y="18314"/>
                  </a:cubicBezTo>
                  <a:cubicBezTo>
                    <a:pt x="15896" y="18109"/>
                    <a:pt x="19095" y="16611"/>
                    <a:pt x="19745" y="16106"/>
                  </a:cubicBezTo>
                  <a:cubicBezTo>
                    <a:pt x="20384" y="15611"/>
                    <a:pt x="20547" y="15491"/>
                    <a:pt x="19747" y="14216"/>
                  </a:cubicBezTo>
                  <a:cubicBezTo>
                    <a:pt x="19165" y="13290"/>
                    <a:pt x="19737" y="11040"/>
                    <a:pt x="19718" y="10529"/>
                  </a:cubicBezTo>
                  <a:cubicBezTo>
                    <a:pt x="19707" y="10216"/>
                    <a:pt x="20017" y="8041"/>
                    <a:pt x="18708" y="6478"/>
                  </a:cubicBezTo>
                  <a:close/>
                  <a:moveTo>
                    <a:pt x="21272" y="17648"/>
                  </a:moveTo>
                  <a:cubicBezTo>
                    <a:pt x="21133" y="17452"/>
                    <a:pt x="20824" y="17385"/>
                    <a:pt x="20583" y="17498"/>
                  </a:cubicBezTo>
                  <a:lnTo>
                    <a:pt x="16099" y="19599"/>
                  </a:lnTo>
                  <a:cubicBezTo>
                    <a:pt x="15858" y="19712"/>
                    <a:pt x="15775" y="19962"/>
                    <a:pt x="15914" y="20158"/>
                  </a:cubicBezTo>
                  <a:lnTo>
                    <a:pt x="15914" y="20158"/>
                  </a:lnTo>
                  <a:cubicBezTo>
                    <a:pt x="16053" y="20353"/>
                    <a:pt x="16361" y="20420"/>
                    <a:pt x="16603" y="20307"/>
                  </a:cubicBezTo>
                  <a:lnTo>
                    <a:pt x="21087" y="18206"/>
                  </a:lnTo>
                  <a:cubicBezTo>
                    <a:pt x="21328" y="18093"/>
                    <a:pt x="21411" y="17843"/>
                    <a:pt x="21272" y="17648"/>
                  </a:cubicBezTo>
                  <a:cubicBezTo>
                    <a:pt x="21272" y="17648"/>
                    <a:pt x="21272" y="17648"/>
                    <a:pt x="21272" y="17648"/>
                  </a:cubicBezTo>
                  <a:close/>
                  <a:moveTo>
                    <a:pt x="20584" y="16680"/>
                  </a:moveTo>
                  <a:cubicBezTo>
                    <a:pt x="20445" y="16485"/>
                    <a:pt x="20136" y="16418"/>
                    <a:pt x="19895" y="16531"/>
                  </a:cubicBezTo>
                  <a:lnTo>
                    <a:pt x="15411" y="18632"/>
                  </a:lnTo>
                  <a:cubicBezTo>
                    <a:pt x="15170" y="18745"/>
                    <a:pt x="15087" y="18995"/>
                    <a:pt x="15226" y="19190"/>
                  </a:cubicBezTo>
                  <a:lnTo>
                    <a:pt x="15226" y="19190"/>
                  </a:lnTo>
                  <a:cubicBezTo>
                    <a:pt x="15365" y="19386"/>
                    <a:pt x="15673" y="19453"/>
                    <a:pt x="15915" y="19340"/>
                  </a:cubicBezTo>
                  <a:lnTo>
                    <a:pt x="20399" y="17239"/>
                  </a:lnTo>
                  <a:cubicBezTo>
                    <a:pt x="20640" y="17126"/>
                    <a:pt x="20723" y="16876"/>
                    <a:pt x="20584" y="16680"/>
                  </a:cubicBezTo>
                  <a:cubicBezTo>
                    <a:pt x="20584" y="16680"/>
                    <a:pt x="20584" y="16680"/>
                    <a:pt x="20584" y="16680"/>
                  </a:cubicBezTo>
                  <a:close/>
                  <a:moveTo>
                    <a:pt x="17079" y="20429"/>
                  </a:moveTo>
                  <a:lnTo>
                    <a:pt x="20979" y="18602"/>
                  </a:lnTo>
                  <a:cubicBezTo>
                    <a:pt x="21600" y="19474"/>
                    <a:pt x="21230" y="20591"/>
                    <a:pt x="20153" y="21095"/>
                  </a:cubicBezTo>
                  <a:cubicBezTo>
                    <a:pt x="19076" y="21600"/>
                    <a:pt x="17700" y="21302"/>
                    <a:pt x="17079" y="2042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Shape 11765"/>
            <p:cNvSpPr/>
            <p:nvPr/>
          </p:nvSpPr>
          <p:spPr>
            <a:xfrm rot="954251">
              <a:off x="2804593" y="1400776"/>
              <a:ext cx="344509" cy="2078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1" h="21289" extrusionOk="0">
                  <a:moveTo>
                    <a:pt x="5099" y="1723"/>
                  </a:moveTo>
                  <a:lnTo>
                    <a:pt x="3700" y="16273"/>
                  </a:lnTo>
                  <a:lnTo>
                    <a:pt x="16313" y="19565"/>
                  </a:lnTo>
                  <a:lnTo>
                    <a:pt x="17712" y="5015"/>
                  </a:lnTo>
                  <a:cubicBezTo>
                    <a:pt x="17712" y="5015"/>
                    <a:pt x="5099" y="1723"/>
                    <a:pt x="5099" y="1723"/>
                  </a:cubicBezTo>
                  <a:close/>
                  <a:moveTo>
                    <a:pt x="2757" y="5906"/>
                  </a:moveTo>
                  <a:lnTo>
                    <a:pt x="2258" y="11102"/>
                  </a:lnTo>
                  <a:cubicBezTo>
                    <a:pt x="2230" y="11390"/>
                    <a:pt x="2349" y="11659"/>
                    <a:pt x="2523" y="11704"/>
                  </a:cubicBezTo>
                  <a:cubicBezTo>
                    <a:pt x="2697" y="11750"/>
                    <a:pt x="2861" y="11554"/>
                    <a:pt x="2889" y="11267"/>
                  </a:cubicBezTo>
                  <a:lnTo>
                    <a:pt x="3388" y="6071"/>
                  </a:lnTo>
                  <a:cubicBezTo>
                    <a:pt x="3416" y="5784"/>
                    <a:pt x="3297" y="5514"/>
                    <a:pt x="3123" y="5469"/>
                  </a:cubicBezTo>
                  <a:cubicBezTo>
                    <a:pt x="2949" y="5423"/>
                    <a:pt x="2785" y="5619"/>
                    <a:pt x="2757" y="5906"/>
                  </a:cubicBezTo>
                  <a:close/>
                  <a:moveTo>
                    <a:pt x="19585" y="12429"/>
                  </a:moveTo>
                  <a:cubicBezTo>
                    <a:pt x="19668" y="11568"/>
                    <a:pt x="19311" y="10759"/>
                    <a:pt x="18789" y="10623"/>
                  </a:cubicBezTo>
                  <a:cubicBezTo>
                    <a:pt x="18266" y="10487"/>
                    <a:pt x="17776" y="11074"/>
                    <a:pt x="17693" y="11935"/>
                  </a:cubicBezTo>
                  <a:cubicBezTo>
                    <a:pt x="17610" y="12796"/>
                    <a:pt x="17967" y="13604"/>
                    <a:pt x="18489" y="13741"/>
                  </a:cubicBezTo>
                  <a:cubicBezTo>
                    <a:pt x="19012" y="13877"/>
                    <a:pt x="19502" y="13289"/>
                    <a:pt x="19585" y="12429"/>
                  </a:cubicBezTo>
                  <a:close/>
                  <a:moveTo>
                    <a:pt x="21396" y="7042"/>
                  </a:moveTo>
                  <a:lnTo>
                    <a:pt x="20197" y="19513"/>
                  </a:lnTo>
                  <a:cubicBezTo>
                    <a:pt x="20087" y="20661"/>
                    <a:pt x="19433" y="21444"/>
                    <a:pt x="18736" y="21262"/>
                  </a:cubicBezTo>
                  <a:lnTo>
                    <a:pt x="1078" y="16653"/>
                  </a:lnTo>
                  <a:cubicBezTo>
                    <a:pt x="381" y="16472"/>
                    <a:pt x="-94" y="15394"/>
                    <a:pt x="16" y="14246"/>
                  </a:cubicBezTo>
                  <a:lnTo>
                    <a:pt x="1215" y="1775"/>
                  </a:lnTo>
                  <a:cubicBezTo>
                    <a:pt x="1325" y="627"/>
                    <a:pt x="1979" y="-156"/>
                    <a:pt x="2676" y="26"/>
                  </a:cubicBezTo>
                  <a:lnTo>
                    <a:pt x="20334" y="4635"/>
                  </a:lnTo>
                  <a:cubicBezTo>
                    <a:pt x="21031" y="4816"/>
                    <a:pt x="21506" y="5894"/>
                    <a:pt x="21396" y="704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Shape 11743"/>
            <p:cNvSpPr/>
            <p:nvPr/>
          </p:nvSpPr>
          <p:spPr>
            <a:xfrm>
              <a:off x="2546509" y="1303384"/>
              <a:ext cx="187922" cy="1879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13" h="20113" extrusionOk="0">
                  <a:moveTo>
                    <a:pt x="8483" y="125"/>
                  </a:moveTo>
                  <a:cubicBezTo>
                    <a:pt x="2996" y="994"/>
                    <a:pt x="-744" y="6142"/>
                    <a:pt x="125" y="11629"/>
                  </a:cubicBezTo>
                  <a:cubicBezTo>
                    <a:pt x="994" y="17116"/>
                    <a:pt x="6142" y="20856"/>
                    <a:pt x="11629" y="19987"/>
                  </a:cubicBezTo>
                  <a:cubicBezTo>
                    <a:pt x="17116" y="19118"/>
                    <a:pt x="20856" y="13970"/>
                    <a:pt x="19987" y="8483"/>
                  </a:cubicBezTo>
                  <a:cubicBezTo>
                    <a:pt x="19118" y="2996"/>
                    <a:pt x="13970" y="-744"/>
                    <a:pt x="8483" y="125"/>
                  </a:cubicBezTo>
                  <a:close/>
                  <a:moveTo>
                    <a:pt x="8760" y="1873"/>
                  </a:moveTo>
                  <a:cubicBezTo>
                    <a:pt x="8956" y="1842"/>
                    <a:pt x="9163" y="1878"/>
                    <a:pt x="9336" y="2004"/>
                  </a:cubicBezTo>
                  <a:cubicBezTo>
                    <a:pt x="9681" y="2255"/>
                    <a:pt x="9758" y="2741"/>
                    <a:pt x="9507" y="3087"/>
                  </a:cubicBezTo>
                  <a:cubicBezTo>
                    <a:pt x="9256" y="3432"/>
                    <a:pt x="8770" y="3509"/>
                    <a:pt x="8424" y="3258"/>
                  </a:cubicBezTo>
                  <a:cubicBezTo>
                    <a:pt x="8079" y="3007"/>
                    <a:pt x="8002" y="2521"/>
                    <a:pt x="8253" y="2175"/>
                  </a:cubicBezTo>
                  <a:cubicBezTo>
                    <a:pt x="8378" y="2002"/>
                    <a:pt x="8564" y="1904"/>
                    <a:pt x="8760" y="1873"/>
                  </a:cubicBezTo>
                  <a:close/>
                  <a:moveTo>
                    <a:pt x="9098" y="4008"/>
                  </a:moveTo>
                  <a:cubicBezTo>
                    <a:pt x="9327" y="3971"/>
                    <a:pt x="9546" y="4130"/>
                    <a:pt x="9582" y="4359"/>
                  </a:cubicBezTo>
                  <a:lnTo>
                    <a:pt x="10314" y="8984"/>
                  </a:lnTo>
                  <a:cubicBezTo>
                    <a:pt x="10465" y="9019"/>
                    <a:pt x="10626" y="8992"/>
                    <a:pt x="10759" y="9088"/>
                  </a:cubicBezTo>
                  <a:cubicBezTo>
                    <a:pt x="10893" y="9186"/>
                    <a:pt x="10931" y="9343"/>
                    <a:pt x="11011" y="9477"/>
                  </a:cubicBezTo>
                  <a:lnTo>
                    <a:pt x="14460" y="8930"/>
                  </a:lnTo>
                  <a:cubicBezTo>
                    <a:pt x="14689" y="8894"/>
                    <a:pt x="14908" y="9053"/>
                    <a:pt x="14944" y="9282"/>
                  </a:cubicBezTo>
                  <a:cubicBezTo>
                    <a:pt x="14980" y="9511"/>
                    <a:pt x="14822" y="9729"/>
                    <a:pt x="14593" y="9766"/>
                  </a:cubicBezTo>
                  <a:lnTo>
                    <a:pt x="11143" y="10312"/>
                  </a:lnTo>
                  <a:cubicBezTo>
                    <a:pt x="11108" y="10464"/>
                    <a:pt x="11121" y="10625"/>
                    <a:pt x="11024" y="10759"/>
                  </a:cubicBezTo>
                  <a:cubicBezTo>
                    <a:pt x="10636" y="11292"/>
                    <a:pt x="9886" y="11411"/>
                    <a:pt x="9353" y="11024"/>
                  </a:cubicBezTo>
                  <a:cubicBezTo>
                    <a:pt x="8820" y="10636"/>
                    <a:pt x="8701" y="9886"/>
                    <a:pt x="9088" y="9353"/>
                  </a:cubicBezTo>
                  <a:cubicBezTo>
                    <a:pt x="9188" y="9215"/>
                    <a:pt x="9357" y="9195"/>
                    <a:pt x="9495" y="9114"/>
                  </a:cubicBezTo>
                  <a:lnTo>
                    <a:pt x="8762" y="4489"/>
                  </a:lnTo>
                  <a:cubicBezTo>
                    <a:pt x="8726" y="4260"/>
                    <a:pt x="8869" y="4044"/>
                    <a:pt x="9098" y="4008"/>
                  </a:cubicBezTo>
                  <a:close/>
                  <a:moveTo>
                    <a:pt x="2495" y="10476"/>
                  </a:moveTo>
                  <a:cubicBezTo>
                    <a:pt x="2691" y="10446"/>
                    <a:pt x="2898" y="10482"/>
                    <a:pt x="3071" y="10607"/>
                  </a:cubicBezTo>
                  <a:cubicBezTo>
                    <a:pt x="3417" y="10859"/>
                    <a:pt x="3494" y="11345"/>
                    <a:pt x="3243" y="11690"/>
                  </a:cubicBezTo>
                  <a:cubicBezTo>
                    <a:pt x="2992" y="12035"/>
                    <a:pt x="2505" y="12113"/>
                    <a:pt x="2160" y="11862"/>
                  </a:cubicBezTo>
                  <a:cubicBezTo>
                    <a:pt x="1814" y="11610"/>
                    <a:pt x="1737" y="11124"/>
                    <a:pt x="1988" y="10779"/>
                  </a:cubicBezTo>
                  <a:cubicBezTo>
                    <a:pt x="2114" y="10606"/>
                    <a:pt x="2300" y="10507"/>
                    <a:pt x="2495" y="10476"/>
                  </a:cubicBezTo>
                  <a:close/>
                  <a:moveTo>
                    <a:pt x="17392" y="8117"/>
                  </a:moveTo>
                  <a:cubicBezTo>
                    <a:pt x="17587" y="8086"/>
                    <a:pt x="17779" y="8125"/>
                    <a:pt x="17952" y="8250"/>
                  </a:cubicBezTo>
                  <a:cubicBezTo>
                    <a:pt x="18298" y="8502"/>
                    <a:pt x="18375" y="8988"/>
                    <a:pt x="18124" y="9333"/>
                  </a:cubicBezTo>
                  <a:cubicBezTo>
                    <a:pt x="17872" y="9678"/>
                    <a:pt x="17402" y="9753"/>
                    <a:pt x="17056" y="9502"/>
                  </a:cubicBezTo>
                  <a:cubicBezTo>
                    <a:pt x="16711" y="9251"/>
                    <a:pt x="16634" y="8765"/>
                    <a:pt x="16885" y="8419"/>
                  </a:cubicBezTo>
                  <a:cubicBezTo>
                    <a:pt x="17010" y="8247"/>
                    <a:pt x="17196" y="8148"/>
                    <a:pt x="17392" y="8117"/>
                  </a:cubicBezTo>
                  <a:close/>
                  <a:moveTo>
                    <a:pt x="11112" y="16723"/>
                  </a:moveTo>
                  <a:cubicBezTo>
                    <a:pt x="11308" y="16692"/>
                    <a:pt x="11515" y="16728"/>
                    <a:pt x="11688" y="16854"/>
                  </a:cubicBezTo>
                  <a:cubicBezTo>
                    <a:pt x="12033" y="17105"/>
                    <a:pt x="12110" y="17591"/>
                    <a:pt x="11859" y="17937"/>
                  </a:cubicBezTo>
                  <a:cubicBezTo>
                    <a:pt x="11608" y="18282"/>
                    <a:pt x="11122" y="18359"/>
                    <a:pt x="10776" y="18108"/>
                  </a:cubicBezTo>
                  <a:cubicBezTo>
                    <a:pt x="10431" y="17857"/>
                    <a:pt x="10354" y="17371"/>
                    <a:pt x="10605" y="17025"/>
                  </a:cubicBezTo>
                  <a:cubicBezTo>
                    <a:pt x="10730" y="16853"/>
                    <a:pt x="10916" y="16754"/>
                    <a:pt x="11112" y="1672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Shape 11689"/>
            <p:cNvSpPr/>
            <p:nvPr/>
          </p:nvSpPr>
          <p:spPr>
            <a:xfrm>
              <a:off x="1299533" y="1467899"/>
              <a:ext cx="197636" cy="1839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4" h="21600" extrusionOk="0">
                  <a:moveTo>
                    <a:pt x="0" y="3459"/>
                  </a:moveTo>
                  <a:lnTo>
                    <a:pt x="1422" y="10208"/>
                  </a:lnTo>
                  <a:cubicBezTo>
                    <a:pt x="1422" y="10208"/>
                    <a:pt x="2469" y="10982"/>
                    <a:pt x="3219" y="10113"/>
                  </a:cubicBezTo>
                  <a:cubicBezTo>
                    <a:pt x="4049" y="9149"/>
                    <a:pt x="6494" y="8518"/>
                    <a:pt x="6992" y="11134"/>
                  </a:cubicBezTo>
                  <a:cubicBezTo>
                    <a:pt x="7491" y="13750"/>
                    <a:pt x="5522" y="14362"/>
                    <a:pt x="4296" y="14027"/>
                  </a:cubicBezTo>
                  <a:cubicBezTo>
                    <a:pt x="3187" y="13725"/>
                    <a:pt x="2357" y="14641"/>
                    <a:pt x="2357" y="14641"/>
                  </a:cubicBezTo>
                  <a:lnTo>
                    <a:pt x="3823" y="21600"/>
                  </a:lnTo>
                  <a:lnTo>
                    <a:pt x="9313" y="20212"/>
                  </a:lnTo>
                  <a:cubicBezTo>
                    <a:pt x="9313" y="20212"/>
                    <a:pt x="9635" y="19276"/>
                    <a:pt x="8958" y="18523"/>
                  </a:cubicBezTo>
                  <a:cubicBezTo>
                    <a:pt x="8134" y="17611"/>
                    <a:pt x="7558" y="15210"/>
                    <a:pt x="10150" y="14555"/>
                  </a:cubicBezTo>
                  <a:cubicBezTo>
                    <a:pt x="12743" y="13899"/>
                    <a:pt x="13216" y="16255"/>
                    <a:pt x="12736" y="17679"/>
                  </a:cubicBezTo>
                  <a:cubicBezTo>
                    <a:pt x="12378" y="18747"/>
                    <a:pt x="13070" y="19262"/>
                    <a:pt x="13070" y="19262"/>
                  </a:cubicBezTo>
                  <a:lnTo>
                    <a:pt x="17693" y="18092"/>
                  </a:lnTo>
                  <a:cubicBezTo>
                    <a:pt x="17693" y="18092"/>
                    <a:pt x="16501" y="13146"/>
                    <a:pt x="16426" y="11786"/>
                  </a:cubicBezTo>
                  <a:cubicBezTo>
                    <a:pt x="16346" y="10328"/>
                    <a:pt x="18026" y="10919"/>
                    <a:pt x="18332" y="11000"/>
                  </a:cubicBezTo>
                  <a:cubicBezTo>
                    <a:pt x="20097" y="11473"/>
                    <a:pt x="21600" y="10153"/>
                    <a:pt x="21079" y="7680"/>
                  </a:cubicBezTo>
                  <a:cubicBezTo>
                    <a:pt x="20558" y="5208"/>
                    <a:pt x="18027" y="5192"/>
                    <a:pt x="17063" y="6452"/>
                  </a:cubicBezTo>
                  <a:cubicBezTo>
                    <a:pt x="16347" y="7388"/>
                    <a:pt x="15661" y="7684"/>
                    <a:pt x="15383" y="7029"/>
                  </a:cubicBezTo>
                  <a:cubicBezTo>
                    <a:pt x="14735" y="5498"/>
                    <a:pt x="13677" y="0"/>
                    <a:pt x="13677" y="0"/>
                  </a:cubicBezTo>
                  <a:lnTo>
                    <a:pt x="9343" y="1096"/>
                  </a:lnTo>
                  <a:cubicBezTo>
                    <a:pt x="9343" y="1096"/>
                    <a:pt x="8732" y="2392"/>
                    <a:pt x="9572" y="3149"/>
                  </a:cubicBezTo>
                  <a:cubicBezTo>
                    <a:pt x="10838" y="4289"/>
                    <a:pt x="10727" y="6525"/>
                    <a:pt x="8669" y="7045"/>
                  </a:cubicBezTo>
                  <a:cubicBezTo>
                    <a:pt x="6612" y="7566"/>
                    <a:pt x="5599" y="5828"/>
                    <a:pt x="6228" y="4123"/>
                  </a:cubicBezTo>
                  <a:cubicBezTo>
                    <a:pt x="6581" y="3168"/>
                    <a:pt x="5664" y="2036"/>
                    <a:pt x="5664" y="2036"/>
                  </a:cubicBezTo>
                  <a:cubicBezTo>
                    <a:pt x="5664" y="2036"/>
                    <a:pt x="0" y="3459"/>
                    <a:pt x="0" y="34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4" name="Group 163"/>
          <p:cNvGrpSpPr/>
          <p:nvPr/>
        </p:nvGrpSpPr>
        <p:grpSpPr>
          <a:xfrm>
            <a:off x="1514349" y="4664847"/>
            <a:ext cx="1397846" cy="1357396"/>
            <a:chOff x="1697214" y="7177857"/>
            <a:chExt cx="1553130" cy="1508187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16" name="Shape 11648"/>
            <p:cNvSpPr/>
            <p:nvPr/>
          </p:nvSpPr>
          <p:spPr>
            <a:xfrm>
              <a:off x="1697214" y="7820461"/>
              <a:ext cx="329673" cy="2885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56" h="21029" extrusionOk="0">
                  <a:moveTo>
                    <a:pt x="20115" y="12466"/>
                  </a:moveTo>
                  <a:cubicBezTo>
                    <a:pt x="19732" y="10390"/>
                    <a:pt x="17957" y="9059"/>
                    <a:pt x="16157" y="9500"/>
                  </a:cubicBezTo>
                  <a:cubicBezTo>
                    <a:pt x="15676" y="9618"/>
                    <a:pt x="15243" y="9853"/>
                    <a:pt x="14872" y="10171"/>
                  </a:cubicBezTo>
                  <a:lnTo>
                    <a:pt x="17218" y="12800"/>
                  </a:lnTo>
                  <a:cubicBezTo>
                    <a:pt x="17383" y="12986"/>
                    <a:pt x="17387" y="13290"/>
                    <a:pt x="17227" y="13481"/>
                  </a:cubicBezTo>
                  <a:cubicBezTo>
                    <a:pt x="17066" y="13671"/>
                    <a:pt x="16803" y="13676"/>
                    <a:pt x="16637" y="13490"/>
                  </a:cubicBezTo>
                  <a:lnTo>
                    <a:pt x="14268" y="10834"/>
                  </a:lnTo>
                  <a:cubicBezTo>
                    <a:pt x="13652" y="11707"/>
                    <a:pt x="13371" y="12880"/>
                    <a:pt x="13589" y="14063"/>
                  </a:cubicBezTo>
                  <a:cubicBezTo>
                    <a:pt x="13972" y="16139"/>
                    <a:pt x="15747" y="17470"/>
                    <a:pt x="17547" y="17029"/>
                  </a:cubicBezTo>
                  <a:cubicBezTo>
                    <a:pt x="19346" y="16589"/>
                    <a:pt x="20498" y="14541"/>
                    <a:pt x="20115" y="12466"/>
                  </a:cubicBezTo>
                  <a:close/>
                  <a:moveTo>
                    <a:pt x="12445" y="7390"/>
                  </a:moveTo>
                  <a:lnTo>
                    <a:pt x="10862" y="7777"/>
                  </a:lnTo>
                  <a:cubicBezTo>
                    <a:pt x="10683" y="7821"/>
                    <a:pt x="10443" y="7721"/>
                    <a:pt x="10330" y="7554"/>
                  </a:cubicBezTo>
                  <a:lnTo>
                    <a:pt x="9382" y="6156"/>
                  </a:lnTo>
                  <a:lnTo>
                    <a:pt x="7858" y="9354"/>
                  </a:lnTo>
                  <a:cubicBezTo>
                    <a:pt x="7858" y="9354"/>
                    <a:pt x="8237" y="9436"/>
                    <a:pt x="8700" y="9536"/>
                  </a:cubicBezTo>
                  <a:lnTo>
                    <a:pt x="12662" y="8566"/>
                  </a:lnTo>
                  <a:cubicBezTo>
                    <a:pt x="12662" y="8566"/>
                    <a:pt x="12445" y="7390"/>
                    <a:pt x="12445" y="7390"/>
                  </a:cubicBezTo>
                  <a:close/>
                  <a:moveTo>
                    <a:pt x="12276" y="9645"/>
                  </a:moveTo>
                  <a:lnTo>
                    <a:pt x="10649" y="10043"/>
                  </a:lnTo>
                  <a:cubicBezTo>
                    <a:pt x="10837" y="10188"/>
                    <a:pt x="10975" y="10413"/>
                    <a:pt x="11024" y="10676"/>
                  </a:cubicBezTo>
                  <a:lnTo>
                    <a:pt x="11025" y="10675"/>
                  </a:lnTo>
                  <a:cubicBezTo>
                    <a:pt x="11025" y="10675"/>
                    <a:pt x="11166" y="11451"/>
                    <a:pt x="11342" y="12416"/>
                  </a:cubicBezTo>
                  <a:cubicBezTo>
                    <a:pt x="11342" y="12416"/>
                    <a:pt x="12276" y="9645"/>
                    <a:pt x="12276" y="9645"/>
                  </a:cubicBezTo>
                  <a:close/>
                  <a:moveTo>
                    <a:pt x="9392" y="11587"/>
                  </a:moveTo>
                  <a:cubicBezTo>
                    <a:pt x="9392" y="11587"/>
                    <a:pt x="7390" y="11287"/>
                    <a:pt x="6435" y="11138"/>
                  </a:cubicBezTo>
                  <a:lnTo>
                    <a:pt x="5956" y="12381"/>
                  </a:lnTo>
                  <a:cubicBezTo>
                    <a:pt x="6790" y="12920"/>
                    <a:pt x="7454" y="13798"/>
                    <a:pt x="7783" y="14892"/>
                  </a:cubicBezTo>
                  <a:lnTo>
                    <a:pt x="9906" y="14373"/>
                  </a:lnTo>
                  <a:cubicBezTo>
                    <a:pt x="9906" y="14373"/>
                    <a:pt x="9392" y="11587"/>
                    <a:pt x="9392" y="11587"/>
                  </a:cubicBezTo>
                  <a:close/>
                  <a:moveTo>
                    <a:pt x="7320" y="15990"/>
                  </a:moveTo>
                  <a:lnTo>
                    <a:pt x="4073" y="16785"/>
                  </a:lnTo>
                  <a:cubicBezTo>
                    <a:pt x="3848" y="16840"/>
                    <a:pt x="3626" y="16674"/>
                    <a:pt x="3578" y="16414"/>
                  </a:cubicBezTo>
                  <a:cubicBezTo>
                    <a:pt x="3557" y="16296"/>
                    <a:pt x="3576" y="16181"/>
                    <a:pt x="3622" y="16083"/>
                  </a:cubicBezTo>
                  <a:lnTo>
                    <a:pt x="3621" y="16082"/>
                  </a:lnTo>
                  <a:lnTo>
                    <a:pt x="4917" y="12711"/>
                  </a:lnTo>
                  <a:cubicBezTo>
                    <a:pt x="4410" y="12543"/>
                    <a:pt x="3861" y="12510"/>
                    <a:pt x="3309" y="12645"/>
                  </a:cubicBezTo>
                  <a:cubicBezTo>
                    <a:pt x="1510" y="13086"/>
                    <a:pt x="358" y="15133"/>
                    <a:pt x="741" y="17209"/>
                  </a:cubicBezTo>
                  <a:cubicBezTo>
                    <a:pt x="1124" y="19285"/>
                    <a:pt x="2899" y="20615"/>
                    <a:pt x="4699" y="20175"/>
                  </a:cubicBezTo>
                  <a:cubicBezTo>
                    <a:pt x="6388" y="19761"/>
                    <a:pt x="7507" y="17930"/>
                    <a:pt x="7320" y="15990"/>
                  </a:cubicBezTo>
                  <a:close/>
                  <a:moveTo>
                    <a:pt x="4700" y="15647"/>
                  </a:moveTo>
                  <a:lnTo>
                    <a:pt x="7121" y="15055"/>
                  </a:lnTo>
                  <a:cubicBezTo>
                    <a:pt x="6845" y="14210"/>
                    <a:pt x="6329" y="13528"/>
                    <a:pt x="5683" y="13093"/>
                  </a:cubicBezTo>
                  <a:cubicBezTo>
                    <a:pt x="5683" y="13093"/>
                    <a:pt x="4700" y="15647"/>
                    <a:pt x="4700" y="15647"/>
                  </a:cubicBezTo>
                  <a:close/>
                  <a:moveTo>
                    <a:pt x="20768" y="12306"/>
                  </a:moveTo>
                  <a:cubicBezTo>
                    <a:pt x="21228" y="14801"/>
                    <a:pt x="19848" y="17253"/>
                    <a:pt x="17686" y="17782"/>
                  </a:cubicBezTo>
                  <a:cubicBezTo>
                    <a:pt x="15523" y="18311"/>
                    <a:pt x="13397" y="16718"/>
                    <a:pt x="12936" y="14223"/>
                  </a:cubicBezTo>
                  <a:cubicBezTo>
                    <a:pt x="12670" y="12777"/>
                    <a:pt x="13022" y="11346"/>
                    <a:pt x="13786" y="10295"/>
                  </a:cubicBezTo>
                  <a:lnTo>
                    <a:pt x="13180" y="9616"/>
                  </a:lnTo>
                  <a:lnTo>
                    <a:pt x="11655" y="14141"/>
                  </a:lnTo>
                  <a:cubicBezTo>
                    <a:pt x="11845" y="15192"/>
                    <a:pt x="12003" y="16082"/>
                    <a:pt x="12002" y="16116"/>
                  </a:cubicBezTo>
                  <a:cubicBezTo>
                    <a:pt x="11988" y="16676"/>
                    <a:pt x="11582" y="17117"/>
                    <a:pt x="11096" y="17100"/>
                  </a:cubicBezTo>
                  <a:cubicBezTo>
                    <a:pt x="10682" y="17085"/>
                    <a:pt x="10344" y="16743"/>
                    <a:pt x="10261" y="16295"/>
                  </a:cubicBezTo>
                  <a:lnTo>
                    <a:pt x="10260" y="16295"/>
                  </a:lnTo>
                  <a:lnTo>
                    <a:pt x="10079" y="15314"/>
                  </a:lnTo>
                  <a:lnTo>
                    <a:pt x="7974" y="15829"/>
                  </a:lnTo>
                  <a:cubicBezTo>
                    <a:pt x="8237" y="18189"/>
                    <a:pt x="6891" y="20425"/>
                    <a:pt x="4838" y="20928"/>
                  </a:cubicBezTo>
                  <a:cubicBezTo>
                    <a:pt x="2675" y="21457"/>
                    <a:pt x="549" y="19863"/>
                    <a:pt x="88" y="17369"/>
                  </a:cubicBezTo>
                  <a:cubicBezTo>
                    <a:pt x="-372" y="14874"/>
                    <a:pt x="1008" y="12422"/>
                    <a:pt x="3170" y="11892"/>
                  </a:cubicBezTo>
                  <a:cubicBezTo>
                    <a:pt x="3866" y="11722"/>
                    <a:pt x="4557" y="11772"/>
                    <a:pt x="5191" y="12001"/>
                  </a:cubicBezTo>
                  <a:lnTo>
                    <a:pt x="5611" y="10908"/>
                  </a:lnTo>
                  <a:cubicBezTo>
                    <a:pt x="5188" y="10637"/>
                    <a:pt x="4908" y="10111"/>
                    <a:pt x="4924" y="9516"/>
                  </a:cubicBezTo>
                  <a:cubicBezTo>
                    <a:pt x="4931" y="9235"/>
                    <a:pt x="5004" y="8976"/>
                    <a:pt x="5123" y="8753"/>
                  </a:cubicBezTo>
                  <a:lnTo>
                    <a:pt x="5122" y="8753"/>
                  </a:lnTo>
                  <a:lnTo>
                    <a:pt x="7375" y="4249"/>
                  </a:lnTo>
                  <a:lnTo>
                    <a:pt x="7375" y="4250"/>
                  </a:lnTo>
                  <a:cubicBezTo>
                    <a:pt x="7591" y="3700"/>
                    <a:pt x="8076" y="3326"/>
                    <a:pt x="8631" y="3346"/>
                  </a:cubicBezTo>
                  <a:cubicBezTo>
                    <a:pt x="9070" y="3361"/>
                    <a:pt x="9452" y="3620"/>
                    <a:pt x="9685" y="4006"/>
                  </a:cubicBezTo>
                  <a:lnTo>
                    <a:pt x="9686" y="4006"/>
                  </a:lnTo>
                  <a:lnTo>
                    <a:pt x="11018" y="6165"/>
                  </a:lnTo>
                  <a:lnTo>
                    <a:pt x="12915" y="5701"/>
                  </a:lnTo>
                  <a:cubicBezTo>
                    <a:pt x="13275" y="5613"/>
                    <a:pt x="13630" y="5878"/>
                    <a:pt x="13706" y="6294"/>
                  </a:cubicBezTo>
                  <a:cubicBezTo>
                    <a:pt x="13778" y="6683"/>
                    <a:pt x="13580" y="7062"/>
                    <a:pt x="13259" y="7182"/>
                  </a:cubicBezTo>
                  <a:lnTo>
                    <a:pt x="13534" y="8671"/>
                  </a:lnTo>
                  <a:lnTo>
                    <a:pt x="14385" y="9625"/>
                  </a:lnTo>
                  <a:cubicBezTo>
                    <a:pt x="14850" y="9205"/>
                    <a:pt x="15402" y="8898"/>
                    <a:pt x="16018" y="8747"/>
                  </a:cubicBezTo>
                  <a:cubicBezTo>
                    <a:pt x="18181" y="8217"/>
                    <a:pt x="20307" y="9811"/>
                    <a:pt x="20768" y="12306"/>
                  </a:cubicBezTo>
                  <a:close/>
                  <a:moveTo>
                    <a:pt x="8795" y="1859"/>
                  </a:moveTo>
                  <a:cubicBezTo>
                    <a:pt x="8642" y="1027"/>
                    <a:pt x="9102" y="210"/>
                    <a:pt x="9823" y="34"/>
                  </a:cubicBezTo>
                  <a:cubicBezTo>
                    <a:pt x="10543" y="-143"/>
                    <a:pt x="11252" y="388"/>
                    <a:pt x="11406" y="1220"/>
                  </a:cubicBezTo>
                  <a:cubicBezTo>
                    <a:pt x="11559" y="2051"/>
                    <a:pt x="11099" y="2869"/>
                    <a:pt x="10378" y="3045"/>
                  </a:cubicBezTo>
                  <a:cubicBezTo>
                    <a:pt x="9658" y="3222"/>
                    <a:pt x="8949" y="2690"/>
                    <a:pt x="8795" y="18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Shape 11649"/>
            <p:cNvSpPr/>
            <p:nvPr/>
          </p:nvSpPr>
          <p:spPr>
            <a:xfrm>
              <a:off x="2584930" y="8218519"/>
              <a:ext cx="196378" cy="2341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43" y="12242"/>
                  </a:moveTo>
                  <a:cubicBezTo>
                    <a:pt x="19543" y="12836"/>
                    <a:pt x="18964" y="13322"/>
                    <a:pt x="18257" y="13322"/>
                  </a:cubicBezTo>
                  <a:lnTo>
                    <a:pt x="3343" y="13322"/>
                  </a:lnTo>
                  <a:cubicBezTo>
                    <a:pt x="2636" y="13322"/>
                    <a:pt x="2057" y="12836"/>
                    <a:pt x="2057" y="12242"/>
                  </a:cubicBezTo>
                  <a:lnTo>
                    <a:pt x="2057" y="4322"/>
                  </a:lnTo>
                  <a:cubicBezTo>
                    <a:pt x="2057" y="3728"/>
                    <a:pt x="2636" y="3242"/>
                    <a:pt x="3343" y="3242"/>
                  </a:cubicBezTo>
                  <a:lnTo>
                    <a:pt x="18257" y="3242"/>
                  </a:lnTo>
                  <a:cubicBezTo>
                    <a:pt x="18964" y="3242"/>
                    <a:pt x="19543" y="3728"/>
                    <a:pt x="19543" y="4322"/>
                  </a:cubicBezTo>
                  <a:cubicBezTo>
                    <a:pt x="19543" y="4322"/>
                    <a:pt x="19543" y="12242"/>
                    <a:pt x="19543" y="12242"/>
                  </a:cubicBezTo>
                  <a:close/>
                  <a:moveTo>
                    <a:pt x="17743" y="18146"/>
                  </a:moveTo>
                  <a:cubicBezTo>
                    <a:pt x="16891" y="18146"/>
                    <a:pt x="16200" y="17566"/>
                    <a:pt x="16200" y="16850"/>
                  </a:cubicBezTo>
                  <a:cubicBezTo>
                    <a:pt x="16200" y="16134"/>
                    <a:pt x="16891" y="15554"/>
                    <a:pt x="17743" y="15554"/>
                  </a:cubicBezTo>
                  <a:cubicBezTo>
                    <a:pt x="18594" y="15554"/>
                    <a:pt x="19285" y="16134"/>
                    <a:pt x="19285" y="16850"/>
                  </a:cubicBezTo>
                  <a:cubicBezTo>
                    <a:pt x="19285" y="17566"/>
                    <a:pt x="18594" y="18146"/>
                    <a:pt x="17743" y="18146"/>
                  </a:cubicBezTo>
                  <a:close/>
                  <a:moveTo>
                    <a:pt x="3857" y="18146"/>
                  </a:moveTo>
                  <a:cubicBezTo>
                    <a:pt x="3005" y="18146"/>
                    <a:pt x="2315" y="17566"/>
                    <a:pt x="2315" y="16850"/>
                  </a:cubicBezTo>
                  <a:cubicBezTo>
                    <a:pt x="2315" y="16134"/>
                    <a:pt x="3005" y="15554"/>
                    <a:pt x="3857" y="15554"/>
                  </a:cubicBezTo>
                  <a:cubicBezTo>
                    <a:pt x="4709" y="15554"/>
                    <a:pt x="5400" y="16134"/>
                    <a:pt x="5400" y="16850"/>
                  </a:cubicBezTo>
                  <a:cubicBezTo>
                    <a:pt x="5400" y="17566"/>
                    <a:pt x="4709" y="18146"/>
                    <a:pt x="3857" y="18146"/>
                  </a:cubicBezTo>
                  <a:close/>
                  <a:moveTo>
                    <a:pt x="5657" y="1513"/>
                  </a:moveTo>
                  <a:cubicBezTo>
                    <a:pt x="5657" y="1275"/>
                    <a:pt x="5889" y="1081"/>
                    <a:pt x="6171" y="1081"/>
                  </a:cubicBezTo>
                  <a:lnTo>
                    <a:pt x="15429" y="1081"/>
                  </a:lnTo>
                  <a:cubicBezTo>
                    <a:pt x="15711" y="1081"/>
                    <a:pt x="15943" y="1275"/>
                    <a:pt x="15943" y="1513"/>
                  </a:cubicBezTo>
                  <a:lnTo>
                    <a:pt x="15943" y="1729"/>
                  </a:lnTo>
                  <a:cubicBezTo>
                    <a:pt x="15943" y="1967"/>
                    <a:pt x="15711" y="2161"/>
                    <a:pt x="15429" y="2161"/>
                  </a:cubicBezTo>
                  <a:lnTo>
                    <a:pt x="6171" y="2161"/>
                  </a:lnTo>
                  <a:cubicBezTo>
                    <a:pt x="5889" y="2161"/>
                    <a:pt x="5657" y="1967"/>
                    <a:pt x="5657" y="1729"/>
                  </a:cubicBezTo>
                  <a:cubicBezTo>
                    <a:pt x="5657" y="1729"/>
                    <a:pt x="5657" y="1513"/>
                    <a:pt x="5657" y="1513"/>
                  </a:cubicBezTo>
                  <a:close/>
                  <a:moveTo>
                    <a:pt x="20314" y="0"/>
                  </a:moveTo>
                  <a:lnTo>
                    <a:pt x="1286" y="0"/>
                  </a:lnTo>
                  <a:cubicBezTo>
                    <a:pt x="579" y="0"/>
                    <a:pt x="0" y="486"/>
                    <a:pt x="0" y="1080"/>
                  </a:cubicBezTo>
                  <a:lnTo>
                    <a:pt x="0" y="18360"/>
                  </a:lnTo>
                  <a:cubicBezTo>
                    <a:pt x="0" y="18954"/>
                    <a:pt x="579" y="19440"/>
                    <a:pt x="1286" y="19440"/>
                  </a:cubicBezTo>
                  <a:lnTo>
                    <a:pt x="1800" y="19440"/>
                  </a:lnTo>
                  <a:cubicBezTo>
                    <a:pt x="1800" y="19440"/>
                    <a:pt x="1800" y="20498"/>
                    <a:pt x="1800" y="20520"/>
                  </a:cubicBezTo>
                  <a:cubicBezTo>
                    <a:pt x="1800" y="21114"/>
                    <a:pt x="2379" y="21600"/>
                    <a:pt x="3086" y="21600"/>
                  </a:cubicBezTo>
                  <a:lnTo>
                    <a:pt x="4629" y="21600"/>
                  </a:lnTo>
                  <a:cubicBezTo>
                    <a:pt x="5336" y="21600"/>
                    <a:pt x="5915" y="21114"/>
                    <a:pt x="5915" y="20520"/>
                  </a:cubicBezTo>
                  <a:cubicBezTo>
                    <a:pt x="5915" y="20498"/>
                    <a:pt x="5915" y="19440"/>
                    <a:pt x="5915" y="19440"/>
                  </a:cubicBezTo>
                  <a:lnTo>
                    <a:pt x="15685" y="19440"/>
                  </a:lnTo>
                  <a:cubicBezTo>
                    <a:pt x="15685" y="19440"/>
                    <a:pt x="15685" y="20498"/>
                    <a:pt x="15685" y="20520"/>
                  </a:cubicBezTo>
                  <a:cubicBezTo>
                    <a:pt x="15685" y="21114"/>
                    <a:pt x="16264" y="21600"/>
                    <a:pt x="16971" y="21600"/>
                  </a:cubicBezTo>
                  <a:lnTo>
                    <a:pt x="18514" y="21600"/>
                  </a:lnTo>
                  <a:cubicBezTo>
                    <a:pt x="19221" y="21600"/>
                    <a:pt x="19800" y="21114"/>
                    <a:pt x="19800" y="20520"/>
                  </a:cubicBezTo>
                  <a:cubicBezTo>
                    <a:pt x="19800" y="20498"/>
                    <a:pt x="19800" y="19440"/>
                    <a:pt x="19800" y="19440"/>
                  </a:cubicBezTo>
                  <a:lnTo>
                    <a:pt x="20314" y="19440"/>
                  </a:lnTo>
                  <a:cubicBezTo>
                    <a:pt x="21021" y="19440"/>
                    <a:pt x="21600" y="18954"/>
                    <a:pt x="21600" y="18360"/>
                  </a:cubicBezTo>
                  <a:lnTo>
                    <a:pt x="21600" y="1080"/>
                  </a:lnTo>
                  <a:cubicBezTo>
                    <a:pt x="21600" y="486"/>
                    <a:pt x="21021" y="0"/>
                    <a:pt x="20314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Shape 11650"/>
            <p:cNvSpPr/>
            <p:nvPr/>
          </p:nvSpPr>
          <p:spPr>
            <a:xfrm>
              <a:off x="3057922" y="7794201"/>
              <a:ext cx="181478" cy="3629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50" y="4050"/>
                  </a:moveTo>
                  <a:lnTo>
                    <a:pt x="1618" y="4050"/>
                  </a:lnTo>
                  <a:lnTo>
                    <a:pt x="1618" y="17550"/>
                  </a:lnTo>
                  <a:lnTo>
                    <a:pt x="20250" y="17550"/>
                  </a:lnTo>
                  <a:lnTo>
                    <a:pt x="20250" y="4050"/>
                  </a:lnTo>
                  <a:close/>
                  <a:moveTo>
                    <a:pt x="14175" y="2025"/>
                  </a:moveTo>
                  <a:lnTo>
                    <a:pt x="7425" y="2025"/>
                  </a:lnTo>
                  <a:cubicBezTo>
                    <a:pt x="7052" y="2025"/>
                    <a:pt x="6750" y="2176"/>
                    <a:pt x="6750" y="2363"/>
                  </a:cubicBezTo>
                  <a:cubicBezTo>
                    <a:pt x="6750" y="2549"/>
                    <a:pt x="7052" y="2700"/>
                    <a:pt x="7425" y="2700"/>
                  </a:cubicBezTo>
                  <a:lnTo>
                    <a:pt x="14175" y="2700"/>
                  </a:lnTo>
                  <a:cubicBezTo>
                    <a:pt x="14548" y="2700"/>
                    <a:pt x="14850" y="2549"/>
                    <a:pt x="14850" y="2363"/>
                  </a:cubicBezTo>
                  <a:cubicBezTo>
                    <a:pt x="14850" y="2176"/>
                    <a:pt x="14548" y="2025"/>
                    <a:pt x="14175" y="2025"/>
                  </a:cubicBezTo>
                  <a:close/>
                  <a:moveTo>
                    <a:pt x="11475" y="20250"/>
                  </a:moveTo>
                  <a:cubicBezTo>
                    <a:pt x="12593" y="20250"/>
                    <a:pt x="13500" y="19797"/>
                    <a:pt x="13500" y="19238"/>
                  </a:cubicBezTo>
                  <a:cubicBezTo>
                    <a:pt x="13500" y="18678"/>
                    <a:pt x="12593" y="18225"/>
                    <a:pt x="11475" y="18225"/>
                  </a:cubicBezTo>
                  <a:cubicBezTo>
                    <a:pt x="10357" y="18225"/>
                    <a:pt x="9450" y="18678"/>
                    <a:pt x="9450" y="19238"/>
                  </a:cubicBezTo>
                  <a:cubicBezTo>
                    <a:pt x="9450" y="19797"/>
                    <a:pt x="10357" y="20250"/>
                    <a:pt x="11475" y="20250"/>
                  </a:cubicBezTo>
                  <a:close/>
                  <a:moveTo>
                    <a:pt x="18900" y="21600"/>
                  </a:moveTo>
                  <a:lnTo>
                    <a:pt x="2700" y="21600"/>
                  </a:lnTo>
                  <a:cubicBezTo>
                    <a:pt x="1954" y="21600"/>
                    <a:pt x="1279" y="21449"/>
                    <a:pt x="791" y="21205"/>
                  </a:cubicBezTo>
                  <a:cubicBezTo>
                    <a:pt x="302" y="20960"/>
                    <a:pt x="0" y="20623"/>
                    <a:pt x="0" y="20250"/>
                  </a:cubicBezTo>
                  <a:lnTo>
                    <a:pt x="0" y="1350"/>
                  </a:lnTo>
                  <a:cubicBezTo>
                    <a:pt x="0" y="977"/>
                    <a:pt x="302" y="640"/>
                    <a:pt x="791" y="395"/>
                  </a:cubicBezTo>
                  <a:cubicBezTo>
                    <a:pt x="1279" y="151"/>
                    <a:pt x="1954" y="0"/>
                    <a:pt x="2700" y="0"/>
                  </a:cubicBezTo>
                  <a:lnTo>
                    <a:pt x="18900" y="0"/>
                  </a:lnTo>
                  <a:cubicBezTo>
                    <a:pt x="19646" y="0"/>
                    <a:pt x="20321" y="151"/>
                    <a:pt x="20809" y="395"/>
                  </a:cubicBezTo>
                  <a:cubicBezTo>
                    <a:pt x="21298" y="640"/>
                    <a:pt x="21600" y="977"/>
                    <a:pt x="21600" y="1350"/>
                  </a:cubicBezTo>
                  <a:lnTo>
                    <a:pt x="21600" y="20250"/>
                  </a:lnTo>
                  <a:cubicBezTo>
                    <a:pt x="21600" y="20623"/>
                    <a:pt x="21298" y="20960"/>
                    <a:pt x="20809" y="21205"/>
                  </a:cubicBezTo>
                  <a:cubicBezTo>
                    <a:pt x="20321" y="21449"/>
                    <a:pt x="19646" y="21600"/>
                    <a:pt x="1890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Shape 11651"/>
            <p:cNvSpPr/>
            <p:nvPr/>
          </p:nvSpPr>
          <p:spPr>
            <a:xfrm>
              <a:off x="2899624" y="8267063"/>
              <a:ext cx="350720" cy="2634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377" y="10069"/>
                  </a:moveTo>
                  <a:cubicBezTo>
                    <a:pt x="13591" y="10069"/>
                    <a:pt x="12956" y="9222"/>
                    <a:pt x="12956" y="8178"/>
                  </a:cubicBezTo>
                  <a:cubicBezTo>
                    <a:pt x="12956" y="7133"/>
                    <a:pt x="13591" y="6286"/>
                    <a:pt x="14377" y="6286"/>
                  </a:cubicBezTo>
                  <a:cubicBezTo>
                    <a:pt x="15161" y="6286"/>
                    <a:pt x="15797" y="7133"/>
                    <a:pt x="15797" y="8178"/>
                  </a:cubicBezTo>
                  <a:cubicBezTo>
                    <a:pt x="15797" y="9222"/>
                    <a:pt x="15161" y="10069"/>
                    <a:pt x="14377" y="10069"/>
                  </a:cubicBezTo>
                  <a:close/>
                  <a:moveTo>
                    <a:pt x="9355" y="17542"/>
                  </a:moveTo>
                  <a:lnTo>
                    <a:pt x="6514" y="17542"/>
                  </a:lnTo>
                  <a:lnTo>
                    <a:pt x="6514" y="13759"/>
                  </a:lnTo>
                  <a:lnTo>
                    <a:pt x="9355" y="13759"/>
                  </a:lnTo>
                  <a:cubicBezTo>
                    <a:pt x="9355" y="13759"/>
                    <a:pt x="9355" y="17542"/>
                    <a:pt x="9355" y="17542"/>
                  </a:cubicBezTo>
                  <a:close/>
                  <a:moveTo>
                    <a:pt x="4885" y="17542"/>
                  </a:moveTo>
                  <a:lnTo>
                    <a:pt x="2045" y="17542"/>
                  </a:lnTo>
                  <a:lnTo>
                    <a:pt x="2045" y="13759"/>
                  </a:lnTo>
                  <a:lnTo>
                    <a:pt x="4885" y="13759"/>
                  </a:lnTo>
                  <a:cubicBezTo>
                    <a:pt x="4885" y="13759"/>
                    <a:pt x="4885" y="17542"/>
                    <a:pt x="4885" y="17542"/>
                  </a:cubicBezTo>
                  <a:close/>
                  <a:moveTo>
                    <a:pt x="14377" y="1737"/>
                  </a:moveTo>
                  <a:lnTo>
                    <a:pt x="7198" y="11684"/>
                  </a:lnTo>
                  <a:lnTo>
                    <a:pt x="624" y="11684"/>
                  </a:lnTo>
                  <a:lnTo>
                    <a:pt x="624" y="21600"/>
                  </a:lnTo>
                  <a:lnTo>
                    <a:pt x="12488" y="21600"/>
                  </a:lnTo>
                  <a:lnTo>
                    <a:pt x="12488" y="13750"/>
                  </a:lnTo>
                  <a:lnTo>
                    <a:pt x="16265" y="13750"/>
                  </a:lnTo>
                  <a:lnTo>
                    <a:pt x="16265" y="21600"/>
                  </a:lnTo>
                  <a:lnTo>
                    <a:pt x="20961" y="21600"/>
                  </a:lnTo>
                  <a:lnTo>
                    <a:pt x="20961" y="11747"/>
                  </a:lnTo>
                  <a:lnTo>
                    <a:pt x="21600" y="11747"/>
                  </a:lnTo>
                  <a:cubicBezTo>
                    <a:pt x="21600" y="11747"/>
                    <a:pt x="14377" y="1737"/>
                    <a:pt x="14377" y="1737"/>
                  </a:cubicBezTo>
                  <a:close/>
                  <a:moveTo>
                    <a:pt x="21585" y="9988"/>
                  </a:moveTo>
                  <a:lnTo>
                    <a:pt x="21585" y="10640"/>
                  </a:lnTo>
                  <a:lnTo>
                    <a:pt x="14376" y="652"/>
                  </a:lnTo>
                  <a:lnTo>
                    <a:pt x="6905" y="11004"/>
                  </a:lnTo>
                  <a:lnTo>
                    <a:pt x="0" y="11004"/>
                  </a:lnTo>
                  <a:lnTo>
                    <a:pt x="4124" y="5099"/>
                  </a:lnTo>
                  <a:lnTo>
                    <a:pt x="10696" y="5099"/>
                  </a:lnTo>
                  <a:lnTo>
                    <a:pt x="14376" y="0"/>
                  </a:lnTo>
                  <a:cubicBezTo>
                    <a:pt x="14376" y="0"/>
                    <a:pt x="21585" y="9988"/>
                    <a:pt x="21585" y="998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Shape 11655"/>
            <p:cNvSpPr/>
            <p:nvPr/>
          </p:nvSpPr>
          <p:spPr>
            <a:xfrm>
              <a:off x="2608833" y="8501887"/>
              <a:ext cx="184149" cy="184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0" h="21585" extrusionOk="0">
                  <a:moveTo>
                    <a:pt x="5809" y="19810"/>
                  </a:moveTo>
                  <a:lnTo>
                    <a:pt x="0" y="21585"/>
                  </a:lnTo>
                  <a:lnTo>
                    <a:pt x="1723" y="15720"/>
                  </a:lnTo>
                  <a:cubicBezTo>
                    <a:pt x="1723" y="15720"/>
                    <a:pt x="5809" y="19810"/>
                    <a:pt x="5809" y="19810"/>
                  </a:cubicBezTo>
                  <a:close/>
                  <a:moveTo>
                    <a:pt x="14328" y="11295"/>
                  </a:moveTo>
                  <a:cubicBezTo>
                    <a:pt x="14857" y="12168"/>
                    <a:pt x="15219" y="12941"/>
                    <a:pt x="15338" y="13361"/>
                  </a:cubicBezTo>
                  <a:cubicBezTo>
                    <a:pt x="16735" y="12758"/>
                    <a:pt x="18442" y="13050"/>
                    <a:pt x="19809" y="14418"/>
                  </a:cubicBezTo>
                  <a:cubicBezTo>
                    <a:pt x="21600" y="16210"/>
                    <a:pt x="21590" y="21540"/>
                    <a:pt x="21590" y="21540"/>
                  </a:cubicBezTo>
                  <a:cubicBezTo>
                    <a:pt x="21590" y="21540"/>
                    <a:pt x="21587" y="21538"/>
                    <a:pt x="21583" y="21536"/>
                  </a:cubicBezTo>
                  <a:cubicBezTo>
                    <a:pt x="21586" y="21540"/>
                    <a:pt x="21587" y="21543"/>
                    <a:pt x="21587" y="21543"/>
                  </a:cubicBezTo>
                  <a:cubicBezTo>
                    <a:pt x="21587" y="21543"/>
                    <a:pt x="16257" y="21556"/>
                    <a:pt x="14467" y="19765"/>
                  </a:cubicBezTo>
                  <a:cubicBezTo>
                    <a:pt x="13114" y="18410"/>
                    <a:pt x="12816" y="16721"/>
                    <a:pt x="13396" y="15331"/>
                  </a:cubicBezTo>
                  <a:cubicBezTo>
                    <a:pt x="12981" y="15218"/>
                    <a:pt x="12197" y="14852"/>
                    <a:pt x="11308" y="14314"/>
                  </a:cubicBezTo>
                  <a:lnTo>
                    <a:pt x="6478" y="19142"/>
                  </a:lnTo>
                  <a:lnTo>
                    <a:pt x="2392" y="15051"/>
                  </a:lnTo>
                  <a:lnTo>
                    <a:pt x="6994" y="10450"/>
                  </a:lnTo>
                  <a:cubicBezTo>
                    <a:pt x="4968" y="7962"/>
                    <a:pt x="2105" y="4020"/>
                    <a:pt x="1025" y="2336"/>
                  </a:cubicBezTo>
                  <a:cubicBezTo>
                    <a:pt x="11" y="756"/>
                    <a:pt x="7" y="211"/>
                    <a:pt x="44" y="57"/>
                  </a:cubicBezTo>
                  <a:cubicBezTo>
                    <a:pt x="31" y="43"/>
                    <a:pt x="37" y="38"/>
                    <a:pt x="52" y="32"/>
                  </a:cubicBezTo>
                  <a:cubicBezTo>
                    <a:pt x="59" y="13"/>
                    <a:pt x="65" y="4"/>
                    <a:pt x="65" y="4"/>
                  </a:cubicBezTo>
                  <a:cubicBezTo>
                    <a:pt x="237" y="-15"/>
                    <a:pt x="782" y="-11"/>
                    <a:pt x="2361" y="1003"/>
                  </a:cubicBezTo>
                  <a:cubicBezTo>
                    <a:pt x="4043" y="2084"/>
                    <a:pt x="7984" y="4949"/>
                    <a:pt x="10469" y="6978"/>
                  </a:cubicBezTo>
                  <a:lnTo>
                    <a:pt x="14322" y="3125"/>
                  </a:lnTo>
                  <a:lnTo>
                    <a:pt x="18411" y="7213"/>
                  </a:lnTo>
                  <a:cubicBezTo>
                    <a:pt x="18411" y="7213"/>
                    <a:pt x="14328" y="11295"/>
                    <a:pt x="14328" y="11295"/>
                  </a:cubicBezTo>
                  <a:close/>
                  <a:moveTo>
                    <a:pt x="15005" y="2441"/>
                  </a:moveTo>
                  <a:lnTo>
                    <a:pt x="17418" y="30"/>
                  </a:lnTo>
                  <a:lnTo>
                    <a:pt x="21507" y="4118"/>
                  </a:lnTo>
                  <a:lnTo>
                    <a:pt x="19094" y="6530"/>
                  </a:lnTo>
                  <a:cubicBezTo>
                    <a:pt x="19094" y="6530"/>
                    <a:pt x="15005" y="2441"/>
                    <a:pt x="15005" y="24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Shape 11661"/>
            <p:cNvSpPr/>
            <p:nvPr/>
          </p:nvSpPr>
          <p:spPr>
            <a:xfrm>
              <a:off x="2852732" y="8141907"/>
              <a:ext cx="161379" cy="1864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307" y="15970"/>
                  </a:lnTo>
                  <a:lnTo>
                    <a:pt x="6112" y="19464"/>
                  </a:lnTo>
                  <a:cubicBezTo>
                    <a:pt x="6112" y="19464"/>
                    <a:pt x="0" y="21600"/>
                    <a:pt x="0" y="21600"/>
                  </a:cubicBezTo>
                  <a:close/>
                  <a:moveTo>
                    <a:pt x="6773" y="18782"/>
                  </a:moveTo>
                  <a:lnTo>
                    <a:pt x="1968" y="15288"/>
                  </a:lnTo>
                  <a:lnTo>
                    <a:pt x="13737" y="3150"/>
                  </a:lnTo>
                  <a:lnTo>
                    <a:pt x="18545" y="6642"/>
                  </a:lnTo>
                  <a:cubicBezTo>
                    <a:pt x="18545" y="6642"/>
                    <a:pt x="6773" y="18782"/>
                    <a:pt x="6773" y="18782"/>
                  </a:cubicBezTo>
                  <a:close/>
                  <a:moveTo>
                    <a:pt x="19218" y="5946"/>
                  </a:moveTo>
                  <a:lnTo>
                    <a:pt x="14411" y="2455"/>
                  </a:lnTo>
                  <a:lnTo>
                    <a:pt x="16792" y="0"/>
                  </a:lnTo>
                  <a:lnTo>
                    <a:pt x="21600" y="3492"/>
                  </a:lnTo>
                  <a:cubicBezTo>
                    <a:pt x="21600" y="3492"/>
                    <a:pt x="19218" y="5946"/>
                    <a:pt x="19218" y="594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Shape 11663"/>
            <p:cNvSpPr/>
            <p:nvPr/>
          </p:nvSpPr>
          <p:spPr>
            <a:xfrm>
              <a:off x="2393517" y="7990443"/>
              <a:ext cx="184836" cy="204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Shape 11664"/>
            <p:cNvSpPr/>
            <p:nvPr/>
          </p:nvSpPr>
          <p:spPr>
            <a:xfrm>
              <a:off x="2307492" y="8430510"/>
              <a:ext cx="257838" cy="216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666" y="8645"/>
                  </a:moveTo>
                  <a:cubicBezTo>
                    <a:pt x="12912" y="8819"/>
                    <a:pt x="12183" y="8233"/>
                    <a:pt x="12037" y="7337"/>
                  </a:cubicBezTo>
                  <a:cubicBezTo>
                    <a:pt x="11891" y="6440"/>
                    <a:pt x="12382" y="5571"/>
                    <a:pt x="13136" y="5397"/>
                  </a:cubicBezTo>
                  <a:cubicBezTo>
                    <a:pt x="13888" y="5223"/>
                    <a:pt x="14617" y="5809"/>
                    <a:pt x="14763" y="6705"/>
                  </a:cubicBezTo>
                  <a:cubicBezTo>
                    <a:pt x="14909" y="7602"/>
                    <a:pt x="14418" y="8471"/>
                    <a:pt x="13666" y="8645"/>
                  </a:cubicBezTo>
                  <a:close/>
                  <a:moveTo>
                    <a:pt x="9893" y="16176"/>
                  </a:moveTo>
                  <a:lnTo>
                    <a:pt x="7167" y="16807"/>
                  </a:lnTo>
                  <a:lnTo>
                    <a:pt x="6637" y="13559"/>
                  </a:lnTo>
                  <a:lnTo>
                    <a:pt x="9363" y="12928"/>
                  </a:lnTo>
                  <a:cubicBezTo>
                    <a:pt x="9363" y="12928"/>
                    <a:pt x="9893" y="16176"/>
                    <a:pt x="9893" y="16176"/>
                  </a:cubicBezTo>
                  <a:close/>
                  <a:moveTo>
                    <a:pt x="5604" y="17169"/>
                  </a:moveTo>
                  <a:lnTo>
                    <a:pt x="2878" y="17800"/>
                  </a:lnTo>
                  <a:lnTo>
                    <a:pt x="2348" y="14552"/>
                  </a:lnTo>
                  <a:lnTo>
                    <a:pt x="5074" y="13921"/>
                  </a:lnTo>
                  <a:cubicBezTo>
                    <a:pt x="5074" y="13921"/>
                    <a:pt x="5604" y="17169"/>
                    <a:pt x="5604" y="17169"/>
                  </a:cubicBezTo>
                  <a:close/>
                  <a:moveTo>
                    <a:pt x="12498" y="1492"/>
                  </a:moveTo>
                  <a:lnTo>
                    <a:pt x="7003" y="11626"/>
                  </a:lnTo>
                  <a:lnTo>
                    <a:pt x="694" y="13086"/>
                  </a:lnTo>
                  <a:lnTo>
                    <a:pt x="2084" y="21600"/>
                  </a:lnTo>
                  <a:lnTo>
                    <a:pt x="13469" y="18964"/>
                  </a:lnTo>
                  <a:lnTo>
                    <a:pt x="12369" y="12224"/>
                  </a:lnTo>
                  <a:lnTo>
                    <a:pt x="15993" y="11385"/>
                  </a:lnTo>
                  <a:lnTo>
                    <a:pt x="17093" y="18125"/>
                  </a:lnTo>
                  <a:lnTo>
                    <a:pt x="21600" y="17082"/>
                  </a:lnTo>
                  <a:lnTo>
                    <a:pt x="20219" y="8622"/>
                  </a:lnTo>
                  <a:lnTo>
                    <a:pt x="20832" y="8481"/>
                  </a:lnTo>
                  <a:cubicBezTo>
                    <a:pt x="20832" y="8481"/>
                    <a:pt x="12498" y="1492"/>
                    <a:pt x="12498" y="1492"/>
                  </a:cubicBezTo>
                  <a:close/>
                  <a:moveTo>
                    <a:pt x="20572" y="6974"/>
                  </a:moveTo>
                  <a:lnTo>
                    <a:pt x="20663" y="7533"/>
                  </a:lnTo>
                  <a:lnTo>
                    <a:pt x="12346" y="559"/>
                  </a:lnTo>
                  <a:lnTo>
                    <a:pt x="6626" y="11107"/>
                  </a:lnTo>
                  <a:lnTo>
                    <a:pt x="0" y="12641"/>
                  </a:lnTo>
                  <a:lnTo>
                    <a:pt x="3130" y="6656"/>
                  </a:lnTo>
                  <a:lnTo>
                    <a:pt x="9437" y="5195"/>
                  </a:lnTo>
                  <a:lnTo>
                    <a:pt x="12254" y="0"/>
                  </a:lnTo>
                  <a:cubicBezTo>
                    <a:pt x="12254" y="0"/>
                    <a:pt x="20572" y="6974"/>
                    <a:pt x="20572" y="697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Shape 11665"/>
            <p:cNvSpPr/>
            <p:nvPr/>
          </p:nvSpPr>
          <p:spPr>
            <a:xfrm>
              <a:off x="2707212" y="7638370"/>
              <a:ext cx="298757" cy="2730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09" h="20716" extrusionOk="0">
                  <a:moveTo>
                    <a:pt x="19071" y="18146"/>
                  </a:moveTo>
                  <a:cubicBezTo>
                    <a:pt x="20183" y="16314"/>
                    <a:pt x="19749" y="13820"/>
                    <a:pt x="18102" y="12586"/>
                  </a:cubicBezTo>
                  <a:cubicBezTo>
                    <a:pt x="17662" y="12256"/>
                    <a:pt x="17178" y="12053"/>
                    <a:pt x="16685" y="11962"/>
                  </a:cubicBezTo>
                  <a:lnTo>
                    <a:pt x="16672" y="15889"/>
                  </a:lnTo>
                  <a:cubicBezTo>
                    <a:pt x="16671" y="16166"/>
                    <a:pt x="16469" y="16390"/>
                    <a:pt x="16220" y="16389"/>
                  </a:cubicBezTo>
                  <a:cubicBezTo>
                    <a:pt x="15971" y="16388"/>
                    <a:pt x="15770" y="16164"/>
                    <a:pt x="15771" y="15887"/>
                  </a:cubicBezTo>
                  <a:lnTo>
                    <a:pt x="15784" y="11921"/>
                  </a:lnTo>
                  <a:cubicBezTo>
                    <a:pt x="14735" y="12022"/>
                    <a:pt x="13732" y="12627"/>
                    <a:pt x="13098" y="13672"/>
                  </a:cubicBezTo>
                  <a:cubicBezTo>
                    <a:pt x="11985" y="15504"/>
                    <a:pt x="12420" y="17998"/>
                    <a:pt x="14067" y="19232"/>
                  </a:cubicBezTo>
                  <a:cubicBezTo>
                    <a:pt x="15713" y="20465"/>
                    <a:pt x="17958" y="19979"/>
                    <a:pt x="19071" y="18146"/>
                  </a:cubicBezTo>
                  <a:close/>
                  <a:moveTo>
                    <a:pt x="16740" y="7857"/>
                  </a:moveTo>
                  <a:lnTo>
                    <a:pt x="15291" y="6772"/>
                  </a:lnTo>
                  <a:cubicBezTo>
                    <a:pt x="15127" y="6649"/>
                    <a:pt x="15015" y="6369"/>
                    <a:pt x="15043" y="6151"/>
                  </a:cubicBezTo>
                  <a:lnTo>
                    <a:pt x="15275" y="4322"/>
                  </a:lnTo>
                  <a:lnTo>
                    <a:pt x="11975" y="5321"/>
                  </a:lnTo>
                  <a:cubicBezTo>
                    <a:pt x="11975" y="5321"/>
                    <a:pt x="12203" y="5706"/>
                    <a:pt x="12483" y="6179"/>
                  </a:cubicBezTo>
                  <a:lnTo>
                    <a:pt x="16109" y="8895"/>
                  </a:lnTo>
                  <a:cubicBezTo>
                    <a:pt x="16109" y="8895"/>
                    <a:pt x="16740" y="7857"/>
                    <a:pt x="16740" y="7857"/>
                  </a:cubicBezTo>
                  <a:close/>
                  <a:moveTo>
                    <a:pt x="15093" y="9342"/>
                  </a:moveTo>
                  <a:lnTo>
                    <a:pt x="13604" y="8227"/>
                  </a:lnTo>
                  <a:cubicBezTo>
                    <a:pt x="13647" y="8494"/>
                    <a:pt x="13599" y="8776"/>
                    <a:pt x="13458" y="9008"/>
                  </a:cubicBezTo>
                  <a:lnTo>
                    <a:pt x="13459" y="9008"/>
                  </a:lnTo>
                  <a:cubicBezTo>
                    <a:pt x="13459" y="9008"/>
                    <a:pt x="13042" y="9692"/>
                    <a:pt x="12523" y="10542"/>
                  </a:cubicBezTo>
                  <a:cubicBezTo>
                    <a:pt x="12523" y="10542"/>
                    <a:pt x="15093" y="9342"/>
                    <a:pt x="15093" y="9342"/>
                  </a:cubicBezTo>
                  <a:close/>
                  <a:moveTo>
                    <a:pt x="11619" y="8259"/>
                  </a:moveTo>
                  <a:cubicBezTo>
                    <a:pt x="11619" y="8259"/>
                    <a:pt x="10321" y="6315"/>
                    <a:pt x="9704" y="5383"/>
                  </a:cubicBezTo>
                  <a:lnTo>
                    <a:pt x="8507" y="5869"/>
                  </a:lnTo>
                  <a:cubicBezTo>
                    <a:pt x="8769" y="6978"/>
                    <a:pt x="8675" y="8186"/>
                    <a:pt x="8184" y="9262"/>
                  </a:cubicBezTo>
                  <a:lnTo>
                    <a:pt x="10126" y="10718"/>
                  </a:lnTo>
                  <a:cubicBezTo>
                    <a:pt x="10126" y="10718"/>
                    <a:pt x="11619" y="8259"/>
                    <a:pt x="11619" y="8259"/>
                  </a:cubicBezTo>
                  <a:close/>
                  <a:moveTo>
                    <a:pt x="7096" y="9656"/>
                  </a:moveTo>
                  <a:lnTo>
                    <a:pt x="4125" y="7430"/>
                  </a:lnTo>
                  <a:cubicBezTo>
                    <a:pt x="3919" y="7275"/>
                    <a:pt x="3865" y="6964"/>
                    <a:pt x="4004" y="6735"/>
                  </a:cubicBezTo>
                  <a:cubicBezTo>
                    <a:pt x="4067" y="6631"/>
                    <a:pt x="4159" y="6564"/>
                    <a:pt x="4260" y="6533"/>
                  </a:cubicBezTo>
                  <a:lnTo>
                    <a:pt x="4259" y="6531"/>
                  </a:lnTo>
                  <a:lnTo>
                    <a:pt x="7505" y="5212"/>
                  </a:lnTo>
                  <a:cubicBezTo>
                    <a:pt x="7238" y="4652"/>
                    <a:pt x="6848" y="4155"/>
                    <a:pt x="6343" y="3777"/>
                  </a:cubicBezTo>
                  <a:cubicBezTo>
                    <a:pt x="4697" y="2543"/>
                    <a:pt x="2452" y="3030"/>
                    <a:pt x="1339" y="4862"/>
                  </a:cubicBezTo>
                  <a:cubicBezTo>
                    <a:pt x="227" y="6694"/>
                    <a:pt x="661" y="9188"/>
                    <a:pt x="2308" y="10422"/>
                  </a:cubicBezTo>
                  <a:cubicBezTo>
                    <a:pt x="3854" y="11580"/>
                    <a:pt x="5928" y="11221"/>
                    <a:pt x="7096" y="9656"/>
                  </a:cubicBezTo>
                  <a:close/>
                  <a:moveTo>
                    <a:pt x="5362" y="7148"/>
                  </a:moveTo>
                  <a:lnTo>
                    <a:pt x="7578" y="8808"/>
                  </a:lnTo>
                  <a:cubicBezTo>
                    <a:pt x="7940" y="7960"/>
                    <a:pt x="8013" y="7021"/>
                    <a:pt x="7822" y="6148"/>
                  </a:cubicBezTo>
                  <a:cubicBezTo>
                    <a:pt x="7822" y="6148"/>
                    <a:pt x="5362" y="7148"/>
                    <a:pt x="5362" y="7148"/>
                  </a:cubicBezTo>
                  <a:close/>
                  <a:moveTo>
                    <a:pt x="19668" y="18594"/>
                  </a:moveTo>
                  <a:cubicBezTo>
                    <a:pt x="18331" y="20796"/>
                    <a:pt x="15642" y="21379"/>
                    <a:pt x="13663" y="19896"/>
                  </a:cubicBezTo>
                  <a:cubicBezTo>
                    <a:pt x="11684" y="18413"/>
                    <a:pt x="11164" y="15426"/>
                    <a:pt x="12501" y="13224"/>
                  </a:cubicBezTo>
                  <a:cubicBezTo>
                    <a:pt x="13276" y="11948"/>
                    <a:pt x="14505" y="11216"/>
                    <a:pt x="15787" y="11115"/>
                  </a:cubicBezTo>
                  <a:lnTo>
                    <a:pt x="15791" y="10101"/>
                  </a:lnTo>
                  <a:lnTo>
                    <a:pt x="11595" y="12059"/>
                  </a:lnTo>
                  <a:cubicBezTo>
                    <a:pt x="11028" y="12983"/>
                    <a:pt x="10547" y="13764"/>
                    <a:pt x="10524" y="13787"/>
                  </a:cubicBezTo>
                  <a:cubicBezTo>
                    <a:pt x="10135" y="14180"/>
                    <a:pt x="9533" y="14149"/>
                    <a:pt x="9180" y="13717"/>
                  </a:cubicBezTo>
                  <a:cubicBezTo>
                    <a:pt x="8879" y="13349"/>
                    <a:pt x="8857" y="12810"/>
                    <a:pt x="9097" y="12415"/>
                  </a:cubicBezTo>
                  <a:lnTo>
                    <a:pt x="9096" y="12414"/>
                  </a:lnTo>
                  <a:lnTo>
                    <a:pt x="9622" y="11548"/>
                  </a:lnTo>
                  <a:lnTo>
                    <a:pt x="7695" y="10105"/>
                  </a:lnTo>
                  <a:cubicBezTo>
                    <a:pt x="6301" y="12039"/>
                    <a:pt x="3783" y="12494"/>
                    <a:pt x="1904" y="11086"/>
                  </a:cubicBezTo>
                  <a:cubicBezTo>
                    <a:pt x="-75" y="9603"/>
                    <a:pt x="-595" y="6616"/>
                    <a:pt x="742" y="4414"/>
                  </a:cubicBezTo>
                  <a:cubicBezTo>
                    <a:pt x="2079" y="2212"/>
                    <a:pt x="4768" y="1629"/>
                    <a:pt x="6747" y="3112"/>
                  </a:cubicBezTo>
                  <a:cubicBezTo>
                    <a:pt x="7383" y="3589"/>
                    <a:pt x="7868" y="4222"/>
                    <a:pt x="8189" y="4933"/>
                  </a:cubicBezTo>
                  <a:lnTo>
                    <a:pt x="9242" y="4506"/>
                  </a:lnTo>
                  <a:cubicBezTo>
                    <a:pt x="9107" y="3945"/>
                    <a:pt x="9252" y="3323"/>
                    <a:pt x="9665" y="2905"/>
                  </a:cubicBezTo>
                  <a:cubicBezTo>
                    <a:pt x="9859" y="2709"/>
                    <a:pt x="10089" y="2584"/>
                    <a:pt x="10328" y="2526"/>
                  </a:cubicBezTo>
                  <a:lnTo>
                    <a:pt x="10328" y="2525"/>
                  </a:lnTo>
                  <a:lnTo>
                    <a:pt x="15055" y="1211"/>
                  </a:lnTo>
                  <a:lnTo>
                    <a:pt x="15055" y="1211"/>
                  </a:lnTo>
                  <a:cubicBezTo>
                    <a:pt x="15587" y="1000"/>
                    <a:pt x="16204" y="1148"/>
                    <a:pt x="16607" y="1641"/>
                  </a:cubicBezTo>
                  <a:cubicBezTo>
                    <a:pt x="16925" y="2031"/>
                    <a:pt x="17037" y="2548"/>
                    <a:pt x="16952" y="3028"/>
                  </a:cubicBezTo>
                  <a:lnTo>
                    <a:pt x="16953" y="3029"/>
                  </a:lnTo>
                  <a:lnTo>
                    <a:pt x="16496" y="5740"/>
                  </a:lnTo>
                  <a:lnTo>
                    <a:pt x="18231" y="7041"/>
                  </a:lnTo>
                  <a:cubicBezTo>
                    <a:pt x="18561" y="7288"/>
                    <a:pt x="18648" y="7786"/>
                    <a:pt x="18425" y="8153"/>
                  </a:cubicBezTo>
                  <a:cubicBezTo>
                    <a:pt x="18217" y="8496"/>
                    <a:pt x="17812" y="8599"/>
                    <a:pt x="17491" y="8409"/>
                  </a:cubicBezTo>
                  <a:lnTo>
                    <a:pt x="16693" y="9723"/>
                  </a:lnTo>
                  <a:lnTo>
                    <a:pt x="16688" y="11148"/>
                  </a:lnTo>
                  <a:cubicBezTo>
                    <a:pt x="17320" y="11245"/>
                    <a:pt x="17941" y="11499"/>
                    <a:pt x="18505" y="11922"/>
                  </a:cubicBezTo>
                  <a:cubicBezTo>
                    <a:pt x="20485" y="13405"/>
                    <a:pt x="21005" y="16392"/>
                    <a:pt x="19668" y="18594"/>
                  </a:cubicBezTo>
                  <a:close/>
                  <a:moveTo>
                    <a:pt x="17732" y="707"/>
                  </a:moveTo>
                  <a:cubicBezTo>
                    <a:pt x="18178" y="-27"/>
                    <a:pt x="19074" y="-221"/>
                    <a:pt x="19734" y="273"/>
                  </a:cubicBezTo>
                  <a:cubicBezTo>
                    <a:pt x="20394" y="767"/>
                    <a:pt x="20567" y="1763"/>
                    <a:pt x="20121" y="2497"/>
                  </a:cubicBezTo>
                  <a:cubicBezTo>
                    <a:pt x="19676" y="3231"/>
                    <a:pt x="18780" y="3426"/>
                    <a:pt x="18120" y="2931"/>
                  </a:cubicBezTo>
                  <a:cubicBezTo>
                    <a:pt x="17460" y="2437"/>
                    <a:pt x="17287" y="1441"/>
                    <a:pt x="17732" y="7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" name="Shape 11666"/>
            <p:cNvSpPr/>
            <p:nvPr/>
          </p:nvSpPr>
          <p:spPr>
            <a:xfrm>
              <a:off x="2021584" y="8432257"/>
              <a:ext cx="177615" cy="2189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9" h="21341" extrusionOk="0">
                  <a:moveTo>
                    <a:pt x="12205" y="0"/>
                  </a:moveTo>
                  <a:cubicBezTo>
                    <a:pt x="11720" y="1"/>
                    <a:pt x="11326" y="320"/>
                    <a:pt x="11326" y="713"/>
                  </a:cubicBezTo>
                  <a:lnTo>
                    <a:pt x="11325" y="2819"/>
                  </a:lnTo>
                  <a:cubicBezTo>
                    <a:pt x="11950" y="2747"/>
                    <a:pt x="12537" y="2740"/>
                    <a:pt x="13081" y="2776"/>
                  </a:cubicBezTo>
                  <a:lnTo>
                    <a:pt x="13083" y="713"/>
                  </a:lnTo>
                  <a:cubicBezTo>
                    <a:pt x="13083" y="320"/>
                    <a:pt x="12690" y="1"/>
                    <a:pt x="12205" y="0"/>
                  </a:cubicBezTo>
                  <a:close/>
                  <a:moveTo>
                    <a:pt x="18280" y="1334"/>
                  </a:moveTo>
                  <a:cubicBezTo>
                    <a:pt x="17859" y="1138"/>
                    <a:pt x="17322" y="1255"/>
                    <a:pt x="17079" y="1596"/>
                  </a:cubicBezTo>
                  <a:lnTo>
                    <a:pt x="15817" y="3366"/>
                  </a:lnTo>
                  <a:cubicBezTo>
                    <a:pt x="16385" y="3577"/>
                    <a:pt x="16889" y="3826"/>
                    <a:pt x="17333" y="4087"/>
                  </a:cubicBezTo>
                  <a:lnTo>
                    <a:pt x="18600" y="2308"/>
                  </a:lnTo>
                  <a:cubicBezTo>
                    <a:pt x="18843" y="1966"/>
                    <a:pt x="18700" y="1531"/>
                    <a:pt x="18280" y="1334"/>
                  </a:cubicBezTo>
                  <a:close/>
                  <a:moveTo>
                    <a:pt x="879" y="9125"/>
                  </a:moveTo>
                  <a:cubicBezTo>
                    <a:pt x="394" y="9126"/>
                    <a:pt x="0" y="9445"/>
                    <a:pt x="0" y="9839"/>
                  </a:cubicBezTo>
                  <a:cubicBezTo>
                    <a:pt x="0" y="10232"/>
                    <a:pt x="393" y="10551"/>
                    <a:pt x="879" y="10551"/>
                  </a:cubicBezTo>
                  <a:lnTo>
                    <a:pt x="3404" y="10550"/>
                  </a:lnTo>
                  <a:cubicBezTo>
                    <a:pt x="3351" y="10107"/>
                    <a:pt x="3343" y="9629"/>
                    <a:pt x="3405" y="9124"/>
                  </a:cubicBezTo>
                  <a:cubicBezTo>
                    <a:pt x="3405" y="9124"/>
                    <a:pt x="879" y="9125"/>
                    <a:pt x="879" y="9125"/>
                  </a:cubicBezTo>
                  <a:close/>
                  <a:moveTo>
                    <a:pt x="2851" y="4649"/>
                  </a:moveTo>
                  <a:cubicBezTo>
                    <a:pt x="2431" y="4453"/>
                    <a:pt x="1894" y="4570"/>
                    <a:pt x="1651" y="4911"/>
                  </a:cubicBezTo>
                  <a:cubicBezTo>
                    <a:pt x="1408" y="5251"/>
                    <a:pt x="1552" y="5687"/>
                    <a:pt x="1973" y="5884"/>
                  </a:cubicBezTo>
                  <a:lnTo>
                    <a:pt x="4171" y="6912"/>
                  </a:lnTo>
                  <a:cubicBezTo>
                    <a:pt x="4408" y="6513"/>
                    <a:pt x="4715" y="6106"/>
                    <a:pt x="5109" y="5706"/>
                  </a:cubicBezTo>
                  <a:cubicBezTo>
                    <a:pt x="5109" y="5706"/>
                    <a:pt x="2851" y="4649"/>
                    <a:pt x="2851" y="4649"/>
                  </a:cubicBezTo>
                  <a:close/>
                  <a:moveTo>
                    <a:pt x="6118" y="1310"/>
                  </a:moveTo>
                  <a:cubicBezTo>
                    <a:pt x="5698" y="1506"/>
                    <a:pt x="5553" y="1942"/>
                    <a:pt x="5795" y="2283"/>
                  </a:cubicBezTo>
                  <a:lnTo>
                    <a:pt x="7150" y="4186"/>
                  </a:lnTo>
                  <a:cubicBezTo>
                    <a:pt x="7326" y="4088"/>
                    <a:pt x="8471" y="3556"/>
                    <a:pt x="8675" y="3478"/>
                  </a:cubicBezTo>
                  <a:lnTo>
                    <a:pt x="7318" y="1570"/>
                  </a:lnTo>
                  <a:cubicBezTo>
                    <a:pt x="7075" y="1229"/>
                    <a:pt x="6538" y="1113"/>
                    <a:pt x="6118" y="1310"/>
                  </a:cubicBezTo>
                  <a:close/>
                  <a:moveTo>
                    <a:pt x="18708" y="6478"/>
                  </a:moveTo>
                  <a:cubicBezTo>
                    <a:pt x="17247" y="4749"/>
                    <a:pt x="13396" y="2259"/>
                    <a:pt x="8417" y="4592"/>
                  </a:cubicBezTo>
                  <a:cubicBezTo>
                    <a:pt x="8416" y="4592"/>
                    <a:pt x="8415" y="4593"/>
                    <a:pt x="8414" y="4593"/>
                  </a:cubicBezTo>
                  <a:cubicBezTo>
                    <a:pt x="8414" y="4593"/>
                    <a:pt x="8413" y="4593"/>
                    <a:pt x="8413" y="4594"/>
                  </a:cubicBezTo>
                  <a:cubicBezTo>
                    <a:pt x="8412" y="4594"/>
                    <a:pt x="8411" y="4594"/>
                    <a:pt x="8411" y="4595"/>
                  </a:cubicBezTo>
                  <a:cubicBezTo>
                    <a:pt x="8410" y="4595"/>
                    <a:pt x="8409" y="4595"/>
                    <a:pt x="8409" y="4596"/>
                  </a:cubicBezTo>
                  <a:cubicBezTo>
                    <a:pt x="3429" y="6929"/>
                    <a:pt x="4160" y="10880"/>
                    <a:pt x="5276" y="12771"/>
                  </a:cubicBezTo>
                  <a:cubicBezTo>
                    <a:pt x="6289" y="14473"/>
                    <a:pt x="8765" y="15342"/>
                    <a:pt x="9094" y="15507"/>
                  </a:cubicBezTo>
                  <a:cubicBezTo>
                    <a:pt x="9630" y="15775"/>
                    <a:pt x="12317" y="16498"/>
                    <a:pt x="13014" y="17370"/>
                  </a:cubicBezTo>
                  <a:cubicBezTo>
                    <a:pt x="13975" y="18570"/>
                    <a:pt x="14185" y="18516"/>
                    <a:pt x="15033" y="18314"/>
                  </a:cubicBezTo>
                  <a:cubicBezTo>
                    <a:pt x="15896" y="18109"/>
                    <a:pt x="19095" y="16611"/>
                    <a:pt x="19745" y="16106"/>
                  </a:cubicBezTo>
                  <a:cubicBezTo>
                    <a:pt x="20384" y="15611"/>
                    <a:pt x="20547" y="15491"/>
                    <a:pt x="19747" y="14216"/>
                  </a:cubicBezTo>
                  <a:cubicBezTo>
                    <a:pt x="19165" y="13290"/>
                    <a:pt x="19737" y="11040"/>
                    <a:pt x="19718" y="10529"/>
                  </a:cubicBezTo>
                  <a:cubicBezTo>
                    <a:pt x="19707" y="10216"/>
                    <a:pt x="20017" y="8041"/>
                    <a:pt x="18708" y="6478"/>
                  </a:cubicBezTo>
                  <a:close/>
                  <a:moveTo>
                    <a:pt x="21272" y="17648"/>
                  </a:moveTo>
                  <a:cubicBezTo>
                    <a:pt x="21133" y="17452"/>
                    <a:pt x="20824" y="17385"/>
                    <a:pt x="20583" y="17498"/>
                  </a:cubicBezTo>
                  <a:lnTo>
                    <a:pt x="16099" y="19599"/>
                  </a:lnTo>
                  <a:cubicBezTo>
                    <a:pt x="15858" y="19712"/>
                    <a:pt x="15775" y="19962"/>
                    <a:pt x="15914" y="20158"/>
                  </a:cubicBezTo>
                  <a:lnTo>
                    <a:pt x="15914" y="20158"/>
                  </a:lnTo>
                  <a:cubicBezTo>
                    <a:pt x="16053" y="20353"/>
                    <a:pt x="16361" y="20420"/>
                    <a:pt x="16603" y="20307"/>
                  </a:cubicBezTo>
                  <a:lnTo>
                    <a:pt x="21087" y="18206"/>
                  </a:lnTo>
                  <a:cubicBezTo>
                    <a:pt x="21328" y="18093"/>
                    <a:pt x="21411" y="17843"/>
                    <a:pt x="21272" y="17648"/>
                  </a:cubicBezTo>
                  <a:cubicBezTo>
                    <a:pt x="21272" y="17648"/>
                    <a:pt x="21272" y="17648"/>
                    <a:pt x="21272" y="17648"/>
                  </a:cubicBezTo>
                  <a:close/>
                  <a:moveTo>
                    <a:pt x="20584" y="16680"/>
                  </a:moveTo>
                  <a:cubicBezTo>
                    <a:pt x="20445" y="16485"/>
                    <a:pt x="20136" y="16418"/>
                    <a:pt x="19895" y="16531"/>
                  </a:cubicBezTo>
                  <a:lnTo>
                    <a:pt x="15411" y="18632"/>
                  </a:lnTo>
                  <a:cubicBezTo>
                    <a:pt x="15170" y="18745"/>
                    <a:pt x="15087" y="18995"/>
                    <a:pt x="15226" y="19190"/>
                  </a:cubicBezTo>
                  <a:lnTo>
                    <a:pt x="15226" y="19190"/>
                  </a:lnTo>
                  <a:cubicBezTo>
                    <a:pt x="15365" y="19386"/>
                    <a:pt x="15673" y="19453"/>
                    <a:pt x="15915" y="19340"/>
                  </a:cubicBezTo>
                  <a:lnTo>
                    <a:pt x="20399" y="17239"/>
                  </a:lnTo>
                  <a:cubicBezTo>
                    <a:pt x="20640" y="17126"/>
                    <a:pt x="20723" y="16876"/>
                    <a:pt x="20584" y="16680"/>
                  </a:cubicBezTo>
                  <a:cubicBezTo>
                    <a:pt x="20584" y="16680"/>
                    <a:pt x="20584" y="16680"/>
                    <a:pt x="20584" y="16680"/>
                  </a:cubicBezTo>
                  <a:close/>
                  <a:moveTo>
                    <a:pt x="17079" y="20429"/>
                  </a:moveTo>
                  <a:lnTo>
                    <a:pt x="20979" y="18602"/>
                  </a:lnTo>
                  <a:cubicBezTo>
                    <a:pt x="21600" y="19474"/>
                    <a:pt x="21230" y="20591"/>
                    <a:pt x="20153" y="21095"/>
                  </a:cubicBezTo>
                  <a:cubicBezTo>
                    <a:pt x="19076" y="21600"/>
                    <a:pt x="17700" y="21302"/>
                    <a:pt x="17079" y="2042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Shape 11667"/>
            <p:cNvSpPr/>
            <p:nvPr/>
          </p:nvSpPr>
          <p:spPr>
            <a:xfrm>
              <a:off x="2245352" y="8136704"/>
              <a:ext cx="185586" cy="294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15" h="21600" extrusionOk="0">
                  <a:moveTo>
                    <a:pt x="0" y="938"/>
                  </a:moveTo>
                  <a:lnTo>
                    <a:pt x="6284" y="11455"/>
                  </a:lnTo>
                  <a:lnTo>
                    <a:pt x="10032" y="10516"/>
                  </a:lnTo>
                  <a:lnTo>
                    <a:pt x="6771" y="5067"/>
                  </a:lnTo>
                  <a:cubicBezTo>
                    <a:pt x="7276" y="5103"/>
                    <a:pt x="7799" y="5064"/>
                    <a:pt x="8290" y="4918"/>
                  </a:cubicBezTo>
                  <a:cubicBezTo>
                    <a:pt x="9265" y="4628"/>
                    <a:pt x="9902" y="4019"/>
                    <a:pt x="10109" y="3335"/>
                  </a:cubicBezTo>
                  <a:cubicBezTo>
                    <a:pt x="10127" y="3275"/>
                    <a:pt x="10142" y="3214"/>
                    <a:pt x="10154" y="3153"/>
                  </a:cubicBezTo>
                  <a:cubicBezTo>
                    <a:pt x="11859" y="3250"/>
                    <a:pt x="13418" y="3571"/>
                    <a:pt x="14738" y="4133"/>
                  </a:cubicBezTo>
                  <a:cubicBezTo>
                    <a:pt x="16916" y="5061"/>
                    <a:pt x="18325" y="6560"/>
                    <a:pt x="18814" y="8470"/>
                  </a:cubicBezTo>
                  <a:cubicBezTo>
                    <a:pt x="19575" y="11446"/>
                    <a:pt x="17428" y="14404"/>
                    <a:pt x="13562" y="15911"/>
                  </a:cubicBezTo>
                  <a:lnTo>
                    <a:pt x="12515" y="14314"/>
                  </a:lnTo>
                  <a:lnTo>
                    <a:pt x="15137" y="13594"/>
                  </a:lnTo>
                  <a:lnTo>
                    <a:pt x="14615" y="12797"/>
                  </a:lnTo>
                  <a:lnTo>
                    <a:pt x="5054" y="15424"/>
                  </a:lnTo>
                  <a:lnTo>
                    <a:pt x="5577" y="16221"/>
                  </a:lnTo>
                  <a:lnTo>
                    <a:pt x="8203" y="15499"/>
                  </a:lnTo>
                  <a:lnTo>
                    <a:pt x="9904" y="18094"/>
                  </a:lnTo>
                  <a:lnTo>
                    <a:pt x="4408" y="19605"/>
                  </a:lnTo>
                  <a:lnTo>
                    <a:pt x="5716" y="21600"/>
                  </a:lnTo>
                  <a:lnTo>
                    <a:pt x="21015" y="17395"/>
                  </a:lnTo>
                  <a:lnTo>
                    <a:pt x="19707" y="15399"/>
                  </a:lnTo>
                  <a:lnTo>
                    <a:pt x="15876" y="16453"/>
                  </a:lnTo>
                  <a:cubicBezTo>
                    <a:pt x="19603" y="14559"/>
                    <a:pt x="21600" y="11416"/>
                    <a:pt x="20792" y="8258"/>
                  </a:cubicBezTo>
                  <a:cubicBezTo>
                    <a:pt x="20210" y="5981"/>
                    <a:pt x="18497" y="4180"/>
                    <a:pt x="15839" y="3048"/>
                  </a:cubicBezTo>
                  <a:cubicBezTo>
                    <a:pt x="14076" y="2297"/>
                    <a:pt x="11998" y="1893"/>
                    <a:pt x="9725" y="1829"/>
                  </a:cubicBezTo>
                  <a:cubicBezTo>
                    <a:pt x="8880" y="999"/>
                    <a:pt x="7217" y="649"/>
                    <a:pt x="5755" y="1051"/>
                  </a:cubicBezTo>
                  <a:cubicBezTo>
                    <a:pt x="5329" y="1168"/>
                    <a:pt x="4967" y="1337"/>
                    <a:pt x="4668" y="1543"/>
                  </a:cubicBezTo>
                  <a:lnTo>
                    <a:pt x="3742" y="0"/>
                  </a:lnTo>
                  <a:lnTo>
                    <a:pt x="0" y="938"/>
                  </a:lnTo>
                  <a:close/>
                  <a:moveTo>
                    <a:pt x="6539" y="2246"/>
                  </a:moveTo>
                  <a:cubicBezTo>
                    <a:pt x="7096" y="2088"/>
                    <a:pt x="7748" y="2205"/>
                    <a:pt x="8082" y="2533"/>
                  </a:cubicBezTo>
                  <a:cubicBezTo>
                    <a:pt x="8426" y="2872"/>
                    <a:pt x="8318" y="3324"/>
                    <a:pt x="7835" y="3581"/>
                  </a:cubicBezTo>
                  <a:cubicBezTo>
                    <a:pt x="7738" y="3636"/>
                    <a:pt x="7630" y="3685"/>
                    <a:pt x="7504" y="3719"/>
                  </a:cubicBezTo>
                  <a:cubicBezTo>
                    <a:pt x="6877" y="3892"/>
                    <a:pt x="6149" y="3701"/>
                    <a:pt x="5884" y="3295"/>
                  </a:cubicBezTo>
                  <a:cubicBezTo>
                    <a:pt x="5620" y="2890"/>
                    <a:pt x="5916" y="2423"/>
                    <a:pt x="6539" y="224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Shape 11668"/>
            <p:cNvSpPr/>
            <p:nvPr/>
          </p:nvSpPr>
          <p:spPr>
            <a:xfrm>
              <a:off x="2466516" y="7443494"/>
              <a:ext cx="180215" cy="2341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38" h="21519" extrusionOk="0">
                  <a:moveTo>
                    <a:pt x="9842" y="0"/>
                  </a:moveTo>
                  <a:cubicBezTo>
                    <a:pt x="7324" y="0"/>
                    <a:pt x="4803" y="774"/>
                    <a:pt x="2881" y="2331"/>
                  </a:cubicBezTo>
                  <a:cubicBezTo>
                    <a:pt x="-961" y="5445"/>
                    <a:pt x="-961" y="10493"/>
                    <a:pt x="2881" y="13607"/>
                  </a:cubicBezTo>
                  <a:cubicBezTo>
                    <a:pt x="6005" y="16138"/>
                    <a:pt x="10709" y="16613"/>
                    <a:pt x="14423" y="15030"/>
                  </a:cubicBezTo>
                  <a:cubicBezTo>
                    <a:pt x="14434" y="15103"/>
                    <a:pt x="14466" y="15175"/>
                    <a:pt x="14515" y="15243"/>
                  </a:cubicBezTo>
                  <a:lnTo>
                    <a:pt x="18781" y="21235"/>
                  </a:lnTo>
                  <a:cubicBezTo>
                    <a:pt x="18974" y="21506"/>
                    <a:pt x="19402" y="21600"/>
                    <a:pt x="19736" y="21444"/>
                  </a:cubicBezTo>
                  <a:lnTo>
                    <a:pt x="20091" y="21277"/>
                  </a:lnTo>
                  <a:cubicBezTo>
                    <a:pt x="20425" y="21121"/>
                    <a:pt x="20535" y="20774"/>
                    <a:pt x="20343" y="20503"/>
                  </a:cubicBezTo>
                  <a:lnTo>
                    <a:pt x="16076" y="14515"/>
                  </a:lnTo>
                  <a:cubicBezTo>
                    <a:pt x="16007" y="14419"/>
                    <a:pt x="15903" y="14355"/>
                    <a:pt x="15790" y="14307"/>
                  </a:cubicBezTo>
                  <a:cubicBezTo>
                    <a:pt x="16138" y="14092"/>
                    <a:pt x="16479" y="13864"/>
                    <a:pt x="16797" y="13607"/>
                  </a:cubicBezTo>
                  <a:cubicBezTo>
                    <a:pt x="20639" y="10493"/>
                    <a:pt x="20639" y="5445"/>
                    <a:pt x="16797" y="2331"/>
                  </a:cubicBezTo>
                  <a:cubicBezTo>
                    <a:pt x="14875" y="774"/>
                    <a:pt x="12360" y="0"/>
                    <a:pt x="9842" y="0"/>
                  </a:cubicBezTo>
                  <a:close/>
                  <a:moveTo>
                    <a:pt x="9842" y="1251"/>
                  </a:moveTo>
                  <a:cubicBezTo>
                    <a:pt x="11963" y="1251"/>
                    <a:pt x="14085" y="1909"/>
                    <a:pt x="15704" y="3221"/>
                  </a:cubicBezTo>
                  <a:cubicBezTo>
                    <a:pt x="18942" y="5844"/>
                    <a:pt x="18942" y="10098"/>
                    <a:pt x="15704" y="12722"/>
                  </a:cubicBezTo>
                  <a:cubicBezTo>
                    <a:pt x="12467" y="15345"/>
                    <a:pt x="7217" y="15345"/>
                    <a:pt x="3980" y="12722"/>
                  </a:cubicBezTo>
                  <a:cubicBezTo>
                    <a:pt x="742" y="10098"/>
                    <a:pt x="742" y="5844"/>
                    <a:pt x="3980" y="3221"/>
                  </a:cubicBezTo>
                  <a:cubicBezTo>
                    <a:pt x="5598" y="1909"/>
                    <a:pt x="7720" y="1251"/>
                    <a:pt x="9842" y="125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Shape 11669"/>
            <p:cNvSpPr/>
            <p:nvPr/>
          </p:nvSpPr>
          <p:spPr>
            <a:xfrm>
              <a:off x="2079294" y="7757309"/>
              <a:ext cx="425524" cy="3016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54" y="0"/>
                  </a:moveTo>
                  <a:lnTo>
                    <a:pt x="149" y="12597"/>
                  </a:lnTo>
                  <a:lnTo>
                    <a:pt x="0" y="12646"/>
                  </a:lnTo>
                  <a:lnTo>
                    <a:pt x="0" y="19074"/>
                  </a:lnTo>
                  <a:lnTo>
                    <a:pt x="9044" y="19042"/>
                  </a:lnTo>
                  <a:lnTo>
                    <a:pt x="9044" y="21600"/>
                  </a:lnTo>
                  <a:lnTo>
                    <a:pt x="10685" y="20823"/>
                  </a:lnTo>
                  <a:lnTo>
                    <a:pt x="12315" y="21600"/>
                  </a:lnTo>
                  <a:lnTo>
                    <a:pt x="12315" y="19042"/>
                  </a:lnTo>
                  <a:lnTo>
                    <a:pt x="15483" y="19025"/>
                  </a:lnTo>
                  <a:lnTo>
                    <a:pt x="15827" y="19025"/>
                  </a:lnTo>
                  <a:lnTo>
                    <a:pt x="21600" y="7043"/>
                  </a:lnTo>
                  <a:lnTo>
                    <a:pt x="21589" y="16"/>
                  </a:lnTo>
                  <a:cubicBezTo>
                    <a:pt x="21589" y="16"/>
                    <a:pt x="21589" y="0"/>
                    <a:pt x="21589" y="0"/>
                  </a:cubicBezTo>
                  <a:lnTo>
                    <a:pt x="7954" y="0"/>
                  </a:lnTo>
                  <a:close/>
                  <a:moveTo>
                    <a:pt x="20716" y="1813"/>
                  </a:moveTo>
                  <a:cubicBezTo>
                    <a:pt x="20717" y="2327"/>
                    <a:pt x="20716" y="2838"/>
                    <a:pt x="20716" y="3352"/>
                  </a:cubicBezTo>
                  <a:cubicBezTo>
                    <a:pt x="20718" y="4465"/>
                    <a:pt x="20715" y="5574"/>
                    <a:pt x="20716" y="6687"/>
                  </a:cubicBezTo>
                  <a:lnTo>
                    <a:pt x="15333" y="17779"/>
                  </a:lnTo>
                  <a:lnTo>
                    <a:pt x="12315" y="17795"/>
                  </a:lnTo>
                  <a:lnTo>
                    <a:pt x="12315" y="15220"/>
                  </a:lnTo>
                  <a:cubicBezTo>
                    <a:pt x="12315" y="15220"/>
                    <a:pt x="9044" y="15220"/>
                    <a:pt x="9044" y="15220"/>
                  </a:cubicBezTo>
                  <a:lnTo>
                    <a:pt x="9044" y="17811"/>
                  </a:lnTo>
                  <a:lnTo>
                    <a:pt x="872" y="17843"/>
                  </a:lnTo>
                  <a:lnTo>
                    <a:pt x="872" y="12646"/>
                  </a:lnTo>
                  <a:lnTo>
                    <a:pt x="15448" y="12646"/>
                  </a:lnTo>
                  <a:cubicBezTo>
                    <a:pt x="15448" y="12646"/>
                    <a:pt x="19422" y="4474"/>
                    <a:pt x="20716" y="181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Shape 11671"/>
            <p:cNvSpPr/>
            <p:nvPr/>
          </p:nvSpPr>
          <p:spPr>
            <a:xfrm>
              <a:off x="3046683" y="7496596"/>
              <a:ext cx="181478" cy="2594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1" h="21511" extrusionOk="0">
                  <a:moveTo>
                    <a:pt x="18683" y="0"/>
                  </a:moveTo>
                  <a:lnTo>
                    <a:pt x="17079" y="1668"/>
                  </a:lnTo>
                  <a:cubicBezTo>
                    <a:pt x="17015" y="1638"/>
                    <a:pt x="16700" y="1488"/>
                    <a:pt x="16700" y="1488"/>
                  </a:cubicBezTo>
                  <a:lnTo>
                    <a:pt x="15441" y="2801"/>
                  </a:lnTo>
                  <a:lnTo>
                    <a:pt x="15820" y="2981"/>
                  </a:lnTo>
                  <a:lnTo>
                    <a:pt x="15441" y="3375"/>
                  </a:lnTo>
                  <a:lnTo>
                    <a:pt x="2730" y="16587"/>
                  </a:lnTo>
                  <a:cubicBezTo>
                    <a:pt x="2279" y="17056"/>
                    <a:pt x="509" y="19614"/>
                    <a:pt x="586" y="20489"/>
                  </a:cubicBezTo>
                  <a:cubicBezTo>
                    <a:pt x="597" y="20614"/>
                    <a:pt x="646" y="20706"/>
                    <a:pt x="742" y="20751"/>
                  </a:cubicBezTo>
                  <a:cubicBezTo>
                    <a:pt x="1508" y="21113"/>
                    <a:pt x="4988" y="18432"/>
                    <a:pt x="5504" y="17895"/>
                  </a:cubicBezTo>
                  <a:lnTo>
                    <a:pt x="18209" y="4684"/>
                  </a:lnTo>
                  <a:lnTo>
                    <a:pt x="18588" y="4289"/>
                  </a:lnTo>
                  <a:lnTo>
                    <a:pt x="18984" y="4477"/>
                  </a:lnTo>
                  <a:lnTo>
                    <a:pt x="14043" y="9610"/>
                  </a:lnTo>
                  <a:lnTo>
                    <a:pt x="14611" y="9879"/>
                  </a:lnTo>
                  <a:lnTo>
                    <a:pt x="20810" y="3434"/>
                  </a:lnTo>
                  <a:cubicBezTo>
                    <a:pt x="20810" y="3434"/>
                    <a:pt x="20191" y="3144"/>
                    <a:pt x="19847" y="2981"/>
                  </a:cubicBezTo>
                  <a:lnTo>
                    <a:pt x="21451" y="1313"/>
                  </a:lnTo>
                  <a:cubicBezTo>
                    <a:pt x="21451" y="1313"/>
                    <a:pt x="18683" y="0"/>
                    <a:pt x="18683" y="0"/>
                  </a:cubicBezTo>
                  <a:close/>
                  <a:moveTo>
                    <a:pt x="586" y="20489"/>
                  </a:moveTo>
                  <a:cubicBezTo>
                    <a:pt x="585" y="20448"/>
                    <a:pt x="574" y="20416"/>
                    <a:pt x="580" y="20368"/>
                  </a:cubicBezTo>
                  <a:lnTo>
                    <a:pt x="319" y="20638"/>
                  </a:lnTo>
                  <a:cubicBezTo>
                    <a:pt x="213" y="20748"/>
                    <a:pt x="-149" y="21394"/>
                    <a:pt x="68" y="21497"/>
                  </a:cubicBezTo>
                  <a:cubicBezTo>
                    <a:pt x="286" y="21600"/>
                    <a:pt x="1004" y="21123"/>
                    <a:pt x="1110" y="21013"/>
                  </a:cubicBezTo>
                  <a:lnTo>
                    <a:pt x="1371" y="20739"/>
                  </a:lnTo>
                  <a:cubicBezTo>
                    <a:pt x="1093" y="20840"/>
                    <a:pt x="868" y="20874"/>
                    <a:pt x="731" y="20810"/>
                  </a:cubicBezTo>
                  <a:cubicBezTo>
                    <a:pt x="624" y="20759"/>
                    <a:pt x="588" y="20638"/>
                    <a:pt x="586" y="2048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Shape 11673"/>
            <p:cNvSpPr/>
            <p:nvPr/>
          </p:nvSpPr>
          <p:spPr>
            <a:xfrm>
              <a:off x="1892041" y="7617768"/>
              <a:ext cx="269690" cy="1764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900" y="15429"/>
                  </a:moveTo>
                  <a:lnTo>
                    <a:pt x="2700" y="15429"/>
                  </a:lnTo>
                  <a:lnTo>
                    <a:pt x="2700" y="2057"/>
                  </a:lnTo>
                  <a:lnTo>
                    <a:pt x="18900" y="2057"/>
                  </a:lnTo>
                  <a:cubicBezTo>
                    <a:pt x="18900" y="2057"/>
                    <a:pt x="18900" y="15429"/>
                    <a:pt x="18900" y="15429"/>
                  </a:cubicBezTo>
                  <a:close/>
                  <a:moveTo>
                    <a:pt x="18900" y="0"/>
                  </a:moveTo>
                  <a:lnTo>
                    <a:pt x="2700" y="0"/>
                  </a:lnTo>
                  <a:cubicBezTo>
                    <a:pt x="1954" y="0"/>
                    <a:pt x="1350" y="922"/>
                    <a:pt x="1350" y="2057"/>
                  </a:cubicBezTo>
                  <a:cubicBezTo>
                    <a:pt x="1350" y="2057"/>
                    <a:pt x="1350" y="17486"/>
                    <a:pt x="1364" y="17486"/>
                  </a:cubicBezTo>
                  <a:lnTo>
                    <a:pt x="20235" y="17486"/>
                  </a:lnTo>
                  <a:cubicBezTo>
                    <a:pt x="20250" y="17486"/>
                    <a:pt x="20250" y="2057"/>
                    <a:pt x="20250" y="2057"/>
                  </a:cubicBezTo>
                  <a:cubicBezTo>
                    <a:pt x="20250" y="922"/>
                    <a:pt x="19646" y="0"/>
                    <a:pt x="18900" y="0"/>
                  </a:cubicBezTo>
                  <a:close/>
                  <a:moveTo>
                    <a:pt x="20250" y="21600"/>
                  </a:moveTo>
                  <a:lnTo>
                    <a:pt x="1350" y="21600"/>
                  </a:lnTo>
                  <a:cubicBezTo>
                    <a:pt x="604" y="21600"/>
                    <a:pt x="0" y="20679"/>
                    <a:pt x="0" y="19543"/>
                  </a:cubicBezTo>
                  <a:lnTo>
                    <a:pt x="0" y="18514"/>
                  </a:lnTo>
                  <a:lnTo>
                    <a:pt x="8775" y="18514"/>
                  </a:lnTo>
                  <a:lnTo>
                    <a:pt x="8775" y="19543"/>
                  </a:lnTo>
                  <a:lnTo>
                    <a:pt x="12825" y="19543"/>
                  </a:lnTo>
                  <a:lnTo>
                    <a:pt x="12825" y="18514"/>
                  </a:lnTo>
                  <a:lnTo>
                    <a:pt x="21600" y="18514"/>
                  </a:lnTo>
                  <a:lnTo>
                    <a:pt x="21600" y="19543"/>
                  </a:lnTo>
                  <a:cubicBezTo>
                    <a:pt x="21600" y="20679"/>
                    <a:pt x="20995" y="21600"/>
                    <a:pt x="20250" y="21600"/>
                  </a:cubicBezTo>
                  <a:cubicBezTo>
                    <a:pt x="20250" y="21600"/>
                    <a:pt x="20250" y="21600"/>
                    <a:pt x="2025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Shape 11676"/>
            <p:cNvSpPr/>
            <p:nvPr/>
          </p:nvSpPr>
          <p:spPr>
            <a:xfrm>
              <a:off x="2687459" y="7317125"/>
              <a:ext cx="244842" cy="2448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13" h="20113" extrusionOk="0">
                  <a:moveTo>
                    <a:pt x="8483" y="125"/>
                  </a:moveTo>
                  <a:cubicBezTo>
                    <a:pt x="2996" y="994"/>
                    <a:pt x="-744" y="6142"/>
                    <a:pt x="125" y="11629"/>
                  </a:cubicBezTo>
                  <a:cubicBezTo>
                    <a:pt x="994" y="17116"/>
                    <a:pt x="6142" y="20856"/>
                    <a:pt x="11629" y="19987"/>
                  </a:cubicBezTo>
                  <a:cubicBezTo>
                    <a:pt x="17116" y="19118"/>
                    <a:pt x="20856" y="13970"/>
                    <a:pt x="19987" y="8483"/>
                  </a:cubicBezTo>
                  <a:cubicBezTo>
                    <a:pt x="19118" y="2996"/>
                    <a:pt x="13970" y="-744"/>
                    <a:pt x="8483" y="125"/>
                  </a:cubicBezTo>
                  <a:close/>
                  <a:moveTo>
                    <a:pt x="8760" y="1873"/>
                  </a:moveTo>
                  <a:cubicBezTo>
                    <a:pt x="8956" y="1842"/>
                    <a:pt x="9163" y="1878"/>
                    <a:pt x="9336" y="2004"/>
                  </a:cubicBezTo>
                  <a:cubicBezTo>
                    <a:pt x="9681" y="2255"/>
                    <a:pt x="9758" y="2741"/>
                    <a:pt x="9507" y="3087"/>
                  </a:cubicBezTo>
                  <a:cubicBezTo>
                    <a:pt x="9256" y="3432"/>
                    <a:pt x="8770" y="3509"/>
                    <a:pt x="8424" y="3258"/>
                  </a:cubicBezTo>
                  <a:cubicBezTo>
                    <a:pt x="8079" y="3007"/>
                    <a:pt x="8002" y="2521"/>
                    <a:pt x="8253" y="2175"/>
                  </a:cubicBezTo>
                  <a:cubicBezTo>
                    <a:pt x="8378" y="2002"/>
                    <a:pt x="8564" y="1904"/>
                    <a:pt x="8760" y="1873"/>
                  </a:cubicBezTo>
                  <a:close/>
                  <a:moveTo>
                    <a:pt x="9098" y="4008"/>
                  </a:moveTo>
                  <a:cubicBezTo>
                    <a:pt x="9327" y="3971"/>
                    <a:pt x="9546" y="4130"/>
                    <a:pt x="9582" y="4359"/>
                  </a:cubicBezTo>
                  <a:lnTo>
                    <a:pt x="10314" y="8984"/>
                  </a:lnTo>
                  <a:cubicBezTo>
                    <a:pt x="10465" y="9019"/>
                    <a:pt x="10626" y="8992"/>
                    <a:pt x="10759" y="9088"/>
                  </a:cubicBezTo>
                  <a:cubicBezTo>
                    <a:pt x="10893" y="9186"/>
                    <a:pt x="10931" y="9343"/>
                    <a:pt x="11011" y="9477"/>
                  </a:cubicBezTo>
                  <a:lnTo>
                    <a:pt x="14460" y="8930"/>
                  </a:lnTo>
                  <a:cubicBezTo>
                    <a:pt x="14689" y="8894"/>
                    <a:pt x="14908" y="9053"/>
                    <a:pt x="14944" y="9282"/>
                  </a:cubicBezTo>
                  <a:cubicBezTo>
                    <a:pt x="14980" y="9511"/>
                    <a:pt x="14822" y="9729"/>
                    <a:pt x="14593" y="9766"/>
                  </a:cubicBezTo>
                  <a:lnTo>
                    <a:pt x="11143" y="10312"/>
                  </a:lnTo>
                  <a:cubicBezTo>
                    <a:pt x="11108" y="10464"/>
                    <a:pt x="11121" y="10625"/>
                    <a:pt x="11024" y="10759"/>
                  </a:cubicBezTo>
                  <a:cubicBezTo>
                    <a:pt x="10636" y="11292"/>
                    <a:pt x="9886" y="11411"/>
                    <a:pt x="9353" y="11024"/>
                  </a:cubicBezTo>
                  <a:cubicBezTo>
                    <a:pt x="8820" y="10636"/>
                    <a:pt x="8701" y="9886"/>
                    <a:pt x="9088" y="9353"/>
                  </a:cubicBezTo>
                  <a:cubicBezTo>
                    <a:pt x="9188" y="9215"/>
                    <a:pt x="9357" y="9195"/>
                    <a:pt x="9495" y="9114"/>
                  </a:cubicBezTo>
                  <a:lnTo>
                    <a:pt x="8762" y="4489"/>
                  </a:lnTo>
                  <a:cubicBezTo>
                    <a:pt x="8726" y="4260"/>
                    <a:pt x="8869" y="4044"/>
                    <a:pt x="9098" y="4008"/>
                  </a:cubicBezTo>
                  <a:close/>
                  <a:moveTo>
                    <a:pt x="2495" y="10476"/>
                  </a:moveTo>
                  <a:cubicBezTo>
                    <a:pt x="2691" y="10446"/>
                    <a:pt x="2898" y="10482"/>
                    <a:pt x="3071" y="10607"/>
                  </a:cubicBezTo>
                  <a:cubicBezTo>
                    <a:pt x="3417" y="10859"/>
                    <a:pt x="3494" y="11345"/>
                    <a:pt x="3243" y="11690"/>
                  </a:cubicBezTo>
                  <a:cubicBezTo>
                    <a:pt x="2992" y="12035"/>
                    <a:pt x="2505" y="12113"/>
                    <a:pt x="2160" y="11862"/>
                  </a:cubicBezTo>
                  <a:cubicBezTo>
                    <a:pt x="1814" y="11610"/>
                    <a:pt x="1737" y="11124"/>
                    <a:pt x="1988" y="10779"/>
                  </a:cubicBezTo>
                  <a:cubicBezTo>
                    <a:pt x="2114" y="10606"/>
                    <a:pt x="2300" y="10507"/>
                    <a:pt x="2495" y="10476"/>
                  </a:cubicBezTo>
                  <a:close/>
                  <a:moveTo>
                    <a:pt x="17392" y="8117"/>
                  </a:moveTo>
                  <a:cubicBezTo>
                    <a:pt x="17587" y="8086"/>
                    <a:pt x="17779" y="8125"/>
                    <a:pt x="17952" y="8250"/>
                  </a:cubicBezTo>
                  <a:cubicBezTo>
                    <a:pt x="18298" y="8502"/>
                    <a:pt x="18375" y="8988"/>
                    <a:pt x="18124" y="9333"/>
                  </a:cubicBezTo>
                  <a:cubicBezTo>
                    <a:pt x="17872" y="9678"/>
                    <a:pt x="17402" y="9753"/>
                    <a:pt x="17056" y="9502"/>
                  </a:cubicBezTo>
                  <a:cubicBezTo>
                    <a:pt x="16711" y="9251"/>
                    <a:pt x="16634" y="8765"/>
                    <a:pt x="16885" y="8419"/>
                  </a:cubicBezTo>
                  <a:cubicBezTo>
                    <a:pt x="17010" y="8247"/>
                    <a:pt x="17196" y="8148"/>
                    <a:pt x="17392" y="8117"/>
                  </a:cubicBezTo>
                  <a:close/>
                  <a:moveTo>
                    <a:pt x="11112" y="16723"/>
                  </a:moveTo>
                  <a:cubicBezTo>
                    <a:pt x="11308" y="16692"/>
                    <a:pt x="11515" y="16728"/>
                    <a:pt x="11688" y="16854"/>
                  </a:cubicBezTo>
                  <a:cubicBezTo>
                    <a:pt x="12033" y="17105"/>
                    <a:pt x="12110" y="17591"/>
                    <a:pt x="11859" y="17937"/>
                  </a:cubicBezTo>
                  <a:cubicBezTo>
                    <a:pt x="11608" y="18282"/>
                    <a:pt x="11122" y="18359"/>
                    <a:pt x="10776" y="18108"/>
                  </a:cubicBezTo>
                  <a:cubicBezTo>
                    <a:pt x="10431" y="17857"/>
                    <a:pt x="10354" y="17371"/>
                    <a:pt x="10605" y="17025"/>
                  </a:cubicBezTo>
                  <a:cubicBezTo>
                    <a:pt x="10730" y="16853"/>
                    <a:pt x="10916" y="16754"/>
                    <a:pt x="11112" y="1672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Shape 11683"/>
            <p:cNvSpPr/>
            <p:nvPr/>
          </p:nvSpPr>
          <p:spPr>
            <a:xfrm>
              <a:off x="2635908" y="7931612"/>
              <a:ext cx="376011" cy="2014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6" extrusionOk="0">
                  <a:moveTo>
                    <a:pt x="16536" y="15317"/>
                  </a:moveTo>
                  <a:lnTo>
                    <a:pt x="16511" y="12603"/>
                  </a:lnTo>
                  <a:lnTo>
                    <a:pt x="16510" y="12603"/>
                  </a:lnTo>
                  <a:cubicBezTo>
                    <a:pt x="16510" y="12601"/>
                    <a:pt x="16511" y="12598"/>
                    <a:pt x="16511" y="12596"/>
                  </a:cubicBezTo>
                  <a:cubicBezTo>
                    <a:pt x="16497" y="11097"/>
                    <a:pt x="13851" y="9967"/>
                    <a:pt x="10600" y="10073"/>
                  </a:cubicBezTo>
                  <a:cubicBezTo>
                    <a:pt x="7350" y="10179"/>
                    <a:pt x="4727" y="11481"/>
                    <a:pt x="4741" y="12979"/>
                  </a:cubicBezTo>
                  <a:cubicBezTo>
                    <a:pt x="4741" y="12982"/>
                    <a:pt x="4741" y="12984"/>
                    <a:pt x="4741" y="12986"/>
                  </a:cubicBezTo>
                  <a:lnTo>
                    <a:pt x="4741" y="12986"/>
                  </a:lnTo>
                  <a:lnTo>
                    <a:pt x="4744" y="13374"/>
                  </a:lnTo>
                  <a:lnTo>
                    <a:pt x="0" y="9650"/>
                  </a:lnTo>
                  <a:lnTo>
                    <a:pt x="10506" y="0"/>
                  </a:lnTo>
                  <a:lnTo>
                    <a:pt x="21600" y="11274"/>
                  </a:lnTo>
                  <a:cubicBezTo>
                    <a:pt x="21600" y="11274"/>
                    <a:pt x="16536" y="15317"/>
                    <a:pt x="16536" y="15317"/>
                  </a:cubicBezTo>
                  <a:close/>
                  <a:moveTo>
                    <a:pt x="3433" y="20010"/>
                  </a:moveTo>
                  <a:cubicBezTo>
                    <a:pt x="3441" y="20866"/>
                    <a:pt x="3096" y="21572"/>
                    <a:pt x="2663" y="21586"/>
                  </a:cubicBezTo>
                  <a:cubicBezTo>
                    <a:pt x="2229" y="21600"/>
                    <a:pt x="1871" y="20917"/>
                    <a:pt x="1863" y="20061"/>
                  </a:cubicBezTo>
                  <a:cubicBezTo>
                    <a:pt x="1858" y="19488"/>
                    <a:pt x="2012" y="18988"/>
                    <a:pt x="2243" y="18712"/>
                  </a:cubicBezTo>
                  <a:lnTo>
                    <a:pt x="2180" y="11901"/>
                  </a:lnTo>
                  <a:lnTo>
                    <a:pt x="2970" y="12521"/>
                  </a:lnTo>
                  <a:lnTo>
                    <a:pt x="3028" y="18686"/>
                  </a:lnTo>
                  <a:cubicBezTo>
                    <a:pt x="3264" y="18947"/>
                    <a:pt x="3427" y="19437"/>
                    <a:pt x="3433" y="20010"/>
                  </a:cubicBezTo>
                  <a:close/>
                  <a:moveTo>
                    <a:pt x="15799" y="20383"/>
                  </a:moveTo>
                  <a:lnTo>
                    <a:pt x="15729" y="12978"/>
                  </a:lnTo>
                  <a:cubicBezTo>
                    <a:pt x="15274" y="12403"/>
                    <a:pt x="13503" y="11530"/>
                    <a:pt x="10615" y="11624"/>
                  </a:cubicBezTo>
                  <a:cubicBezTo>
                    <a:pt x="7726" y="11718"/>
                    <a:pt x="5972" y="12706"/>
                    <a:pt x="5529" y="13310"/>
                  </a:cubicBezTo>
                  <a:lnTo>
                    <a:pt x="5598" y="20715"/>
                  </a:lnTo>
                  <a:cubicBezTo>
                    <a:pt x="5598" y="20715"/>
                    <a:pt x="15799" y="20383"/>
                    <a:pt x="15799" y="2038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Shape 11688"/>
            <p:cNvSpPr/>
            <p:nvPr/>
          </p:nvSpPr>
          <p:spPr>
            <a:xfrm>
              <a:off x="2991801" y="7347035"/>
              <a:ext cx="154805" cy="1656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72" h="21028" extrusionOk="0">
                  <a:moveTo>
                    <a:pt x="11134" y="0"/>
                  </a:moveTo>
                  <a:cubicBezTo>
                    <a:pt x="10473" y="291"/>
                    <a:pt x="9829" y="670"/>
                    <a:pt x="9218" y="1133"/>
                  </a:cubicBezTo>
                  <a:cubicBezTo>
                    <a:pt x="8205" y="1900"/>
                    <a:pt x="7241" y="3000"/>
                    <a:pt x="7232" y="4263"/>
                  </a:cubicBezTo>
                  <a:cubicBezTo>
                    <a:pt x="7232" y="4376"/>
                    <a:pt x="7251" y="4474"/>
                    <a:pt x="7265" y="4578"/>
                  </a:cubicBezTo>
                  <a:lnTo>
                    <a:pt x="5151" y="2019"/>
                  </a:lnTo>
                  <a:cubicBezTo>
                    <a:pt x="5136" y="2030"/>
                    <a:pt x="5118" y="2042"/>
                    <a:pt x="5102" y="2053"/>
                  </a:cubicBezTo>
                  <a:cubicBezTo>
                    <a:pt x="5027" y="2106"/>
                    <a:pt x="4955" y="2159"/>
                    <a:pt x="4880" y="2213"/>
                  </a:cubicBezTo>
                  <a:lnTo>
                    <a:pt x="7423" y="5900"/>
                  </a:lnTo>
                  <a:cubicBezTo>
                    <a:pt x="4977" y="5414"/>
                    <a:pt x="2486" y="6475"/>
                    <a:pt x="1082" y="8857"/>
                  </a:cubicBezTo>
                  <a:cubicBezTo>
                    <a:pt x="-1074" y="12513"/>
                    <a:pt x="95" y="17729"/>
                    <a:pt x="3688" y="19976"/>
                  </a:cubicBezTo>
                  <a:cubicBezTo>
                    <a:pt x="6286" y="21600"/>
                    <a:pt x="9522" y="21245"/>
                    <a:pt x="12057" y="19586"/>
                  </a:cubicBezTo>
                  <a:cubicBezTo>
                    <a:pt x="14335" y="19918"/>
                    <a:pt x="16643" y="19169"/>
                    <a:pt x="18072" y="17172"/>
                  </a:cubicBezTo>
                  <a:cubicBezTo>
                    <a:pt x="20526" y="13741"/>
                    <a:pt x="19342" y="8581"/>
                    <a:pt x="15911" y="5901"/>
                  </a:cubicBezTo>
                  <a:cubicBezTo>
                    <a:pt x="14980" y="5173"/>
                    <a:pt x="13948" y="4703"/>
                    <a:pt x="12864" y="4562"/>
                  </a:cubicBezTo>
                  <a:cubicBezTo>
                    <a:pt x="12076" y="4459"/>
                    <a:pt x="11291" y="4541"/>
                    <a:pt x="10539" y="4763"/>
                  </a:cubicBezTo>
                  <a:cubicBezTo>
                    <a:pt x="10955" y="4092"/>
                    <a:pt x="11179" y="3259"/>
                    <a:pt x="11250" y="2443"/>
                  </a:cubicBezTo>
                  <a:cubicBezTo>
                    <a:pt x="11324" y="1599"/>
                    <a:pt x="11285" y="776"/>
                    <a:pt x="11134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Shape 11689"/>
            <p:cNvSpPr/>
            <p:nvPr/>
          </p:nvSpPr>
          <p:spPr>
            <a:xfrm>
              <a:off x="2562898" y="7786705"/>
              <a:ext cx="157257" cy="1463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4" h="21600" extrusionOk="0">
                  <a:moveTo>
                    <a:pt x="0" y="3459"/>
                  </a:moveTo>
                  <a:lnTo>
                    <a:pt x="1422" y="10208"/>
                  </a:lnTo>
                  <a:cubicBezTo>
                    <a:pt x="1422" y="10208"/>
                    <a:pt x="2469" y="10982"/>
                    <a:pt x="3219" y="10113"/>
                  </a:cubicBezTo>
                  <a:cubicBezTo>
                    <a:pt x="4049" y="9149"/>
                    <a:pt x="6494" y="8518"/>
                    <a:pt x="6992" y="11134"/>
                  </a:cubicBezTo>
                  <a:cubicBezTo>
                    <a:pt x="7491" y="13750"/>
                    <a:pt x="5522" y="14362"/>
                    <a:pt x="4296" y="14027"/>
                  </a:cubicBezTo>
                  <a:cubicBezTo>
                    <a:pt x="3187" y="13725"/>
                    <a:pt x="2357" y="14641"/>
                    <a:pt x="2357" y="14641"/>
                  </a:cubicBezTo>
                  <a:lnTo>
                    <a:pt x="3823" y="21600"/>
                  </a:lnTo>
                  <a:lnTo>
                    <a:pt x="9313" y="20212"/>
                  </a:lnTo>
                  <a:cubicBezTo>
                    <a:pt x="9313" y="20212"/>
                    <a:pt x="9635" y="19276"/>
                    <a:pt x="8958" y="18523"/>
                  </a:cubicBezTo>
                  <a:cubicBezTo>
                    <a:pt x="8134" y="17611"/>
                    <a:pt x="7558" y="15210"/>
                    <a:pt x="10150" y="14555"/>
                  </a:cubicBezTo>
                  <a:cubicBezTo>
                    <a:pt x="12743" y="13899"/>
                    <a:pt x="13216" y="16255"/>
                    <a:pt x="12736" y="17679"/>
                  </a:cubicBezTo>
                  <a:cubicBezTo>
                    <a:pt x="12378" y="18747"/>
                    <a:pt x="13070" y="19262"/>
                    <a:pt x="13070" y="19262"/>
                  </a:cubicBezTo>
                  <a:lnTo>
                    <a:pt x="17693" y="18092"/>
                  </a:lnTo>
                  <a:cubicBezTo>
                    <a:pt x="17693" y="18092"/>
                    <a:pt x="16501" y="13146"/>
                    <a:pt x="16426" y="11786"/>
                  </a:cubicBezTo>
                  <a:cubicBezTo>
                    <a:pt x="16346" y="10328"/>
                    <a:pt x="18026" y="10919"/>
                    <a:pt x="18332" y="11000"/>
                  </a:cubicBezTo>
                  <a:cubicBezTo>
                    <a:pt x="20097" y="11473"/>
                    <a:pt x="21600" y="10153"/>
                    <a:pt x="21079" y="7680"/>
                  </a:cubicBezTo>
                  <a:cubicBezTo>
                    <a:pt x="20558" y="5208"/>
                    <a:pt x="18027" y="5192"/>
                    <a:pt x="17063" y="6452"/>
                  </a:cubicBezTo>
                  <a:cubicBezTo>
                    <a:pt x="16347" y="7388"/>
                    <a:pt x="15661" y="7684"/>
                    <a:pt x="15383" y="7029"/>
                  </a:cubicBezTo>
                  <a:cubicBezTo>
                    <a:pt x="14735" y="5498"/>
                    <a:pt x="13677" y="0"/>
                    <a:pt x="13677" y="0"/>
                  </a:cubicBezTo>
                  <a:lnTo>
                    <a:pt x="9343" y="1096"/>
                  </a:lnTo>
                  <a:cubicBezTo>
                    <a:pt x="9343" y="1096"/>
                    <a:pt x="8732" y="2392"/>
                    <a:pt x="9572" y="3149"/>
                  </a:cubicBezTo>
                  <a:cubicBezTo>
                    <a:pt x="10838" y="4289"/>
                    <a:pt x="10727" y="6525"/>
                    <a:pt x="8669" y="7045"/>
                  </a:cubicBezTo>
                  <a:cubicBezTo>
                    <a:pt x="6612" y="7566"/>
                    <a:pt x="5599" y="5828"/>
                    <a:pt x="6228" y="4123"/>
                  </a:cubicBezTo>
                  <a:cubicBezTo>
                    <a:pt x="6581" y="3168"/>
                    <a:pt x="5664" y="2036"/>
                    <a:pt x="5664" y="2036"/>
                  </a:cubicBezTo>
                  <a:cubicBezTo>
                    <a:pt x="5664" y="2036"/>
                    <a:pt x="0" y="3459"/>
                    <a:pt x="0" y="34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Shape 11692"/>
            <p:cNvSpPr/>
            <p:nvPr/>
          </p:nvSpPr>
          <p:spPr>
            <a:xfrm>
              <a:off x="1785178" y="8180961"/>
              <a:ext cx="271519" cy="2838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147" y="16723"/>
                  </a:moveTo>
                  <a:lnTo>
                    <a:pt x="0" y="16809"/>
                  </a:lnTo>
                  <a:lnTo>
                    <a:pt x="2774" y="12622"/>
                  </a:lnTo>
                  <a:cubicBezTo>
                    <a:pt x="2774" y="12622"/>
                    <a:pt x="5147" y="16723"/>
                    <a:pt x="5147" y="16723"/>
                  </a:cubicBezTo>
                  <a:close/>
                  <a:moveTo>
                    <a:pt x="14076" y="11989"/>
                  </a:moveTo>
                  <a:cubicBezTo>
                    <a:pt x="14302" y="12788"/>
                    <a:pt x="14417" y="13471"/>
                    <a:pt x="14416" y="13825"/>
                  </a:cubicBezTo>
                  <a:cubicBezTo>
                    <a:pt x="15694" y="13667"/>
                    <a:pt x="17017" y="14276"/>
                    <a:pt x="17811" y="15648"/>
                  </a:cubicBezTo>
                  <a:cubicBezTo>
                    <a:pt x="18851" y="17445"/>
                    <a:pt x="17597" y="21598"/>
                    <a:pt x="17597" y="21598"/>
                  </a:cubicBezTo>
                  <a:cubicBezTo>
                    <a:pt x="17597" y="21598"/>
                    <a:pt x="17595" y="21596"/>
                    <a:pt x="17592" y="21593"/>
                  </a:cubicBezTo>
                  <a:cubicBezTo>
                    <a:pt x="17594" y="21598"/>
                    <a:pt x="17594" y="21600"/>
                    <a:pt x="17594" y="21600"/>
                  </a:cubicBezTo>
                  <a:cubicBezTo>
                    <a:pt x="17594" y="21600"/>
                    <a:pt x="13250" y="20419"/>
                    <a:pt x="12210" y="18622"/>
                  </a:cubicBezTo>
                  <a:cubicBezTo>
                    <a:pt x="11424" y="17264"/>
                    <a:pt x="11576" y="15881"/>
                    <a:pt x="12373" y="14927"/>
                  </a:cubicBezTo>
                  <a:cubicBezTo>
                    <a:pt x="12061" y="14746"/>
                    <a:pt x="11508" y="14286"/>
                    <a:pt x="10910" y="13667"/>
                  </a:cubicBezTo>
                  <a:lnTo>
                    <a:pt x="5848" y="16352"/>
                  </a:lnTo>
                  <a:lnTo>
                    <a:pt x="3475" y="12249"/>
                  </a:lnTo>
                  <a:lnTo>
                    <a:pt x="8299" y="9692"/>
                  </a:lnTo>
                  <a:cubicBezTo>
                    <a:pt x="7229" y="7299"/>
                    <a:pt x="5819" y="3586"/>
                    <a:pt x="5332" y="2032"/>
                  </a:cubicBezTo>
                  <a:cubicBezTo>
                    <a:pt x="4875" y="574"/>
                    <a:pt x="5000" y="148"/>
                    <a:pt x="5066" y="36"/>
                  </a:cubicBezTo>
                  <a:cubicBezTo>
                    <a:pt x="5058" y="23"/>
                    <a:pt x="5065" y="20"/>
                    <a:pt x="5078" y="19"/>
                  </a:cubicBezTo>
                  <a:cubicBezTo>
                    <a:pt x="5088" y="6"/>
                    <a:pt x="5095" y="0"/>
                    <a:pt x="5095" y="0"/>
                  </a:cubicBezTo>
                  <a:cubicBezTo>
                    <a:pt x="5240" y="24"/>
                    <a:pt x="5683" y="148"/>
                    <a:pt x="6732" y="1292"/>
                  </a:cubicBezTo>
                  <a:cubicBezTo>
                    <a:pt x="7850" y="2510"/>
                    <a:pt x="10390" y="5624"/>
                    <a:pt x="11941" y="7761"/>
                  </a:cubicBezTo>
                  <a:lnTo>
                    <a:pt x="15980" y="5619"/>
                  </a:lnTo>
                  <a:lnTo>
                    <a:pt x="18355" y="9720"/>
                  </a:lnTo>
                  <a:cubicBezTo>
                    <a:pt x="18355" y="9720"/>
                    <a:pt x="14076" y="11989"/>
                    <a:pt x="14076" y="11989"/>
                  </a:cubicBezTo>
                  <a:close/>
                  <a:moveTo>
                    <a:pt x="16695" y="5238"/>
                  </a:moveTo>
                  <a:lnTo>
                    <a:pt x="19224" y="3898"/>
                  </a:lnTo>
                  <a:lnTo>
                    <a:pt x="21600" y="7999"/>
                  </a:lnTo>
                  <a:lnTo>
                    <a:pt x="19071" y="9339"/>
                  </a:lnTo>
                  <a:cubicBezTo>
                    <a:pt x="19071" y="9339"/>
                    <a:pt x="16695" y="5238"/>
                    <a:pt x="16695" y="523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Shape 11703"/>
            <p:cNvSpPr/>
            <p:nvPr/>
          </p:nvSpPr>
          <p:spPr>
            <a:xfrm>
              <a:off x="2041403" y="8066957"/>
              <a:ext cx="159269" cy="1482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4" h="21600" extrusionOk="0">
                  <a:moveTo>
                    <a:pt x="0" y="3459"/>
                  </a:moveTo>
                  <a:lnTo>
                    <a:pt x="1422" y="10208"/>
                  </a:lnTo>
                  <a:cubicBezTo>
                    <a:pt x="1422" y="10208"/>
                    <a:pt x="2469" y="10982"/>
                    <a:pt x="3219" y="10113"/>
                  </a:cubicBezTo>
                  <a:cubicBezTo>
                    <a:pt x="4049" y="9149"/>
                    <a:pt x="6494" y="8518"/>
                    <a:pt x="6992" y="11134"/>
                  </a:cubicBezTo>
                  <a:cubicBezTo>
                    <a:pt x="7491" y="13750"/>
                    <a:pt x="5522" y="14362"/>
                    <a:pt x="4296" y="14027"/>
                  </a:cubicBezTo>
                  <a:cubicBezTo>
                    <a:pt x="3187" y="13725"/>
                    <a:pt x="2357" y="14641"/>
                    <a:pt x="2357" y="14641"/>
                  </a:cubicBezTo>
                  <a:lnTo>
                    <a:pt x="3823" y="21600"/>
                  </a:lnTo>
                  <a:lnTo>
                    <a:pt x="9313" y="20212"/>
                  </a:lnTo>
                  <a:cubicBezTo>
                    <a:pt x="9313" y="20212"/>
                    <a:pt x="9635" y="19276"/>
                    <a:pt x="8958" y="18523"/>
                  </a:cubicBezTo>
                  <a:cubicBezTo>
                    <a:pt x="8134" y="17611"/>
                    <a:pt x="7558" y="15210"/>
                    <a:pt x="10150" y="14555"/>
                  </a:cubicBezTo>
                  <a:cubicBezTo>
                    <a:pt x="12743" y="13899"/>
                    <a:pt x="13216" y="16255"/>
                    <a:pt x="12736" y="17679"/>
                  </a:cubicBezTo>
                  <a:cubicBezTo>
                    <a:pt x="12378" y="18747"/>
                    <a:pt x="13070" y="19262"/>
                    <a:pt x="13070" y="19262"/>
                  </a:cubicBezTo>
                  <a:lnTo>
                    <a:pt x="17693" y="18092"/>
                  </a:lnTo>
                  <a:cubicBezTo>
                    <a:pt x="17693" y="18092"/>
                    <a:pt x="16501" y="13146"/>
                    <a:pt x="16426" y="11786"/>
                  </a:cubicBezTo>
                  <a:cubicBezTo>
                    <a:pt x="16346" y="10328"/>
                    <a:pt x="18026" y="10919"/>
                    <a:pt x="18332" y="11000"/>
                  </a:cubicBezTo>
                  <a:cubicBezTo>
                    <a:pt x="20097" y="11473"/>
                    <a:pt x="21600" y="10153"/>
                    <a:pt x="21079" y="7680"/>
                  </a:cubicBezTo>
                  <a:cubicBezTo>
                    <a:pt x="20558" y="5208"/>
                    <a:pt x="18027" y="5192"/>
                    <a:pt x="17063" y="6452"/>
                  </a:cubicBezTo>
                  <a:cubicBezTo>
                    <a:pt x="16347" y="7388"/>
                    <a:pt x="15661" y="7684"/>
                    <a:pt x="15383" y="7029"/>
                  </a:cubicBezTo>
                  <a:cubicBezTo>
                    <a:pt x="14735" y="5498"/>
                    <a:pt x="13677" y="0"/>
                    <a:pt x="13677" y="0"/>
                  </a:cubicBezTo>
                  <a:lnTo>
                    <a:pt x="9343" y="1096"/>
                  </a:lnTo>
                  <a:cubicBezTo>
                    <a:pt x="9343" y="1096"/>
                    <a:pt x="8732" y="2392"/>
                    <a:pt x="9572" y="3149"/>
                  </a:cubicBezTo>
                  <a:cubicBezTo>
                    <a:pt x="10838" y="4289"/>
                    <a:pt x="10727" y="6525"/>
                    <a:pt x="8669" y="7045"/>
                  </a:cubicBezTo>
                  <a:cubicBezTo>
                    <a:pt x="6612" y="7566"/>
                    <a:pt x="5599" y="5828"/>
                    <a:pt x="6228" y="4123"/>
                  </a:cubicBezTo>
                  <a:cubicBezTo>
                    <a:pt x="6581" y="3168"/>
                    <a:pt x="5664" y="2036"/>
                    <a:pt x="5664" y="2036"/>
                  </a:cubicBezTo>
                  <a:cubicBezTo>
                    <a:pt x="5664" y="2036"/>
                    <a:pt x="0" y="3459"/>
                    <a:pt x="0" y="34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Shape 11704"/>
            <p:cNvSpPr/>
            <p:nvPr/>
          </p:nvSpPr>
          <p:spPr>
            <a:xfrm>
              <a:off x="2284098" y="7512951"/>
              <a:ext cx="143100" cy="204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1" h="21511" extrusionOk="0">
                  <a:moveTo>
                    <a:pt x="18683" y="0"/>
                  </a:moveTo>
                  <a:lnTo>
                    <a:pt x="17079" y="1668"/>
                  </a:lnTo>
                  <a:cubicBezTo>
                    <a:pt x="17015" y="1638"/>
                    <a:pt x="16700" y="1488"/>
                    <a:pt x="16700" y="1488"/>
                  </a:cubicBezTo>
                  <a:lnTo>
                    <a:pt x="15441" y="2801"/>
                  </a:lnTo>
                  <a:lnTo>
                    <a:pt x="15820" y="2981"/>
                  </a:lnTo>
                  <a:lnTo>
                    <a:pt x="15441" y="3375"/>
                  </a:lnTo>
                  <a:lnTo>
                    <a:pt x="2730" y="16587"/>
                  </a:lnTo>
                  <a:cubicBezTo>
                    <a:pt x="2279" y="17056"/>
                    <a:pt x="509" y="19614"/>
                    <a:pt x="586" y="20489"/>
                  </a:cubicBezTo>
                  <a:cubicBezTo>
                    <a:pt x="597" y="20614"/>
                    <a:pt x="646" y="20706"/>
                    <a:pt x="742" y="20751"/>
                  </a:cubicBezTo>
                  <a:cubicBezTo>
                    <a:pt x="1508" y="21113"/>
                    <a:pt x="4988" y="18432"/>
                    <a:pt x="5504" y="17895"/>
                  </a:cubicBezTo>
                  <a:lnTo>
                    <a:pt x="18209" y="4684"/>
                  </a:lnTo>
                  <a:lnTo>
                    <a:pt x="18588" y="4289"/>
                  </a:lnTo>
                  <a:lnTo>
                    <a:pt x="18984" y="4477"/>
                  </a:lnTo>
                  <a:lnTo>
                    <a:pt x="14043" y="9610"/>
                  </a:lnTo>
                  <a:lnTo>
                    <a:pt x="14611" y="9879"/>
                  </a:lnTo>
                  <a:lnTo>
                    <a:pt x="20810" y="3434"/>
                  </a:lnTo>
                  <a:cubicBezTo>
                    <a:pt x="20810" y="3434"/>
                    <a:pt x="20191" y="3144"/>
                    <a:pt x="19847" y="2981"/>
                  </a:cubicBezTo>
                  <a:lnTo>
                    <a:pt x="21451" y="1313"/>
                  </a:lnTo>
                  <a:cubicBezTo>
                    <a:pt x="21451" y="1313"/>
                    <a:pt x="18683" y="0"/>
                    <a:pt x="18683" y="0"/>
                  </a:cubicBezTo>
                  <a:close/>
                  <a:moveTo>
                    <a:pt x="586" y="20489"/>
                  </a:moveTo>
                  <a:cubicBezTo>
                    <a:pt x="585" y="20448"/>
                    <a:pt x="574" y="20416"/>
                    <a:pt x="580" y="20368"/>
                  </a:cubicBezTo>
                  <a:lnTo>
                    <a:pt x="319" y="20638"/>
                  </a:lnTo>
                  <a:cubicBezTo>
                    <a:pt x="213" y="20748"/>
                    <a:pt x="-149" y="21394"/>
                    <a:pt x="68" y="21497"/>
                  </a:cubicBezTo>
                  <a:cubicBezTo>
                    <a:pt x="286" y="21600"/>
                    <a:pt x="1004" y="21123"/>
                    <a:pt x="1110" y="21013"/>
                  </a:cubicBezTo>
                  <a:lnTo>
                    <a:pt x="1371" y="20739"/>
                  </a:lnTo>
                  <a:cubicBezTo>
                    <a:pt x="1093" y="20840"/>
                    <a:pt x="868" y="20874"/>
                    <a:pt x="731" y="20810"/>
                  </a:cubicBezTo>
                  <a:cubicBezTo>
                    <a:pt x="624" y="20759"/>
                    <a:pt x="588" y="20638"/>
                    <a:pt x="586" y="2048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Shape 11705"/>
            <p:cNvSpPr/>
            <p:nvPr/>
          </p:nvSpPr>
          <p:spPr>
            <a:xfrm>
              <a:off x="1910617" y="7428080"/>
              <a:ext cx="201849" cy="1430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54" y="0"/>
                  </a:moveTo>
                  <a:lnTo>
                    <a:pt x="149" y="12597"/>
                  </a:lnTo>
                  <a:lnTo>
                    <a:pt x="0" y="12646"/>
                  </a:lnTo>
                  <a:lnTo>
                    <a:pt x="0" y="19074"/>
                  </a:lnTo>
                  <a:lnTo>
                    <a:pt x="9044" y="19042"/>
                  </a:lnTo>
                  <a:lnTo>
                    <a:pt x="9044" y="21600"/>
                  </a:lnTo>
                  <a:lnTo>
                    <a:pt x="10685" y="20823"/>
                  </a:lnTo>
                  <a:lnTo>
                    <a:pt x="12315" y="21600"/>
                  </a:lnTo>
                  <a:lnTo>
                    <a:pt x="12315" y="19042"/>
                  </a:lnTo>
                  <a:lnTo>
                    <a:pt x="15483" y="19025"/>
                  </a:lnTo>
                  <a:lnTo>
                    <a:pt x="15827" y="19025"/>
                  </a:lnTo>
                  <a:lnTo>
                    <a:pt x="21600" y="7043"/>
                  </a:lnTo>
                  <a:lnTo>
                    <a:pt x="21589" y="16"/>
                  </a:lnTo>
                  <a:cubicBezTo>
                    <a:pt x="21589" y="16"/>
                    <a:pt x="21589" y="0"/>
                    <a:pt x="21589" y="0"/>
                  </a:cubicBezTo>
                  <a:lnTo>
                    <a:pt x="7954" y="0"/>
                  </a:lnTo>
                  <a:close/>
                  <a:moveTo>
                    <a:pt x="20716" y="1813"/>
                  </a:moveTo>
                  <a:cubicBezTo>
                    <a:pt x="20717" y="2327"/>
                    <a:pt x="20716" y="2838"/>
                    <a:pt x="20716" y="3352"/>
                  </a:cubicBezTo>
                  <a:cubicBezTo>
                    <a:pt x="20718" y="4465"/>
                    <a:pt x="20715" y="5574"/>
                    <a:pt x="20716" y="6687"/>
                  </a:cubicBezTo>
                  <a:lnTo>
                    <a:pt x="15333" y="17779"/>
                  </a:lnTo>
                  <a:lnTo>
                    <a:pt x="12315" y="17795"/>
                  </a:lnTo>
                  <a:lnTo>
                    <a:pt x="12315" y="15220"/>
                  </a:lnTo>
                  <a:cubicBezTo>
                    <a:pt x="12315" y="15220"/>
                    <a:pt x="9044" y="15220"/>
                    <a:pt x="9044" y="15220"/>
                  </a:cubicBezTo>
                  <a:lnTo>
                    <a:pt x="9044" y="17811"/>
                  </a:lnTo>
                  <a:lnTo>
                    <a:pt x="872" y="17843"/>
                  </a:lnTo>
                  <a:lnTo>
                    <a:pt x="872" y="12646"/>
                  </a:lnTo>
                  <a:lnTo>
                    <a:pt x="15448" y="12646"/>
                  </a:lnTo>
                  <a:cubicBezTo>
                    <a:pt x="15448" y="12646"/>
                    <a:pt x="19422" y="4474"/>
                    <a:pt x="20716" y="181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Shape 11735"/>
            <p:cNvSpPr/>
            <p:nvPr/>
          </p:nvSpPr>
          <p:spPr>
            <a:xfrm>
              <a:off x="2160668" y="7412916"/>
              <a:ext cx="188492" cy="1731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91" h="21254" extrusionOk="0">
                  <a:moveTo>
                    <a:pt x="14806" y="20802"/>
                  </a:moveTo>
                  <a:cubicBezTo>
                    <a:pt x="16771" y="20078"/>
                    <a:pt x="18497" y="18506"/>
                    <a:pt x="19509" y="16252"/>
                  </a:cubicBezTo>
                  <a:cubicBezTo>
                    <a:pt x="21534" y="11744"/>
                    <a:pt x="19954" y="6226"/>
                    <a:pt x="15980" y="3929"/>
                  </a:cubicBezTo>
                  <a:cubicBezTo>
                    <a:pt x="12750" y="2062"/>
                    <a:pt x="8929" y="2896"/>
                    <a:pt x="6525" y="5695"/>
                  </a:cubicBezTo>
                  <a:cubicBezTo>
                    <a:pt x="6494" y="5619"/>
                    <a:pt x="6446" y="5549"/>
                    <a:pt x="6387" y="5489"/>
                  </a:cubicBezTo>
                  <a:lnTo>
                    <a:pt x="1181" y="167"/>
                  </a:lnTo>
                  <a:cubicBezTo>
                    <a:pt x="946" y="-73"/>
                    <a:pt x="582" y="-53"/>
                    <a:pt x="370" y="214"/>
                  </a:cubicBezTo>
                  <a:lnTo>
                    <a:pt x="146" y="499"/>
                  </a:lnTo>
                  <a:cubicBezTo>
                    <a:pt x="-66" y="765"/>
                    <a:pt x="-44" y="1177"/>
                    <a:pt x="192" y="1417"/>
                  </a:cubicBezTo>
                  <a:lnTo>
                    <a:pt x="5396" y="6733"/>
                  </a:lnTo>
                  <a:cubicBezTo>
                    <a:pt x="5480" y="6818"/>
                    <a:pt x="5581" y="6859"/>
                    <a:pt x="5685" y="6879"/>
                  </a:cubicBezTo>
                  <a:cubicBezTo>
                    <a:pt x="5480" y="7214"/>
                    <a:pt x="5286" y="7560"/>
                    <a:pt x="5118" y="7933"/>
                  </a:cubicBezTo>
                  <a:cubicBezTo>
                    <a:pt x="3093" y="12441"/>
                    <a:pt x="4673" y="17959"/>
                    <a:pt x="8647" y="20256"/>
                  </a:cubicBezTo>
                  <a:cubicBezTo>
                    <a:pt x="10634" y="21405"/>
                    <a:pt x="12840" y="21527"/>
                    <a:pt x="14806" y="20802"/>
                  </a:cubicBezTo>
                  <a:close/>
                  <a:moveTo>
                    <a:pt x="14414" y="19435"/>
                  </a:moveTo>
                  <a:cubicBezTo>
                    <a:pt x="12758" y="20045"/>
                    <a:pt x="10896" y="19937"/>
                    <a:pt x="9221" y="18969"/>
                  </a:cubicBezTo>
                  <a:cubicBezTo>
                    <a:pt x="5873" y="17034"/>
                    <a:pt x="4542" y="12385"/>
                    <a:pt x="6248" y="8586"/>
                  </a:cubicBezTo>
                  <a:cubicBezTo>
                    <a:pt x="7954" y="4788"/>
                    <a:pt x="12052" y="3277"/>
                    <a:pt x="15400" y="5212"/>
                  </a:cubicBezTo>
                  <a:cubicBezTo>
                    <a:pt x="18748" y="7148"/>
                    <a:pt x="20080" y="11797"/>
                    <a:pt x="18374" y="15596"/>
                  </a:cubicBezTo>
                  <a:cubicBezTo>
                    <a:pt x="17521" y="17495"/>
                    <a:pt x="16070" y="18824"/>
                    <a:pt x="14414" y="1943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Shape 11741"/>
            <p:cNvSpPr/>
            <p:nvPr/>
          </p:nvSpPr>
          <p:spPr>
            <a:xfrm>
              <a:off x="2306678" y="7230935"/>
              <a:ext cx="191644" cy="2121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Shape 11746"/>
            <p:cNvSpPr/>
            <p:nvPr/>
          </p:nvSpPr>
          <p:spPr>
            <a:xfrm>
              <a:off x="2012911" y="7234321"/>
              <a:ext cx="140800" cy="1506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72" h="21028" extrusionOk="0">
                  <a:moveTo>
                    <a:pt x="11134" y="0"/>
                  </a:moveTo>
                  <a:cubicBezTo>
                    <a:pt x="10473" y="291"/>
                    <a:pt x="9829" y="670"/>
                    <a:pt x="9218" y="1133"/>
                  </a:cubicBezTo>
                  <a:cubicBezTo>
                    <a:pt x="8205" y="1900"/>
                    <a:pt x="7241" y="3000"/>
                    <a:pt x="7232" y="4263"/>
                  </a:cubicBezTo>
                  <a:cubicBezTo>
                    <a:pt x="7232" y="4376"/>
                    <a:pt x="7251" y="4474"/>
                    <a:pt x="7265" y="4578"/>
                  </a:cubicBezTo>
                  <a:lnTo>
                    <a:pt x="5151" y="2019"/>
                  </a:lnTo>
                  <a:cubicBezTo>
                    <a:pt x="5136" y="2030"/>
                    <a:pt x="5118" y="2041"/>
                    <a:pt x="5102" y="2053"/>
                  </a:cubicBezTo>
                  <a:cubicBezTo>
                    <a:pt x="5027" y="2106"/>
                    <a:pt x="4955" y="2159"/>
                    <a:pt x="4880" y="2213"/>
                  </a:cubicBezTo>
                  <a:lnTo>
                    <a:pt x="7423" y="5900"/>
                  </a:lnTo>
                  <a:cubicBezTo>
                    <a:pt x="4977" y="5414"/>
                    <a:pt x="2486" y="6475"/>
                    <a:pt x="1082" y="8857"/>
                  </a:cubicBezTo>
                  <a:cubicBezTo>
                    <a:pt x="-1074" y="12513"/>
                    <a:pt x="95" y="17729"/>
                    <a:pt x="3688" y="19976"/>
                  </a:cubicBezTo>
                  <a:cubicBezTo>
                    <a:pt x="6286" y="21600"/>
                    <a:pt x="9522" y="21245"/>
                    <a:pt x="12057" y="19586"/>
                  </a:cubicBezTo>
                  <a:cubicBezTo>
                    <a:pt x="14335" y="19918"/>
                    <a:pt x="16643" y="19169"/>
                    <a:pt x="18072" y="17172"/>
                  </a:cubicBezTo>
                  <a:cubicBezTo>
                    <a:pt x="20526" y="13741"/>
                    <a:pt x="19342" y="8581"/>
                    <a:pt x="15911" y="5901"/>
                  </a:cubicBezTo>
                  <a:cubicBezTo>
                    <a:pt x="14980" y="5173"/>
                    <a:pt x="13948" y="4703"/>
                    <a:pt x="12864" y="4562"/>
                  </a:cubicBezTo>
                  <a:cubicBezTo>
                    <a:pt x="12076" y="4459"/>
                    <a:pt x="11291" y="4541"/>
                    <a:pt x="10539" y="4763"/>
                  </a:cubicBezTo>
                  <a:cubicBezTo>
                    <a:pt x="10955" y="4092"/>
                    <a:pt x="11179" y="3259"/>
                    <a:pt x="11250" y="2443"/>
                  </a:cubicBezTo>
                  <a:cubicBezTo>
                    <a:pt x="11324" y="1599"/>
                    <a:pt x="11285" y="776"/>
                    <a:pt x="11134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Shape 11748"/>
            <p:cNvSpPr/>
            <p:nvPr/>
          </p:nvSpPr>
          <p:spPr>
            <a:xfrm>
              <a:off x="2544592" y="7219504"/>
              <a:ext cx="125077" cy="1338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72" h="21028" extrusionOk="0">
                  <a:moveTo>
                    <a:pt x="11134" y="0"/>
                  </a:moveTo>
                  <a:cubicBezTo>
                    <a:pt x="10473" y="291"/>
                    <a:pt x="9829" y="670"/>
                    <a:pt x="9218" y="1133"/>
                  </a:cubicBezTo>
                  <a:cubicBezTo>
                    <a:pt x="8205" y="1900"/>
                    <a:pt x="7241" y="3000"/>
                    <a:pt x="7232" y="4263"/>
                  </a:cubicBezTo>
                  <a:cubicBezTo>
                    <a:pt x="7232" y="4376"/>
                    <a:pt x="7251" y="4474"/>
                    <a:pt x="7265" y="4578"/>
                  </a:cubicBezTo>
                  <a:lnTo>
                    <a:pt x="5151" y="2019"/>
                  </a:lnTo>
                  <a:cubicBezTo>
                    <a:pt x="5136" y="2030"/>
                    <a:pt x="5118" y="2042"/>
                    <a:pt x="5102" y="2053"/>
                  </a:cubicBezTo>
                  <a:cubicBezTo>
                    <a:pt x="5027" y="2106"/>
                    <a:pt x="4955" y="2159"/>
                    <a:pt x="4880" y="2213"/>
                  </a:cubicBezTo>
                  <a:lnTo>
                    <a:pt x="7423" y="5900"/>
                  </a:lnTo>
                  <a:cubicBezTo>
                    <a:pt x="4977" y="5414"/>
                    <a:pt x="2486" y="6475"/>
                    <a:pt x="1082" y="8857"/>
                  </a:cubicBezTo>
                  <a:cubicBezTo>
                    <a:pt x="-1074" y="12513"/>
                    <a:pt x="95" y="17729"/>
                    <a:pt x="3688" y="19976"/>
                  </a:cubicBezTo>
                  <a:cubicBezTo>
                    <a:pt x="6286" y="21600"/>
                    <a:pt x="9522" y="21245"/>
                    <a:pt x="12057" y="19586"/>
                  </a:cubicBezTo>
                  <a:cubicBezTo>
                    <a:pt x="14335" y="19918"/>
                    <a:pt x="16643" y="19169"/>
                    <a:pt x="18072" y="17172"/>
                  </a:cubicBezTo>
                  <a:cubicBezTo>
                    <a:pt x="20526" y="13741"/>
                    <a:pt x="19342" y="8581"/>
                    <a:pt x="15911" y="5901"/>
                  </a:cubicBezTo>
                  <a:cubicBezTo>
                    <a:pt x="14980" y="5173"/>
                    <a:pt x="13948" y="4703"/>
                    <a:pt x="12864" y="4562"/>
                  </a:cubicBezTo>
                  <a:cubicBezTo>
                    <a:pt x="12076" y="4459"/>
                    <a:pt x="11291" y="4541"/>
                    <a:pt x="10539" y="4763"/>
                  </a:cubicBezTo>
                  <a:cubicBezTo>
                    <a:pt x="10955" y="4092"/>
                    <a:pt x="11179" y="3259"/>
                    <a:pt x="11250" y="2443"/>
                  </a:cubicBezTo>
                  <a:cubicBezTo>
                    <a:pt x="11324" y="1599"/>
                    <a:pt x="11285" y="776"/>
                    <a:pt x="11134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8" name="Shape 11751"/>
            <p:cNvSpPr/>
            <p:nvPr/>
          </p:nvSpPr>
          <p:spPr>
            <a:xfrm>
              <a:off x="2885160" y="7177857"/>
              <a:ext cx="201849" cy="1430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54" y="0"/>
                  </a:moveTo>
                  <a:lnTo>
                    <a:pt x="149" y="12597"/>
                  </a:lnTo>
                  <a:lnTo>
                    <a:pt x="0" y="12646"/>
                  </a:lnTo>
                  <a:lnTo>
                    <a:pt x="0" y="19074"/>
                  </a:lnTo>
                  <a:lnTo>
                    <a:pt x="9044" y="19042"/>
                  </a:lnTo>
                  <a:lnTo>
                    <a:pt x="9044" y="21600"/>
                  </a:lnTo>
                  <a:lnTo>
                    <a:pt x="10685" y="20823"/>
                  </a:lnTo>
                  <a:lnTo>
                    <a:pt x="12315" y="21600"/>
                  </a:lnTo>
                  <a:lnTo>
                    <a:pt x="12315" y="19042"/>
                  </a:lnTo>
                  <a:lnTo>
                    <a:pt x="15483" y="19025"/>
                  </a:lnTo>
                  <a:lnTo>
                    <a:pt x="15827" y="19025"/>
                  </a:lnTo>
                  <a:lnTo>
                    <a:pt x="21600" y="7043"/>
                  </a:lnTo>
                  <a:lnTo>
                    <a:pt x="21589" y="16"/>
                  </a:lnTo>
                  <a:cubicBezTo>
                    <a:pt x="21589" y="16"/>
                    <a:pt x="21589" y="0"/>
                    <a:pt x="21589" y="0"/>
                  </a:cubicBezTo>
                  <a:lnTo>
                    <a:pt x="7954" y="0"/>
                  </a:lnTo>
                  <a:close/>
                  <a:moveTo>
                    <a:pt x="20716" y="1813"/>
                  </a:moveTo>
                  <a:cubicBezTo>
                    <a:pt x="20717" y="2327"/>
                    <a:pt x="20716" y="2838"/>
                    <a:pt x="20716" y="3352"/>
                  </a:cubicBezTo>
                  <a:cubicBezTo>
                    <a:pt x="20718" y="4465"/>
                    <a:pt x="20715" y="5574"/>
                    <a:pt x="20716" y="6687"/>
                  </a:cubicBezTo>
                  <a:lnTo>
                    <a:pt x="15333" y="17779"/>
                  </a:lnTo>
                  <a:lnTo>
                    <a:pt x="12315" y="17795"/>
                  </a:lnTo>
                  <a:lnTo>
                    <a:pt x="12315" y="15220"/>
                  </a:lnTo>
                  <a:cubicBezTo>
                    <a:pt x="12315" y="15220"/>
                    <a:pt x="9044" y="15220"/>
                    <a:pt x="9044" y="15220"/>
                  </a:cubicBezTo>
                  <a:lnTo>
                    <a:pt x="9044" y="17811"/>
                  </a:lnTo>
                  <a:lnTo>
                    <a:pt x="872" y="17843"/>
                  </a:lnTo>
                  <a:lnTo>
                    <a:pt x="872" y="12646"/>
                  </a:lnTo>
                  <a:lnTo>
                    <a:pt x="15448" y="12646"/>
                  </a:lnTo>
                  <a:cubicBezTo>
                    <a:pt x="15448" y="12646"/>
                    <a:pt x="19422" y="4474"/>
                    <a:pt x="20716" y="181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92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Gear </a:t>
            </a:r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Shape 25178"/>
          <p:cNvSpPr/>
          <p:nvPr/>
        </p:nvSpPr>
        <p:spPr>
          <a:xfrm>
            <a:off x="326564" y="1777942"/>
            <a:ext cx="3370772" cy="33707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6" h="21456" extrusionOk="0">
                <a:moveTo>
                  <a:pt x="5820" y="614"/>
                </a:moveTo>
                <a:cubicBezTo>
                  <a:pt x="5535" y="728"/>
                  <a:pt x="5356" y="1076"/>
                  <a:pt x="5428" y="1374"/>
                </a:cubicBezTo>
                <a:lnTo>
                  <a:pt x="5803" y="2913"/>
                </a:lnTo>
                <a:cubicBezTo>
                  <a:pt x="4703" y="3606"/>
                  <a:pt x="3743" y="4537"/>
                  <a:pt x="3003" y="5669"/>
                </a:cubicBezTo>
                <a:lnTo>
                  <a:pt x="1469" y="5267"/>
                </a:lnTo>
                <a:cubicBezTo>
                  <a:pt x="1184" y="5191"/>
                  <a:pt x="816" y="5373"/>
                  <a:pt x="700" y="5644"/>
                </a:cubicBezTo>
                <a:lnTo>
                  <a:pt x="105" y="7046"/>
                </a:lnTo>
                <a:cubicBezTo>
                  <a:pt x="-15" y="7328"/>
                  <a:pt x="106" y="7702"/>
                  <a:pt x="368" y="7862"/>
                </a:cubicBezTo>
                <a:lnTo>
                  <a:pt x="1723" y="8685"/>
                </a:lnTo>
                <a:cubicBezTo>
                  <a:pt x="1422" y="10003"/>
                  <a:pt x="1419" y="11341"/>
                  <a:pt x="1686" y="12614"/>
                </a:cubicBezTo>
                <a:lnTo>
                  <a:pt x="318" y="13413"/>
                </a:lnTo>
                <a:cubicBezTo>
                  <a:pt x="54" y="13568"/>
                  <a:pt x="-72" y="13939"/>
                  <a:pt x="43" y="14223"/>
                </a:cubicBezTo>
                <a:lnTo>
                  <a:pt x="614" y="15636"/>
                </a:lnTo>
                <a:cubicBezTo>
                  <a:pt x="729" y="15921"/>
                  <a:pt x="1077" y="16100"/>
                  <a:pt x="1374" y="16028"/>
                </a:cubicBezTo>
                <a:lnTo>
                  <a:pt x="2913" y="15652"/>
                </a:lnTo>
                <a:cubicBezTo>
                  <a:pt x="3606" y="16753"/>
                  <a:pt x="4537" y="17713"/>
                  <a:pt x="5669" y="18453"/>
                </a:cubicBezTo>
                <a:lnTo>
                  <a:pt x="5267" y="19987"/>
                </a:lnTo>
                <a:cubicBezTo>
                  <a:pt x="5189" y="20283"/>
                  <a:pt x="5361" y="20634"/>
                  <a:pt x="5643" y="20753"/>
                </a:cubicBezTo>
                <a:lnTo>
                  <a:pt x="7046" y="21351"/>
                </a:lnTo>
                <a:cubicBezTo>
                  <a:pt x="7317" y="21466"/>
                  <a:pt x="7709" y="21340"/>
                  <a:pt x="7862" y="21088"/>
                </a:cubicBezTo>
                <a:lnTo>
                  <a:pt x="8688" y="19732"/>
                </a:lnTo>
                <a:cubicBezTo>
                  <a:pt x="10006" y="20032"/>
                  <a:pt x="11342" y="20037"/>
                  <a:pt x="12614" y="19770"/>
                </a:cubicBezTo>
                <a:lnTo>
                  <a:pt x="13413" y="21138"/>
                </a:lnTo>
                <a:cubicBezTo>
                  <a:pt x="13568" y="21403"/>
                  <a:pt x="13939" y="21528"/>
                  <a:pt x="14223" y="21413"/>
                </a:cubicBezTo>
                <a:lnTo>
                  <a:pt x="15636" y="20842"/>
                </a:lnTo>
                <a:cubicBezTo>
                  <a:pt x="15920" y="20728"/>
                  <a:pt x="16100" y="20379"/>
                  <a:pt x="16028" y="20082"/>
                </a:cubicBezTo>
                <a:lnTo>
                  <a:pt x="15655" y="18542"/>
                </a:lnTo>
                <a:cubicBezTo>
                  <a:pt x="16755" y="17850"/>
                  <a:pt x="17711" y="16918"/>
                  <a:pt x="18450" y="15788"/>
                </a:cubicBezTo>
                <a:lnTo>
                  <a:pt x="19987" y="16189"/>
                </a:lnTo>
                <a:cubicBezTo>
                  <a:pt x="20113" y="16222"/>
                  <a:pt x="20256" y="16210"/>
                  <a:pt x="20389" y="16156"/>
                </a:cubicBezTo>
                <a:cubicBezTo>
                  <a:pt x="20558" y="16088"/>
                  <a:pt x="20692" y="15963"/>
                  <a:pt x="20756" y="15812"/>
                </a:cubicBezTo>
                <a:lnTo>
                  <a:pt x="21351" y="14410"/>
                </a:lnTo>
                <a:cubicBezTo>
                  <a:pt x="21470" y="14128"/>
                  <a:pt x="21350" y="13753"/>
                  <a:pt x="21088" y="13594"/>
                </a:cubicBezTo>
                <a:lnTo>
                  <a:pt x="19733" y="12770"/>
                </a:lnTo>
                <a:cubicBezTo>
                  <a:pt x="20034" y="11452"/>
                  <a:pt x="20037" y="10115"/>
                  <a:pt x="19770" y="8842"/>
                </a:cubicBezTo>
                <a:lnTo>
                  <a:pt x="21138" y="8043"/>
                </a:lnTo>
                <a:cubicBezTo>
                  <a:pt x="21402" y="7888"/>
                  <a:pt x="21528" y="7517"/>
                  <a:pt x="21413" y="7233"/>
                </a:cubicBezTo>
                <a:lnTo>
                  <a:pt x="20842" y="5819"/>
                </a:lnTo>
                <a:cubicBezTo>
                  <a:pt x="20727" y="5535"/>
                  <a:pt x="20379" y="5356"/>
                  <a:pt x="20082" y="5428"/>
                </a:cubicBezTo>
                <a:lnTo>
                  <a:pt x="18543" y="5803"/>
                </a:lnTo>
                <a:cubicBezTo>
                  <a:pt x="17850" y="4702"/>
                  <a:pt x="16919" y="3742"/>
                  <a:pt x="15787" y="3003"/>
                </a:cubicBezTo>
                <a:lnTo>
                  <a:pt x="16189" y="1469"/>
                </a:lnTo>
                <a:cubicBezTo>
                  <a:pt x="16267" y="1173"/>
                  <a:pt x="16095" y="822"/>
                  <a:pt x="15813" y="703"/>
                </a:cubicBezTo>
                <a:lnTo>
                  <a:pt x="14410" y="105"/>
                </a:lnTo>
                <a:cubicBezTo>
                  <a:pt x="14140" y="-10"/>
                  <a:pt x="13747" y="116"/>
                  <a:pt x="13594" y="368"/>
                </a:cubicBezTo>
                <a:lnTo>
                  <a:pt x="12770" y="1722"/>
                </a:lnTo>
                <a:cubicBezTo>
                  <a:pt x="11454" y="1422"/>
                  <a:pt x="10117" y="1418"/>
                  <a:pt x="8845" y="1684"/>
                </a:cubicBezTo>
                <a:lnTo>
                  <a:pt x="8043" y="318"/>
                </a:lnTo>
                <a:cubicBezTo>
                  <a:pt x="7888" y="53"/>
                  <a:pt x="7517" y="-72"/>
                  <a:pt x="7233" y="43"/>
                </a:cubicBezTo>
                <a:lnTo>
                  <a:pt x="5820" y="614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endParaRPr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Shape 25183"/>
          <p:cNvSpPr/>
          <p:nvPr/>
        </p:nvSpPr>
        <p:spPr>
          <a:xfrm>
            <a:off x="2335543" y="4531725"/>
            <a:ext cx="2696618" cy="26966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6" h="21456" extrusionOk="0">
                <a:moveTo>
                  <a:pt x="5820" y="614"/>
                </a:moveTo>
                <a:cubicBezTo>
                  <a:pt x="5535" y="728"/>
                  <a:pt x="5356" y="1076"/>
                  <a:pt x="5428" y="1374"/>
                </a:cubicBezTo>
                <a:lnTo>
                  <a:pt x="5803" y="2913"/>
                </a:lnTo>
                <a:cubicBezTo>
                  <a:pt x="4703" y="3606"/>
                  <a:pt x="3743" y="4537"/>
                  <a:pt x="3003" y="5669"/>
                </a:cubicBezTo>
                <a:lnTo>
                  <a:pt x="1469" y="5267"/>
                </a:lnTo>
                <a:cubicBezTo>
                  <a:pt x="1184" y="5191"/>
                  <a:pt x="816" y="5373"/>
                  <a:pt x="700" y="5644"/>
                </a:cubicBezTo>
                <a:lnTo>
                  <a:pt x="105" y="7046"/>
                </a:lnTo>
                <a:cubicBezTo>
                  <a:pt x="-15" y="7328"/>
                  <a:pt x="106" y="7702"/>
                  <a:pt x="368" y="7862"/>
                </a:cubicBezTo>
                <a:lnTo>
                  <a:pt x="1723" y="8685"/>
                </a:lnTo>
                <a:cubicBezTo>
                  <a:pt x="1422" y="10003"/>
                  <a:pt x="1419" y="11341"/>
                  <a:pt x="1686" y="12614"/>
                </a:cubicBezTo>
                <a:lnTo>
                  <a:pt x="318" y="13413"/>
                </a:lnTo>
                <a:cubicBezTo>
                  <a:pt x="54" y="13568"/>
                  <a:pt x="-72" y="13939"/>
                  <a:pt x="43" y="14223"/>
                </a:cubicBezTo>
                <a:lnTo>
                  <a:pt x="614" y="15636"/>
                </a:lnTo>
                <a:cubicBezTo>
                  <a:pt x="729" y="15921"/>
                  <a:pt x="1077" y="16100"/>
                  <a:pt x="1374" y="16028"/>
                </a:cubicBezTo>
                <a:lnTo>
                  <a:pt x="2913" y="15652"/>
                </a:lnTo>
                <a:cubicBezTo>
                  <a:pt x="3606" y="16753"/>
                  <a:pt x="4537" y="17713"/>
                  <a:pt x="5669" y="18453"/>
                </a:cubicBezTo>
                <a:lnTo>
                  <a:pt x="5267" y="19987"/>
                </a:lnTo>
                <a:cubicBezTo>
                  <a:pt x="5189" y="20283"/>
                  <a:pt x="5361" y="20634"/>
                  <a:pt x="5643" y="20753"/>
                </a:cubicBezTo>
                <a:lnTo>
                  <a:pt x="7046" y="21351"/>
                </a:lnTo>
                <a:cubicBezTo>
                  <a:pt x="7317" y="21466"/>
                  <a:pt x="7709" y="21340"/>
                  <a:pt x="7862" y="21088"/>
                </a:cubicBezTo>
                <a:lnTo>
                  <a:pt x="8688" y="19732"/>
                </a:lnTo>
                <a:cubicBezTo>
                  <a:pt x="10006" y="20032"/>
                  <a:pt x="11342" y="20037"/>
                  <a:pt x="12614" y="19770"/>
                </a:cubicBezTo>
                <a:lnTo>
                  <a:pt x="13413" y="21138"/>
                </a:lnTo>
                <a:cubicBezTo>
                  <a:pt x="13568" y="21403"/>
                  <a:pt x="13939" y="21528"/>
                  <a:pt x="14223" y="21413"/>
                </a:cubicBezTo>
                <a:lnTo>
                  <a:pt x="15636" y="20842"/>
                </a:lnTo>
                <a:cubicBezTo>
                  <a:pt x="15920" y="20728"/>
                  <a:pt x="16100" y="20379"/>
                  <a:pt x="16028" y="20082"/>
                </a:cubicBezTo>
                <a:lnTo>
                  <a:pt x="15655" y="18542"/>
                </a:lnTo>
                <a:cubicBezTo>
                  <a:pt x="16755" y="17850"/>
                  <a:pt x="17711" y="16918"/>
                  <a:pt x="18450" y="15788"/>
                </a:cubicBezTo>
                <a:lnTo>
                  <a:pt x="19987" y="16189"/>
                </a:lnTo>
                <a:cubicBezTo>
                  <a:pt x="20113" y="16222"/>
                  <a:pt x="20256" y="16210"/>
                  <a:pt x="20389" y="16156"/>
                </a:cubicBezTo>
                <a:cubicBezTo>
                  <a:pt x="20558" y="16088"/>
                  <a:pt x="20692" y="15963"/>
                  <a:pt x="20756" y="15812"/>
                </a:cubicBezTo>
                <a:lnTo>
                  <a:pt x="21351" y="14410"/>
                </a:lnTo>
                <a:cubicBezTo>
                  <a:pt x="21470" y="14128"/>
                  <a:pt x="21350" y="13753"/>
                  <a:pt x="21088" y="13594"/>
                </a:cubicBezTo>
                <a:lnTo>
                  <a:pt x="19733" y="12770"/>
                </a:lnTo>
                <a:cubicBezTo>
                  <a:pt x="20034" y="11452"/>
                  <a:pt x="20037" y="10115"/>
                  <a:pt x="19770" y="8842"/>
                </a:cubicBezTo>
                <a:lnTo>
                  <a:pt x="21138" y="8043"/>
                </a:lnTo>
                <a:cubicBezTo>
                  <a:pt x="21402" y="7888"/>
                  <a:pt x="21528" y="7517"/>
                  <a:pt x="21413" y="7233"/>
                </a:cubicBezTo>
                <a:lnTo>
                  <a:pt x="20842" y="5819"/>
                </a:lnTo>
                <a:cubicBezTo>
                  <a:pt x="20727" y="5535"/>
                  <a:pt x="20379" y="5356"/>
                  <a:pt x="20082" y="5428"/>
                </a:cubicBezTo>
                <a:lnTo>
                  <a:pt x="18543" y="5803"/>
                </a:lnTo>
                <a:cubicBezTo>
                  <a:pt x="17850" y="4702"/>
                  <a:pt x="16919" y="3742"/>
                  <a:pt x="15787" y="3003"/>
                </a:cubicBezTo>
                <a:lnTo>
                  <a:pt x="16189" y="1469"/>
                </a:lnTo>
                <a:cubicBezTo>
                  <a:pt x="16267" y="1173"/>
                  <a:pt x="16095" y="822"/>
                  <a:pt x="15813" y="703"/>
                </a:cubicBezTo>
                <a:lnTo>
                  <a:pt x="14410" y="105"/>
                </a:lnTo>
                <a:cubicBezTo>
                  <a:pt x="14140" y="-10"/>
                  <a:pt x="13747" y="116"/>
                  <a:pt x="13594" y="368"/>
                </a:cubicBezTo>
                <a:lnTo>
                  <a:pt x="12770" y="1722"/>
                </a:lnTo>
                <a:cubicBezTo>
                  <a:pt x="11454" y="1422"/>
                  <a:pt x="10117" y="1418"/>
                  <a:pt x="8845" y="1684"/>
                </a:cubicBezTo>
                <a:lnTo>
                  <a:pt x="8043" y="318"/>
                </a:lnTo>
                <a:cubicBezTo>
                  <a:pt x="7888" y="53"/>
                  <a:pt x="7517" y="-72"/>
                  <a:pt x="7233" y="43"/>
                </a:cubicBezTo>
                <a:lnTo>
                  <a:pt x="5820" y="614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endParaRPr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hape 25188"/>
          <p:cNvSpPr/>
          <p:nvPr/>
        </p:nvSpPr>
        <p:spPr>
          <a:xfrm>
            <a:off x="4438903" y="2509264"/>
            <a:ext cx="3370772" cy="3370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6" h="21456" extrusionOk="0">
                <a:moveTo>
                  <a:pt x="5820" y="614"/>
                </a:moveTo>
                <a:cubicBezTo>
                  <a:pt x="5535" y="728"/>
                  <a:pt x="5356" y="1076"/>
                  <a:pt x="5428" y="1374"/>
                </a:cubicBezTo>
                <a:lnTo>
                  <a:pt x="5803" y="2913"/>
                </a:lnTo>
                <a:cubicBezTo>
                  <a:pt x="4703" y="3606"/>
                  <a:pt x="3743" y="4537"/>
                  <a:pt x="3003" y="5669"/>
                </a:cubicBezTo>
                <a:lnTo>
                  <a:pt x="1469" y="5267"/>
                </a:lnTo>
                <a:cubicBezTo>
                  <a:pt x="1184" y="5191"/>
                  <a:pt x="816" y="5373"/>
                  <a:pt x="700" y="5644"/>
                </a:cubicBezTo>
                <a:lnTo>
                  <a:pt x="105" y="7046"/>
                </a:lnTo>
                <a:cubicBezTo>
                  <a:pt x="-15" y="7328"/>
                  <a:pt x="106" y="7702"/>
                  <a:pt x="368" y="7862"/>
                </a:cubicBezTo>
                <a:lnTo>
                  <a:pt x="1723" y="8685"/>
                </a:lnTo>
                <a:cubicBezTo>
                  <a:pt x="1422" y="10003"/>
                  <a:pt x="1419" y="11341"/>
                  <a:pt x="1686" y="12614"/>
                </a:cubicBezTo>
                <a:lnTo>
                  <a:pt x="318" y="13413"/>
                </a:lnTo>
                <a:cubicBezTo>
                  <a:pt x="54" y="13568"/>
                  <a:pt x="-72" y="13939"/>
                  <a:pt x="43" y="14223"/>
                </a:cubicBezTo>
                <a:lnTo>
                  <a:pt x="614" y="15636"/>
                </a:lnTo>
                <a:cubicBezTo>
                  <a:pt x="729" y="15921"/>
                  <a:pt x="1077" y="16100"/>
                  <a:pt x="1374" y="16028"/>
                </a:cubicBezTo>
                <a:lnTo>
                  <a:pt x="2913" y="15652"/>
                </a:lnTo>
                <a:cubicBezTo>
                  <a:pt x="3606" y="16753"/>
                  <a:pt x="4537" y="17713"/>
                  <a:pt x="5669" y="18453"/>
                </a:cubicBezTo>
                <a:lnTo>
                  <a:pt x="5267" y="19987"/>
                </a:lnTo>
                <a:cubicBezTo>
                  <a:pt x="5189" y="20283"/>
                  <a:pt x="5361" y="20634"/>
                  <a:pt x="5643" y="20753"/>
                </a:cubicBezTo>
                <a:lnTo>
                  <a:pt x="7046" y="21351"/>
                </a:lnTo>
                <a:cubicBezTo>
                  <a:pt x="7317" y="21466"/>
                  <a:pt x="7709" y="21340"/>
                  <a:pt x="7862" y="21088"/>
                </a:cubicBezTo>
                <a:lnTo>
                  <a:pt x="8688" y="19732"/>
                </a:lnTo>
                <a:cubicBezTo>
                  <a:pt x="10006" y="20032"/>
                  <a:pt x="11342" y="20037"/>
                  <a:pt x="12614" y="19770"/>
                </a:cubicBezTo>
                <a:lnTo>
                  <a:pt x="13413" y="21138"/>
                </a:lnTo>
                <a:cubicBezTo>
                  <a:pt x="13568" y="21403"/>
                  <a:pt x="13939" y="21528"/>
                  <a:pt x="14223" y="21413"/>
                </a:cubicBezTo>
                <a:lnTo>
                  <a:pt x="15636" y="20842"/>
                </a:lnTo>
                <a:cubicBezTo>
                  <a:pt x="15920" y="20728"/>
                  <a:pt x="16100" y="20379"/>
                  <a:pt x="16028" y="20082"/>
                </a:cubicBezTo>
                <a:lnTo>
                  <a:pt x="15655" y="18542"/>
                </a:lnTo>
                <a:cubicBezTo>
                  <a:pt x="16755" y="17850"/>
                  <a:pt x="17711" y="16918"/>
                  <a:pt x="18450" y="15788"/>
                </a:cubicBezTo>
                <a:lnTo>
                  <a:pt x="19987" y="16189"/>
                </a:lnTo>
                <a:cubicBezTo>
                  <a:pt x="20113" y="16222"/>
                  <a:pt x="20256" y="16210"/>
                  <a:pt x="20389" y="16156"/>
                </a:cubicBezTo>
                <a:cubicBezTo>
                  <a:pt x="20558" y="16088"/>
                  <a:pt x="20692" y="15963"/>
                  <a:pt x="20756" y="15812"/>
                </a:cubicBezTo>
                <a:lnTo>
                  <a:pt x="21351" y="14410"/>
                </a:lnTo>
                <a:cubicBezTo>
                  <a:pt x="21470" y="14128"/>
                  <a:pt x="21350" y="13753"/>
                  <a:pt x="21088" y="13594"/>
                </a:cubicBezTo>
                <a:lnTo>
                  <a:pt x="19733" y="12770"/>
                </a:lnTo>
                <a:cubicBezTo>
                  <a:pt x="20034" y="11452"/>
                  <a:pt x="20037" y="10115"/>
                  <a:pt x="19770" y="8842"/>
                </a:cubicBezTo>
                <a:lnTo>
                  <a:pt x="21138" y="8043"/>
                </a:lnTo>
                <a:cubicBezTo>
                  <a:pt x="21402" y="7888"/>
                  <a:pt x="21528" y="7517"/>
                  <a:pt x="21413" y="7233"/>
                </a:cubicBezTo>
                <a:lnTo>
                  <a:pt x="20842" y="5819"/>
                </a:lnTo>
                <a:cubicBezTo>
                  <a:pt x="20727" y="5535"/>
                  <a:pt x="20379" y="5356"/>
                  <a:pt x="20082" y="5428"/>
                </a:cubicBezTo>
                <a:lnTo>
                  <a:pt x="18543" y="5803"/>
                </a:lnTo>
                <a:cubicBezTo>
                  <a:pt x="17850" y="4702"/>
                  <a:pt x="16919" y="3742"/>
                  <a:pt x="15787" y="3003"/>
                </a:cubicBezTo>
                <a:lnTo>
                  <a:pt x="16189" y="1469"/>
                </a:lnTo>
                <a:cubicBezTo>
                  <a:pt x="16267" y="1173"/>
                  <a:pt x="16095" y="822"/>
                  <a:pt x="15813" y="703"/>
                </a:cubicBezTo>
                <a:lnTo>
                  <a:pt x="14410" y="105"/>
                </a:lnTo>
                <a:cubicBezTo>
                  <a:pt x="14140" y="-10"/>
                  <a:pt x="13747" y="116"/>
                  <a:pt x="13594" y="368"/>
                </a:cubicBezTo>
                <a:lnTo>
                  <a:pt x="12770" y="1722"/>
                </a:lnTo>
                <a:cubicBezTo>
                  <a:pt x="11454" y="1422"/>
                  <a:pt x="10117" y="1418"/>
                  <a:pt x="8845" y="1684"/>
                </a:cubicBezTo>
                <a:lnTo>
                  <a:pt x="8043" y="318"/>
                </a:lnTo>
                <a:cubicBezTo>
                  <a:pt x="7888" y="53"/>
                  <a:pt x="7517" y="-72"/>
                  <a:pt x="7233" y="43"/>
                </a:cubicBezTo>
                <a:lnTo>
                  <a:pt x="5820" y="614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endParaRPr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25193"/>
          <p:cNvSpPr/>
          <p:nvPr/>
        </p:nvSpPr>
        <p:spPr>
          <a:xfrm>
            <a:off x="7688325" y="3449844"/>
            <a:ext cx="2696618" cy="26966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6" h="21456" extrusionOk="0">
                <a:moveTo>
                  <a:pt x="5820" y="614"/>
                </a:moveTo>
                <a:cubicBezTo>
                  <a:pt x="5535" y="728"/>
                  <a:pt x="5356" y="1076"/>
                  <a:pt x="5428" y="1374"/>
                </a:cubicBezTo>
                <a:lnTo>
                  <a:pt x="5803" y="2913"/>
                </a:lnTo>
                <a:cubicBezTo>
                  <a:pt x="4703" y="3606"/>
                  <a:pt x="3743" y="4537"/>
                  <a:pt x="3003" y="5669"/>
                </a:cubicBezTo>
                <a:lnTo>
                  <a:pt x="1469" y="5267"/>
                </a:lnTo>
                <a:cubicBezTo>
                  <a:pt x="1184" y="5191"/>
                  <a:pt x="816" y="5373"/>
                  <a:pt x="700" y="5644"/>
                </a:cubicBezTo>
                <a:lnTo>
                  <a:pt x="105" y="7046"/>
                </a:lnTo>
                <a:cubicBezTo>
                  <a:pt x="-15" y="7328"/>
                  <a:pt x="106" y="7702"/>
                  <a:pt x="368" y="7862"/>
                </a:cubicBezTo>
                <a:lnTo>
                  <a:pt x="1723" y="8685"/>
                </a:lnTo>
                <a:cubicBezTo>
                  <a:pt x="1422" y="10003"/>
                  <a:pt x="1419" y="11341"/>
                  <a:pt x="1686" y="12614"/>
                </a:cubicBezTo>
                <a:lnTo>
                  <a:pt x="318" y="13413"/>
                </a:lnTo>
                <a:cubicBezTo>
                  <a:pt x="54" y="13568"/>
                  <a:pt x="-72" y="13939"/>
                  <a:pt x="43" y="14223"/>
                </a:cubicBezTo>
                <a:lnTo>
                  <a:pt x="614" y="15636"/>
                </a:lnTo>
                <a:cubicBezTo>
                  <a:pt x="729" y="15921"/>
                  <a:pt x="1077" y="16100"/>
                  <a:pt x="1374" y="16028"/>
                </a:cubicBezTo>
                <a:lnTo>
                  <a:pt x="2913" y="15652"/>
                </a:lnTo>
                <a:cubicBezTo>
                  <a:pt x="3606" y="16753"/>
                  <a:pt x="4537" y="17713"/>
                  <a:pt x="5669" y="18453"/>
                </a:cubicBezTo>
                <a:lnTo>
                  <a:pt x="5267" y="19987"/>
                </a:lnTo>
                <a:cubicBezTo>
                  <a:pt x="5189" y="20283"/>
                  <a:pt x="5361" y="20634"/>
                  <a:pt x="5643" y="20753"/>
                </a:cubicBezTo>
                <a:lnTo>
                  <a:pt x="7046" y="21351"/>
                </a:lnTo>
                <a:cubicBezTo>
                  <a:pt x="7317" y="21466"/>
                  <a:pt x="7709" y="21340"/>
                  <a:pt x="7862" y="21088"/>
                </a:cubicBezTo>
                <a:lnTo>
                  <a:pt x="8688" y="19732"/>
                </a:lnTo>
                <a:cubicBezTo>
                  <a:pt x="10006" y="20032"/>
                  <a:pt x="11342" y="20037"/>
                  <a:pt x="12614" y="19770"/>
                </a:cubicBezTo>
                <a:lnTo>
                  <a:pt x="13413" y="21138"/>
                </a:lnTo>
                <a:cubicBezTo>
                  <a:pt x="13568" y="21403"/>
                  <a:pt x="13939" y="21528"/>
                  <a:pt x="14223" y="21413"/>
                </a:cubicBezTo>
                <a:lnTo>
                  <a:pt x="15636" y="20842"/>
                </a:lnTo>
                <a:cubicBezTo>
                  <a:pt x="15920" y="20728"/>
                  <a:pt x="16100" y="20379"/>
                  <a:pt x="16028" y="20082"/>
                </a:cubicBezTo>
                <a:lnTo>
                  <a:pt x="15655" y="18542"/>
                </a:lnTo>
                <a:cubicBezTo>
                  <a:pt x="16755" y="17850"/>
                  <a:pt x="17711" y="16918"/>
                  <a:pt x="18450" y="15788"/>
                </a:cubicBezTo>
                <a:lnTo>
                  <a:pt x="19987" y="16189"/>
                </a:lnTo>
                <a:cubicBezTo>
                  <a:pt x="20113" y="16222"/>
                  <a:pt x="20256" y="16210"/>
                  <a:pt x="20389" y="16156"/>
                </a:cubicBezTo>
                <a:cubicBezTo>
                  <a:pt x="20558" y="16088"/>
                  <a:pt x="20692" y="15963"/>
                  <a:pt x="20756" y="15812"/>
                </a:cubicBezTo>
                <a:lnTo>
                  <a:pt x="21351" y="14410"/>
                </a:lnTo>
                <a:cubicBezTo>
                  <a:pt x="21470" y="14128"/>
                  <a:pt x="21350" y="13753"/>
                  <a:pt x="21088" y="13594"/>
                </a:cubicBezTo>
                <a:lnTo>
                  <a:pt x="19733" y="12770"/>
                </a:lnTo>
                <a:cubicBezTo>
                  <a:pt x="20034" y="11452"/>
                  <a:pt x="20037" y="10115"/>
                  <a:pt x="19770" y="8842"/>
                </a:cubicBezTo>
                <a:lnTo>
                  <a:pt x="21138" y="8043"/>
                </a:lnTo>
                <a:cubicBezTo>
                  <a:pt x="21402" y="7888"/>
                  <a:pt x="21528" y="7517"/>
                  <a:pt x="21413" y="7233"/>
                </a:cubicBezTo>
                <a:lnTo>
                  <a:pt x="20842" y="5819"/>
                </a:lnTo>
                <a:cubicBezTo>
                  <a:pt x="20727" y="5535"/>
                  <a:pt x="20379" y="5356"/>
                  <a:pt x="20082" y="5428"/>
                </a:cubicBezTo>
                <a:lnTo>
                  <a:pt x="18543" y="5803"/>
                </a:lnTo>
                <a:cubicBezTo>
                  <a:pt x="17850" y="4702"/>
                  <a:pt x="16919" y="3742"/>
                  <a:pt x="15787" y="3003"/>
                </a:cubicBezTo>
                <a:lnTo>
                  <a:pt x="16189" y="1469"/>
                </a:lnTo>
                <a:cubicBezTo>
                  <a:pt x="16267" y="1173"/>
                  <a:pt x="16095" y="822"/>
                  <a:pt x="15813" y="703"/>
                </a:cubicBezTo>
                <a:lnTo>
                  <a:pt x="14410" y="105"/>
                </a:lnTo>
                <a:cubicBezTo>
                  <a:pt x="14140" y="-10"/>
                  <a:pt x="13747" y="116"/>
                  <a:pt x="13594" y="368"/>
                </a:cubicBezTo>
                <a:lnTo>
                  <a:pt x="12770" y="1722"/>
                </a:lnTo>
                <a:cubicBezTo>
                  <a:pt x="11454" y="1422"/>
                  <a:pt x="10117" y="1418"/>
                  <a:pt x="8845" y="1684"/>
                </a:cubicBezTo>
                <a:lnTo>
                  <a:pt x="8043" y="318"/>
                </a:lnTo>
                <a:cubicBezTo>
                  <a:pt x="7888" y="53"/>
                  <a:pt x="7517" y="-72"/>
                  <a:pt x="7233" y="43"/>
                </a:cubicBezTo>
                <a:lnTo>
                  <a:pt x="5820" y="614"/>
                </a:lnTo>
                <a:close/>
              </a:path>
            </a:pathLst>
          </a:custGeom>
          <a:solidFill>
            <a:schemeClr val="accent5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endParaRPr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25198"/>
          <p:cNvSpPr/>
          <p:nvPr/>
        </p:nvSpPr>
        <p:spPr>
          <a:xfrm>
            <a:off x="9205822" y="1230408"/>
            <a:ext cx="2696618" cy="26966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6" h="21456" extrusionOk="0">
                <a:moveTo>
                  <a:pt x="5820" y="614"/>
                </a:moveTo>
                <a:cubicBezTo>
                  <a:pt x="5535" y="728"/>
                  <a:pt x="5356" y="1076"/>
                  <a:pt x="5428" y="1374"/>
                </a:cubicBezTo>
                <a:lnTo>
                  <a:pt x="5803" y="2913"/>
                </a:lnTo>
                <a:cubicBezTo>
                  <a:pt x="4703" y="3606"/>
                  <a:pt x="3743" y="4537"/>
                  <a:pt x="3003" y="5669"/>
                </a:cubicBezTo>
                <a:lnTo>
                  <a:pt x="1469" y="5267"/>
                </a:lnTo>
                <a:cubicBezTo>
                  <a:pt x="1184" y="5191"/>
                  <a:pt x="816" y="5373"/>
                  <a:pt x="700" y="5644"/>
                </a:cubicBezTo>
                <a:lnTo>
                  <a:pt x="105" y="7046"/>
                </a:lnTo>
                <a:cubicBezTo>
                  <a:pt x="-15" y="7328"/>
                  <a:pt x="106" y="7702"/>
                  <a:pt x="368" y="7862"/>
                </a:cubicBezTo>
                <a:lnTo>
                  <a:pt x="1723" y="8685"/>
                </a:lnTo>
                <a:cubicBezTo>
                  <a:pt x="1422" y="10003"/>
                  <a:pt x="1419" y="11341"/>
                  <a:pt x="1686" y="12614"/>
                </a:cubicBezTo>
                <a:lnTo>
                  <a:pt x="318" y="13413"/>
                </a:lnTo>
                <a:cubicBezTo>
                  <a:pt x="54" y="13568"/>
                  <a:pt x="-72" y="13939"/>
                  <a:pt x="43" y="14223"/>
                </a:cubicBezTo>
                <a:lnTo>
                  <a:pt x="614" y="15636"/>
                </a:lnTo>
                <a:cubicBezTo>
                  <a:pt x="729" y="15921"/>
                  <a:pt x="1077" y="16100"/>
                  <a:pt x="1374" y="16028"/>
                </a:cubicBezTo>
                <a:lnTo>
                  <a:pt x="2913" y="15652"/>
                </a:lnTo>
                <a:cubicBezTo>
                  <a:pt x="3606" y="16753"/>
                  <a:pt x="4537" y="17713"/>
                  <a:pt x="5669" y="18453"/>
                </a:cubicBezTo>
                <a:lnTo>
                  <a:pt x="5267" y="19987"/>
                </a:lnTo>
                <a:cubicBezTo>
                  <a:pt x="5189" y="20283"/>
                  <a:pt x="5361" y="20634"/>
                  <a:pt x="5643" y="20753"/>
                </a:cubicBezTo>
                <a:lnTo>
                  <a:pt x="7046" y="21351"/>
                </a:lnTo>
                <a:cubicBezTo>
                  <a:pt x="7317" y="21466"/>
                  <a:pt x="7709" y="21340"/>
                  <a:pt x="7862" y="21088"/>
                </a:cubicBezTo>
                <a:lnTo>
                  <a:pt x="8688" y="19732"/>
                </a:lnTo>
                <a:cubicBezTo>
                  <a:pt x="10006" y="20032"/>
                  <a:pt x="11342" y="20037"/>
                  <a:pt x="12614" y="19770"/>
                </a:cubicBezTo>
                <a:lnTo>
                  <a:pt x="13413" y="21138"/>
                </a:lnTo>
                <a:cubicBezTo>
                  <a:pt x="13568" y="21403"/>
                  <a:pt x="13939" y="21528"/>
                  <a:pt x="14223" y="21413"/>
                </a:cubicBezTo>
                <a:lnTo>
                  <a:pt x="15636" y="20842"/>
                </a:lnTo>
                <a:cubicBezTo>
                  <a:pt x="15920" y="20728"/>
                  <a:pt x="16100" y="20379"/>
                  <a:pt x="16028" y="20082"/>
                </a:cubicBezTo>
                <a:lnTo>
                  <a:pt x="15655" y="18542"/>
                </a:lnTo>
                <a:cubicBezTo>
                  <a:pt x="16755" y="17850"/>
                  <a:pt x="17711" y="16918"/>
                  <a:pt x="18450" y="15788"/>
                </a:cubicBezTo>
                <a:lnTo>
                  <a:pt x="19987" y="16189"/>
                </a:lnTo>
                <a:cubicBezTo>
                  <a:pt x="20113" y="16222"/>
                  <a:pt x="20256" y="16210"/>
                  <a:pt x="20389" y="16156"/>
                </a:cubicBezTo>
                <a:cubicBezTo>
                  <a:pt x="20558" y="16088"/>
                  <a:pt x="20692" y="15963"/>
                  <a:pt x="20756" y="15812"/>
                </a:cubicBezTo>
                <a:lnTo>
                  <a:pt x="21351" y="14410"/>
                </a:lnTo>
                <a:cubicBezTo>
                  <a:pt x="21470" y="14128"/>
                  <a:pt x="21350" y="13753"/>
                  <a:pt x="21088" y="13594"/>
                </a:cubicBezTo>
                <a:lnTo>
                  <a:pt x="19733" y="12770"/>
                </a:lnTo>
                <a:cubicBezTo>
                  <a:pt x="20034" y="11452"/>
                  <a:pt x="20037" y="10115"/>
                  <a:pt x="19770" y="8842"/>
                </a:cubicBezTo>
                <a:lnTo>
                  <a:pt x="21138" y="8043"/>
                </a:lnTo>
                <a:cubicBezTo>
                  <a:pt x="21402" y="7888"/>
                  <a:pt x="21528" y="7517"/>
                  <a:pt x="21413" y="7233"/>
                </a:cubicBezTo>
                <a:lnTo>
                  <a:pt x="20842" y="5819"/>
                </a:lnTo>
                <a:cubicBezTo>
                  <a:pt x="20727" y="5535"/>
                  <a:pt x="20379" y="5356"/>
                  <a:pt x="20082" y="5428"/>
                </a:cubicBezTo>
                <a:lnTo>
                  <a:pt x="18543" y="5803"/>
                </a:lnTo>
                <a:cubicBezTo>
                  <a:pt x="17850" y="4702"/>
                  <a:pt x="16919" y="3742"/>
                  <a:pt x="15787" y="3003"/>
                </a:cubicBezTo>
                <a:lnTo>
                  <a:pt x="16189" y="1469"/>
                </a:lnTo>
                <a:cubicBezTo>
                  <a:pt x="16267" y="1173"/>
                  <a:pt x="16095" y="822"/>
                  <a:pt x="15813" y="703"/>
                </a:cubicBezTo>
                <a:lnTo>
                  <a:pt x="14410" y="105"/>
                </a:lnTo>
                <a:cubicBezTo>
                  <a:pt x="14140" y="-10"/>
                  <a:pt x="13747" y="116"/>
                  <a:pt x="13594" y="368"/>
                </a:cubicBezTo>
                <a:lnTo>
                  <a:pt x="12770" y="1722"/>
                </a:lnTo>
                <a:cubicBezTo>
                  <a:pt x="11454" y="1422"/>
                  <a:pt x="10117" y="1418"/>
                  <a:pt x="8845" y="1684"/>
                </a:cubicBezTo>
                <a:lnTo>
                  <a:pt x="8043" y="318"/>
                </a:lnTo>
                <a:cubicBezTo>
                  <a:pt x="7888" y="53"/>
                  <a:pt x="7517" y="-72"/>
                  <a:pt x="7233" y="43"/>
                </a:cubicBezTo>
                <a:lnTo>
                  <a:pt x="5820" y="614"/>
                </a:lnTo>
                <a:close/>
              </a:path>
            </a:pathLst>
          </a:cu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endParaRPr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19"/>
          <p:cNvSpPr txBox="1">
            <a:spLocks/>
          </p:cNvSpPr>
          <p:nvPr/>
        </p:nvSpPr>
        <p:spPr>
          <a:xfrm>
            <a:off x="969818" y="3627688"/>
            <a:ext cx="2138994" cy="739451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id-ID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</a:t>
            </a:r>
            <a:r>
              <a:rPr lang="id-ID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and personal presentation, eaque ipsa inventore veritatis.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38014" y="3365171"/>
            <a:ext cx="1747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Content Placeholder 19"/>
          <p:cNvSpPr txBox="1">
            <a:spLocks/>
          </p:cNvSpPr>
          <p:nvPr/>
        </p:nvSpPr>
        <p:spPr>
          <a:xfrm>
            <a:off x="2808434" y="6042062"/>
            <a:ext cx="1747873" cy="739451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id-ID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</a:t>
            </a:r>
            <a:r>
              <a:rPr lang="id-ID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and personal presentation.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808435" y="5787165"/>
            <a:ext cx="1747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36" name="Content Placeholder 19"/>
          <p:cNvSpPr txBox="1">
            <a:spLocks/>
          </p:cNvSpPr>
          <p:nvPr/>
        </p:nvSpPr>
        <p:spPr>
          <a:xfrm>
            <a:off x="4928544" y="4402291"/>
            <a:ext cx="2346704" cy="739451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id-ID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</a:t>
            </a:r>
            <a:r>
              <a:rPr lang="id-ID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and personal presentation, eaque ipsa inventore veritatis.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250353" y="4126452"/>
            <a:ext cx="1747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40" name="Content Placeholder 19"/>
          <p:cNvSpPr txBox="1">
            <a:spLocks/>
          </p:cNvSpPr>
          <p:nvPr/>
        </p:nvSpPr>
        <p:spPr>
          <a:xfrm>
            <a:off x="8159589" y="5035428"/>
            <a:ext cx="1750982" cy="739451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id-ID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</a:t>
            </a:r>
            <a:r>
              <a:rPr lang="id-ID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and personal presentation.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162698" y="4780531"/>
            <a:ext cx="1747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42" name="Content Placeholder 19"/>
          <p:cNvSpPr txBox="1">
            <a:spLocks/>
          </p:cNvSpPr>
          <p:nvPr/>
        </p:nvSpPr>
        <p:spPr>
          <a:xfrm>
            <a:off x="9603418" y="2775295"/>
            <a:ext cx="1901425" cy="739451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id-ID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</a:t>
            </a:r>
            <a:r>
              <a:rPr lang="id-ID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and personal presentation.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680195" y="2518992"/>
            <a:ext cx="1747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47" name="Freeform 5"/>
          <p:cNvSpPr>
            <a:spLocks noEditPoints="1"/>
          </p:cNvSpPr>
          <p:nvPr/>
        </p:nvSpPr>
        <p:spPr bwMode="auto">
          <a:xfrm>
            <a:off x="5768994" y="3350336"/>
            <a:ext cx="710590" cy="639814"/>
          </a:xfrm>
          <a:custGeom>
            <a:avLst/>
            <a:gdLst>
              <a:gd name="T0" fmla="*/ 1237 w 1560"/>
              <a:gd name="T1" fmla="*/ 672 h 1406"/>
              <a:gd name="T2" fmla="*/ 1277 w 1560"/>
              <a:gd name="T3" fmla="*/ 436 h 1406"/>
              <a:gd name="T4" fmla="*/ 1040 w 1560"/>
              <a:gd name="T5" fmla="*/ 0 h 1406"/>
              <a:gd name="T6" fmla="*/ 761 w 1560"/>
              <a:gd name="T7" fmla="*/ 237 h 1406"/>
              <a:gd name="T8" fmla="*/ 801 w 1560"/>
              <a:gd name="T9" fmla="*/ 537 h 1406"/>
              <a:gd name="T10" fmla="*/ 534 w 1560"/>
              <a:gd name="T11" fmla="*/ 847 h 1406"/>
              <a:gd name="T12" fmla="*/ 478 w 1560"/>
              <a:gd name="T13" fmla="*/ 1290 h 1406"/>
              <a:gd name="T14" fmla="*/ 115 w 1560"/>
              <a:gd name="T15" fmla="*/ 992 h 1406"/>
              <a:gd name="T16" fmla="*/ 342 w 1560"/>
              <a:gd name="T17" fmla="*/ 835 h 1406"/>
              <a:gd name="T18" fmla="*/ 378 w 1560"/>
              <a:gd name="T19" fmla="*/ 621 h 1406"/>
              <a:gd name="T20" fmla="*/ 346 w 1560"/>
              <a:gd name="T21" fmla="*/ 560 h 1406"/>
              <a:gd name="T22" fmla="*/ 434 w 1560"/>
              <a:gd name="T23" fmla="*/ 310 h 1406"/>
              <a:gd name="T24" fmla="*/ 557 w 1560"/>
              <a:gd name="T25" fmla="*/ 398 h 1406"/>
              <a:gd name="T26" fmla="*/ 550 w 1560"/>
              <a:gd name="T27" fmla="*/ 573 h 1406"/>
              <a:gd name="T28" fmla="*/ 614 w 1560"/>
              <a:gd name="T29" fmla="*/ 669 h 1406"/>
              <a:gd name="T30" fmla="*/ 672 w 1560"/>
              <a:gd name="T31" fmla="*/ 398 h 1406"/>
              <a:gd name="T32" fmla="*/ 434 w 1560"/>
              <a:gd name="T33" fmla="*/ 194 h 1406"/>
              <a:gd name="T34" fmla="*/ 230 w 1560"/>
              <a:gd name="T35" fmla="*/ 560 h 1406"/>
              <a:gd name="T36" fmla="*/ 263 w 1560"/>
              <a:gd name="T37" fmla="*/ 746 h 1406"/>
              <a:gd name="T38" fmla="*/ 0 w 1560"/>
              <a:gd name="T39" fmla="*/ 992 h 1406"/>
              <a:gd name="T40" fmla="*/ 58 w 1560"/>
              <a:gd name="T41" fmla="*/ 1406 h 1406"/>
              <a:gd name="T42" fmla="*/ 593 w 1560"/>
              <a:gd name="T43" fmla="*/ 1348 h 1406"/>
              <a:gd name="T44" fmla="*/ 607 w 1560"/>
              <a:gd name="T45" fmla="*/ 936 h 1406"/>
              <a:gd name="T46" fmla="*/ 916 w 1560"/>
              <a:gd name="T47" fmla="*/ 702 h 1406"/>
              <a:gd name="T48" fmla="*/ 890 w 1560"/>
              <a:gd name="T49" fmla="*/ 462 h 1406"/>
              <a:gd name="T50" fmla="*/ 876 w 1560"/>
              <a:gd name="T51" fmla="*/ 237 h 1406"/>
              <a:gd name="T52" fmla="*/ 1040 w 1560"/>
              <a:gd name="T53" fmla="*/ 115 h 1406"/>
              <a:gd name="T54" fmla="*/ 1162 w 1560"/>
              <a:gd name="T55" fmla="*/ 436 h 1406"/>
              <a:gd name="T56" fmla="*/ 1122 w 1560"/>
              <a:gd name="T57" fmla="*/ 510 h 1406"/>
              <a:gd name="T58" fmla="*/ 1159 w 1560"/>
              <a:gd name="T59" fmla="*/ 762 h 1406"/>
              <a:gd name="T60" fmla="*/ 1445 w 1560"/>
              <a:gd name="T61" fmla="*/ 966 h 1406"/>
              <a:gd name="T62" fmla="*/ 780 w 1560"/>
              <a:gd name="T63" fmla="*/ 1290 h 1406"/>
              <a:gd name="T64" fmla="*/ 780 w 1560"/>
              <a:gd name="T65" fmla="*/ 1405 h 1406"/>
              <a:gd name="T66" fmla="*/ 1560 w 1560"/>
              <a:gd name="T67" fmla="*/ 1348 h 1406"/>
              <a:gd name="T68" fmla="*/ 1504 w 1560"/>
              <a:gd name="T69" fmla="*/ 847 h 1406"/>
              <a:gd name="T70" fmla="*/ 1504 w 1560"/>
              <a:gd name="T71" fmla="*/ 847 h 1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560" h="1406">
                <a:moveTo>
                  <a:pt x="1504" y="847"/>
                </a:moveTo>
                <a:cubicBezTo>
                  <a:pt x="1400" y="762"/>
                  <a:pt x="1290" y="700"/>
                  <a:pt x="1237" y="672"/>
                </a:cubicBezTo>
                <a:cubicBezTo>
                  <a:pt x="1237" y="537"/>
                  <a:pt x="1237" y="537"/>
                  <a:pt x="1237" y="537"/>
                </a:cubicBezTo>
                <a:cubicBezTo>
                  <a:pt x="1262" y="510"/>
                  <a:pt x="1277" y="473"/>
                  <a:pt x="1277" y="436"/>
                </a:cubicBezTo>
                <a:cubicBezTo>
                  <a:pt x="1277" y="237"/>
                  <a:pt x="1277" y="237"/>
                  <a:pt x="1277" y="237"/>
                </a:cubicBezTo>
                <a:cubicBezTo>
                  <a:pt x="1277" y="106"/>
                  <a:pt x="1171" y="0"/>
                  <a:pt x="1040" y="0"/>
                </a:cubicBezTo>
                <a:cubicBezTo>
                  <a:pt x="997" y="0"/>
                  <a:pt x="997" y="0"/>
                  <a:pt x="997" y="0"/>
                </a:cubicBezTo>
                <a:cubicBezTo>
                  <a:pt x="867" y="0"/>
                  <a:pt x="761" y="106"/>
                  <a:pt x="761" y="237"/>
                </a:cubicBezTo>
                <a:cubicBezTo>
                  <a:pt x="761" y="436"/>
                  <a:pt x="761" y="436"/>
                  <a:pt x="761" y="436"/>
                </a:cubicBezTo>
                <a:cubicBezTo>
                  <a:pt x="761" y="474"/>
                  <a:pt x="775" y="510"/>
                  <a:pt x="801" y="537"/>
                </a:cubicBezTo>
                <a:cubicBezTo>
                  <a:pt x="801" y="672"/>
                  <a:pt x="801" y="672"/>
                  <a:pt x="801" y="672"/>
                </a:cubicBezTo>
                <a:cubicBezTo>
                  <a:pt x="748" y="700"/>
                  <a:pt x="637" y="762"/>
                  <a:pt x="534" y="847"/>
                </a:cubicBezTo>
                <a:cubicBezTo>
                  <a:pt x="498" y="877"/>
                  <a:pt x="478" y="920"/>
                  <a:pt x="478" y="966"/>
                </a:cubicBezTo>
                <a:cubicBezTo>
                  <a:pt x="478" y="1290"/>
                  <a:pt x="478" y="1290"/>
                  <a:pt x="478" y="1290"/>
                </a:cubicBezTo>
                <a:cubicBezTo>
                  <a:pt x="115" y="1290"/>
                  <a:pt x="115" y="1290"/>
                  <a:pt x="115" y="1290"/>
                </a:cubicBezTo>
                <a:cubicBezTo>
                  <a:pt x="115" y="992"/>
                  <a:pt x="115" y="992"/>
                  <a:pt x="115" y="992"/>
                </a:cubicBezTo>
                <a:cubicBezTo>
                  <a:pt x="115" y="985"/>
                  <a:pt x="118" y="979"/>
                  <a:pt x="123" y="976"/>
                </a:cubicBezTo>
                <a:cubicBezTo>
                  <a:pt x="218" y="897"/>
                  <a:pt x="322" y="845"/>
                  <a:pt x="342" y="835"/>
                </a:cubicBezTo>
                <a:cubicBezTo>
                  <a:pt x="364" y="824"/>
                  <a:pt x="378" y="801"/>
                  <a:pt x="378" y="777"/>
                </a:cubicBezTo>
                <a:cubicBezTo>
                  <a:pt x="378" y="621"/>
                  <a:pt x="378" y="621"/>
                  <a:pt x="378" y="621"/>
                </a:cubicBezTo>
                <a:cubicBezTo>
                  <a:pt x="378" y="601"/>
                  <a:pt x="369" y="584"/>
                  <a:pt x="353" y="573"/>
                </a:cubicBezTo>
                <a:cubicBezTo>
                  <a:pt x="350" y="571"/>
                  <a:pt x="346" y="567"/>
                  <a:pt x="346" y="560"/>
                </a:cubicBezTo>
                <a:cubicBezTo>
                  <a:pt x="346" y="398"/>
                  <a:pt x="346" y="398"/>
                  <a:pt x="346" y="398"/>
                </a:cubicBezTo>
                <a:cubicBezTo>
                  <a:pt x="346" y="349"/>
                  <a:pt x="385" y="310"/>
                  <a:pt x="434" y="310"/>
                </a:cubicBezTo>
                <a:cubicBezTo>
                  <a:pt x="469" y="310"/>
                  <a:pt x="469" y="310"/>
                  <a:pt x="469" y="310"/>
                </a:cubicBezTo>
                <a:cubicBezTo>
                  <a:pt x="517" y="310"/>
                  <a:pt x="557" y="349"/>
                  <a:pt x="557" y="398"/>
                </a:cubicBezTo>
                <a:cubicBezTo>
                  <a:pt x="557" y="560"/>
                  <a:pt x="557" y="560"/>
                  <a:pt x="557" y="560"/>
                </a:cubicBezTo>
                <a:cubicBezTo>
                  <a:pt x="557" y="567"/>
                  <a:pt x="552" y="571"/>
                  <a:pt x="550" y="573"/>
                </a:cubicBezTo>
                <a:cubicBezTo>
                  <a:pt x="524" y="590"/>
                  <a:pt x="517" y="626"/>
                  <a:pt x="534" y="653"/>
                </a:cubicBezTo>
                <a:cubicBezTo>
                  <a:pt x="552" y="679"/>
                  <a:pt x="588" y="686"/>
                  <a:pt x="614" y="669"/>
                </a:cubicBezTo>
                <a:cubicBezTo>
                  <a:pt x="651" y="644"/>
                  <a:pt x="672" y="604"/>
                  <a:pt x="672" y="560"/>
                </a:cubicBezTo>
                <a:cubicBezTo>
                  <a:pt x="672" y="398"/>
                  <a:pt x="672" y="398"/>
                  <a:pt x="672" y="398"/>
                </a:cubicBezTo>
                <a:cubicBezTo>
                  <a:pt x="672" y="286"/>
                  <a:pt x="581" y="194"/>
                  <a:pt x="469" y="194"/>
                </a:cubicBezTo>
                <a:cubicBezTo>
                  <a:pt x="434" y="194"/>
                  <a:pt x="434" y="194"/>
                  <a:pt x="434" y="194"/>
                </a:cubicBezTo>
                <a:cubicBezTo>
                  <a:pt x="322" y="194"/>
                  <a:pt x="230" y="286"/>
                  <a:pt x="230" y="398"/>
                </a:cubicBezTo>
                <a:cubicBezTo>
                  <a:pt x="230" y="560"/>
                  <a:pt x="230" y="560"/>
                  <a:pt x="230" y="560"/>
                </a:cubicBezTo>
                <a:cubicBezTo>
                  <a:pt x="230" y="592"/>
                  <a:pt x="242" y="623"/>
                  <a:pt x="263" y="646"/>
                </a:cubicBezTo>
                <a:cubicBezTo>
                  <a:pt x="263" y="746"/>
                  <a:pt x="263" y="746"/>
                  <a:pt x="263" y="746"/>
                </a:cubicBezTo>
                <a:cubicBezTo>
                  <a:pt x="218" y="770"/>
                  <a:pt x="131" y="819"/>
                  <a:pt x="50" y="887"/>
                </a:cubicBezTo>
                <a:cubicBezTo>
                  <a:pt x="18" y="913"/>
                  <a:pt x="0" y="951"/>
                  <a:pt x="0" y="992"/>
                </a:cubicBezTo>
                <a:cubicBezTo>
                  <a:pt x="0" y="1348"/>
                  <a:pt x="0" y="1348"/>
                  <a:pt x="0" y="1348"/>
                </a:cubicBezTo>
                <a:cubicBezTo>
                  <a:pt x="0" y="1380"/>
                  <a:pt x="26" y="1406"/>
                  <a:pt x="58" y="1406"/>
                </a:cubicBezTo>
                <a:cubicBezTo>
                  <a:pt x="535" y="1406"/>
                  <a:pt x="535" y="1406"/>
                  <a:pt x="535" y="1406"/>
                </a:cubicBezTo>
                <a:cubicBezTo>
                  <a:pt x="567" y="1406"/>
                  <a:pt x="593" y="1380"/>
                  <a:pt x="593" y="1348"/>
                </a:cubicBezTo>
                <a:cubicBezTo>
                  <a:pt x="593" y="966"/>
                  <a:pt x="593" y="966"/>
                  <a:pt x="593" y="966"/>
                </a:cubicBezTo>
                <a:cubicBezTo>
                  <a:pt x="593" y="954"/>
                  <a:pt x="598" y="944"/>
                  <a:pt x="607" y="936"/>
                </a:cubicBezTo>
                <a:cubicBezTo>
                  <a:pt x="725" y="839"/>
                  <a:pt x="854" y="774"/>
                  <a:pt x="879" y="762"/>
                </a:cubicBezTo>
                <a:cubicBezTo>
                  <a:pt x="901" y="751"/>
                  <a:pt x="916" y="727"/>
                  <a:pt x="916" y="702"/>
                </a:cubicBezTo>
                <a:cubicBezTo>
                  <a:pt x="916" y="510"/>
                  <a:pt x="916" y="510"/>
                  <a:pt x="916" y="510"/>
                </a:cubicBezTo>
                <a:cubicBezTo>
                  <a:pt x="916" y="491"/>
                  <a:pt x="906" y="473"/>
                  <a:pt x="890" y="462"/>
                </a:cubicBezTo>
                <a:cubicBezTo>
                  <a:pt x="881" y="456"/>
                  <a:pt x="876" y="446"/>
                  <a:pt x="876" y="436"/>
                </a:cubicBezTo>
                <a:cubicBezTo>
                  <a:pt x="876" y="237"/>
                  <a:pt x="876" y="237"/>
                  <a:pt x="876" y="237"/>
                </a:cubicBezTo>
                <a:cubicBezTo>
                  <a:pt x="876" y="170"/>
                  <a:pt x="930" y="115"/>
                  <a:pt x="997" y="115"/>
                </a:cubicBezTo>
                <a:cubicBezTo>
                  <a:pt x="1040" y="115"/>
                  <a:pt x="1040" y="115"/>
                  <a:pt x="1040" y="115"/>
                </a:cubicBezTo>
                <a:cubicBezTo>
                  <a:pt x="1107" y="115"/>
                  <a:pt x="1162" y="170"/>
                  <a:pt x="1162" y="237"/>
                </a:cubicBezTo>
                <a:cubicBezTo>
                  <a:pt x="1162" y="436"/>
                  <a:pt x="1162" y="436"/>
                  <a:pt x="1162" y="436"/>
                </a:cubicBezTo>
                <a:cubicBezTo>
                  <a:pt x="1162" y="446"/>
                  <a:pt x="1157" y="457"/>
                  <a:pt x="1148" y="462"/>
                </a:cubicBezTo>
                <a:cubicBezTo>
                  <a:pt x="1132" y="473"/>
                  <a:pt x="1122" y="491"/>
                  <a:pt x="1122" y="510"/>
                </a:cubicBezTo>
                <a:cubicBezTo>
                  <a:pt x="1122" y="702"/>
                  <a:pt x="1122" y="702"/>
                  <a:pt x="1122" y="702"/>
                </a:cubicBezTo>
                <a:cubicBezTo>
                  <a:pt x="1122" y="727"/>
                  <a:pt x="1137" y="751"/>
                  <a:pt x="1159" y="762"/>
                </a:cubicBezTo>
                <a:cubicBezTo>
                  <a:pt x="1184" y="774"/>
                  <a:pt x="1312" y="839"/>
                  <a:pt x="1431" y="936"/>
                </a:cubicBezTo>
                <a:cubicBezTo>
                  <a:pt x="1440" y="944"/>
                  <a:pt x="1445" y="954"/>
                  <a:pt x="1445" y="966"/>
                </a:cubicBezTo>
                <a:cubicBezTo>
                  <a:pt x="1445" y="1290"/>
                  <a:pt x="1445" y="1290"/>
                  <a:pt x="1445" y="1290"/>
                </a:cubicBezTo>
                <a:cubicBezTo>
                  <a:pt x="780" y="1290"/>
                  <a:pt x="780" y="1290"/>
                  <a:pt x="780" y="1290"/>
                </a:cubicBezTo>
                <a:cubicBezTo>
                  <a:pt x="748" y="1290"/>
                  <a:pt x="722" y="1316"/>
                  <a:pt x="722" y="1348"/>
                </a:cubicBezTo>
                <a:cubicBezTo>
                  <a:pt x="722" y="1379"/>
                  <a:pt x="748" y="1405"/>
                  <a:pt x="780" y="1405"/>
                </a:cubicBezTo>
                <a:cubicBezTo>
                  <a:pt x="1502" y="1405"/>
                  <a:pt x="1502" y="1405"/>
                  <a:pt x="1502" y="1405"/>
                </a:cubicBezTo>
                <a:cubicBezTo>
                  <a:pt x="1534" y="1405"/>
                  <a:pt x="1560" y="1379"/>
                  <a:pt x="1560" y="1348"/>
                </a:cubicBezTo>
                <a:cubicBezTo>
                  <a:pt x="1560" y="966"/>
                  <a:pt x="1560" y="966"/>
                  <a:pt x="1560" y="966"/>
                </a:cubicBezTo>
                <a:cubicBezTo>
                  <a:pt x="1560" y="920"/>
                  <a:pt x="1539" y="877"/>
                  <a:pt x="1504" y="847"/>
                </a:cubicBezTo>
                <a:close/>
                <a:moveTo>
                  <a:pt x="1504" y="847"/>
                </a:moveTo>
                <a:cubicBezTo>
                  <a:pt x="1504" y="847"/>
                  <a:pt x="1504" y="847"/>
                  <a:pt x="1504" y="847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10265221" y="1920382"/>
            <a:ext cx="577821" cy="502601"/>
            <a:chOff x="9525" y="617538"/>
            <a:chExt cx="804863" cy="700087"/>
          </a:xfrm>
          <a:solidFill>
            <a:schemeClr val="bg1"/>
          </a:solidFill>
        </p:grpSpPr>
        <p:sp>
          <p:nvSpPr>
            <p:cNvPr id="48" name="Freeform 6"/>
            <p:cNvSpPr>
              <a:spLocks noEditPoints="1"/>
            </p:cNvSpPr>
            <p:nvPr/>
          </p:nvSpPr>
          <p:spPr bwMode="auto">
            <a:xfrm>
              <a:off x="9525" y="663575"/>
              <a:ext cx="449263" cy="293687"/>
            </a:xfrm>
            <a:custGeom>
              <a:avLst/>
              <a:gdLst>
                <a:gd name="T0" fmla="*/ 822 w 880"/>
                <a:gd name="T1" fmla="*/ 0 h 576"/>
                <a:gd name="T2" fmla="*/ 324 w 880"/>
                <a:gd name="T3" fmla="*/ 180 h 576"/>
                <a:gd name="T4" fmla="*/ 153 w 880"/>
                <a:gd name="T5" fmla="*/ 453 h 576"/>
                <a:gd name="T6" fmla="*/ 150 w 880"/>
                <a:gd name="T7" fmla="*/ 460 h 576"/>
                <a:gd name="T8" fmla="*/ 58 w 880"/>
                <a:gd name="T9" fmla="*/ 460 h 576"/>
                <a:gd name="T10" fmla="*/ 0 w 880"/>
                <a:gd name="T11" fmla="*/ 518 h 576"/>
                <a:gd name="T12" fmla="*/ 58 w 880"/>
                <a:gd name="T13" fmla="*/ 576 h 576"/>
                <a:gd name="T14" fmla="*/ 195 w 880"/>
                <a:gd name="T15" fmla="*/ 576 h 576"/>
                <a:gd name="T16" fmla="*/ 252 w 880"/>
                <a:gd name="T17" fmla="*/ 528 h 576"/>
                <a:gd name="T18" fmla="*/ 262 w 880"/>
                <a:gd name="T19" fmla="*/ 488 h 576"/>
                <a:gd name="T20" fmla="*/ 823 w 880"/>
                <a:gd name="T21" fmla="*/ 115 h 576"/>
                <a:gd name="T22" fmla="*/ 880 w 880"/>
                <a:gd name="T23" fmla="*/ 57 h 576"/>
                <a:gd name="T24" fmla="*/ 822 w 880"/>
                <a:gd name="T25" fmla="*/ 0 h 576"/>
                <a:gd name="T26" fmla="*/ 822 w 880"/>
                <a:gd name="T27" fmla="*/ 0 h 576"/>
                <a:gd name="T28" fmla="*/ 822 w 880"/>
                <a:gd name="T29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0" h="576">
                  <a:moveTo>
                    <a:pt x="822" y="0"/>
                  </a:moveTo>
                  <a:cubicBezTo>
                    <a:pt x="617" y="1"/>
                    <a:pt x="450" y="62"/>
                    <a:pt x="324" y="180"/>
                  </a:cubicBezTo>
                  <a:cubicBezTo>
                    <a:pt x="219" y="278"/>
                    <a:pt x="172" y="394"/>
                    <a:pt x="153" y="453"/>
                  </a:cubicBezTo>
                  <a:cubicBezTo>
                    <a:pt x="152" y="456"/>
                    <a:pt x="151" y="458"/>
                    <a:pt x="150" y="460"/>
                  </a:cubicBezTo>
                  <a:cubicBezTo>
                    <a:pt x="58" y="460"/>
                    <a:pt x="58" y="460"/>
                    <a:pt x="58" y="460"/>
                  </a:cubicBezTo>
                  <a:cubicBezTo>
                    <a:pt x="26" y="460"/>
                    <a:pt x="0" y="486"/>
                    <a:pt x="0" y="518"/>
                  </a:cubicBezTo>
                  <a:cubicBezTo>
                    <a:pt x="0" y="550"/>
                    <a:pt x="26" y="576"/>
                    <a:pt x="58" y="576"/>
                  </a:cubicBezTo>
                  <a:cubicBezTo>
                    <a:pt x="195" y="576"/>
                    <a:pt x="195" y="576"/>
                    <a:pt x="195" y="576"/>
                  </a:cubicBezTo>
                  <a:cubicBezTo>
                    <a:pt x="223" y="576"/>
                    <a:pt x="247" y="556"/>
                    <a:pt x="252" y="528"/>
                  </a:cubicBezTo>
                  <a:cubicBezTo>
                    <a:pt x="252" y="528"/>
                    <a:pt x="255" y="512"/>
                    <a:pt x="262" y="488"/>
                  </a:cubicBezTo>
                  <a:cubicBezTo>
                    <a:pt x="298" y="377"/>
                    <a:pt x="423" y="118"/>
                    <a:pt x="823" y="115"/>
                  </a:cubicBezTo>
                  <a:cubicBezTo>
                    <a:pt x="854" y="115"/>
                    <a:pt x="880" y="89"/>
                    <a:pt x="880" y="57"/>
                  </a:cubicBezTo>
                  <a:cubicBezTo>
                    <a:pt x="880" y="26"/>
                    <a:pt x="854" y="0"/>
                    <a:pt x="822" y="0"/>
                  </a:cubicBezTo>
                  <a:close/>
                  <a:moveTo>
                    <a:pt x="822" y="0"/>
                  </a:moveTo>
                  <a:cubicBezTo>
                    <a:pt x="822" y="0"/>
                    <a:pt x="822" y="0"/>
                    <a:pt x="82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7"/>
            <p:cNvSpPr>
              <a:spLocks noEditPoints="1"/>
            </p:cNvSpPr>
            <p:nvPr/>
          </p:nvSpPr>
          <p:spPr bwMode="auto">
            <a:xfrm>
              <a:off x="80963" y="617538"/>
              <a:ext cx="733425" cy="700087"/>
            </a:xfrm>
            <a:custGeom>
              <a:avLst/>
              <a:gdLst>
                <a:gd name="T0" fmla="*/ 1305 w 1435"/>
                <a:gd name="T1" fmla="*/ 479 h 1369"/>
                <a:gd name="T2" fmla="*/ 1166 w 1435"/>
                <a:gd name="T3" fmla="*/ 152 h 1369"/>
                <a:gd name="T4" fmla="*/ 1072 w 1435"/>
                <a:gd name="T5" fmla="*/ 5 h 1369"/>
                <a:gd name="T6" fmla="*/ 847 w 1435"/>
                <a:gd name="T7" fmla="*/ 223 h 1369"/>
                <a:gd name="T8" fmla="*/ 1049 w 1435"/>
                <a:gd name="T9" fmla="*/ 126 h 1369"/>
                <a:gd name="T10" fmla="*/ 1053 w 1435"/>
                <a:gd name="T11" fmla="*/ 332 h 1369"/>
                <a:gd name="T12" fmla="*/ 1266 w 1435"/>
                <a:gd name="T13" fmla="*/ 594 h 1369"/>
                <a:gd name="T14" fmla="*/ 1320 w 1435"/>
                <a:gd name="T15" fmla="*/ 601 h 1369"/>
                <a:gd name="T16" fmla="*/ 1313 w 1435"/>
                <a:gd name="T17" fmla="*/ 770 h 1369"/>
                <a:gd name="T18" fmla="*/ 1213 w 1435"/>
                <a:gd name="T19" fmla="*/ 810 h 1369"/>
                <a:gd name="T20" fmla="*/ 1072 w 1435"/>
                <a:gd name="T21" fmla="*/ 1024 h 1369"/>
                <a:gd name="T22" fmla="*/ 1064 w 1435"/>
                <a:gd name="T23" fmla="*/ 1031 h 1369"/>
                <a:gd name="T24" fmla="*/ 971 w 1435"/>
                <a:gd name="T25" fmla="*/ 1221 h 1369"/>
                <a:gd name="T26" fmla="*/ 801 w 1435"/>
                <a:gd name="T27" fmla="*/ 1253 h 1369"/>
                <a:gd name="T28" fmla="*/ 782 w 1435"/>
                <a:gd name="T29" fmla="*/ 1149 h 1369"/>
                <a:gd name="T30" fmla="*/ 668 w 1435"/>
                <a:gd name="T31" fmla="*/ 1139 h 1369"/>
                <a:gd name="T32" fmla="*/ 535 w 1435"/>
                <a:gd name="T33" fmla="*/ 1147 h 1369"/>
                <a:gd name="T34" fmla="*/ 515 w 1435"/>
                <a:gd name="T35" fmla="*/ 1254 h 1369"/>
                <a:gd name="T36" fmla="*/ 247 w 1435"/>
                <a:gd name="T37" fmla="*/ 1027 h 1369"/>
                <a:gd name="T38" fmla="*/ 153 w 1435"/>
                <a:gd name="T39" fmla="*/ 883 h 1369"/>
                <a:gd name="T40" fmla="*/ 117 w 1435"/>
                <a:gd name="T41" fmla="*/ 786 h 1369"/>
                <a:gd name="T42" fmla="*/ 92 w 1435"/>
                <a:gd name="T43" fmla="*/ 750 h 1369"/>
                <a:gd name="T44" fmla="*/ 6 w 1435"/>
                <a:gd name="T45" fmla="*/ 814 h 1369"/>
                <a:gd name="T46" fmla="*/ 51 w 1435"/>
                <a:gd name="T47" fmla="*/ 935 h 1369"/>
                <a:gd name="T48" fmla="*/ 230 w 1435"/>
                <a:gd name="T49" fmla="*/ 1261 h 1369"/>
                <a:gd name="T50" fmla="*/ 230 w 1435"/>
                <a:gd name="T51" fmla="*/ 1286 h 1369"/>
                <a:gd name="T52" fmla="*/ 537 w 1435"/>
                <a:gd name="T53" fmla="*/ 1369 h 1369"/>
                <a:gd name="T54" fmla="*/ 630 w 1435"/>
                <a:gd name="T55" fmla="*/ 1253 h 1369"/>
                <a:gd name="T56" fmla="*/ 686 w 1435"/>
                <a:gd name="T57" fmla="*/ 1276 h 1369"/>
                <a:gd name="T58" fmla="*/ 993 w 1435"/>
                <a:gd name="T59" fmla="*/ 1369 h 1369"/>
                <a:gd name="T60" fmla="*/ 1086 w 1435"/>
                <a:gd name="T61" fmla="*/ 1223 h 1369"/>
                <a:gd name="T62" fmla="*/ 1148 w 1435"/>
                <a:gd name="T63" fmla="*/ 1111 h 1369"/>
                <a:gd name="T64" fmla="*/ 1308 w 1435"/>
                <a:gd name="T65" fmla="*/ 885 h 1369"/>
                <a:gd name="T66" fmla="*/ 1435 w 1435"/>
                <a:gd name="T67" fmla="*/ 762 h 1369"/>
                <a:gd name="T68" fmla="*/ 1313 w 1435"/>
                <a:gd name="T69" fmla="*/ 479 h 1369"/>
                <a:gd name="T70" fmla="*/ 1313 w 1435"/>
                <a:gd name="T71" fmla="*/ 479 h 1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35" h="1369">
                  <a:moveTo>
                    <a:pt x="1313" y="479"/>
                  </a:moveTo>
                  <a:cubicBezTo>
                    <a:pt x="1305" y="479"/>
                    <a:pt x="1305" y="479"/>
                    <a:pt x="1305" y="479"/>
                  </a:cubicBezTo>
                  <a:cubicBezTo>
                    <a:pt x="1270" y="395"/>
                    <a:pt x="1215" y="319"/>
                    <a:pt x="1142" y="256"/>
                  </a:cubicBezTo>
                  <a:cubicBezTo>
                    <a:pt x="1135" y="224"/>
                    <a:pt x="1143" y="189"/>
                    <a:pt x="1166" y="152"/>
                  </a:cubicBezTo>
                  <a:cubicBezTo>
                    <a:pt x="1186" y="120"/>
                    <a:pt x="1185" y="81"/>
                    <a:pt x="1165" y="49"/>
                  </a:cubicBezTo>
                  <a:cubicBezTo>
                    <a:pt x="1145" y="17"/>
                    <a:pt x="1109" y="0"/>
                    <a:pt x="1072" y="5"/>
                  </a:cubicBezTo>
                  <a:cubicBezTo>
                    <a:pt x="939" y="21"/>
                    <a:pt x="868" y="89"/>
                    <a:pt x="832" y="143"/>
                  </a:cubicBezTo>
                  <a:cubicBezTo>
                    <a:pt x="814" y="169"/>
                    <a:pt x="821" y="205"/>
                    <a:pt x="847" y="223"/>
                  </a:cubicBezTo>
                  <a:cubicBezTo>
                    <a:pt x="874" y="241"/>
                    <a:pt x="910" y="234"/>
                    <a:pt x="927" y="207"/>
                  </a:cubicBezTo>
                  <a:cubicBezTo>
                    <a:pt x="955" y="167"/>
                    <a:pt x="996" y="140"/>
                    <a:pt x="1049" y="126"/>
                  </a:cubicBezTo>
                  <a:cubicBezTo>
                    <a:pt x="1023" y="181"/>
                    <a:pt x="1017" y="237"/>
                    <a:pt x="1032" y="291"/>
                  </a:cubicBezTo>
                  <a:cubicBezTo>
                    <a:pt x="1033" y="307"/>
                    <a:pt x="1041" y="322"/>
                    <a:pt x="1053" y="332"/>
                  </a:cubicBezTo>
                  <a:cubicBezTo>
                    <a:pt x="1128" y="392"/>
                    <a:pt x="1183" y="469"/>
                    <a:pt x="1210" y="554"/>
                  </a:cubicBezTo>
                  <a:cubicBezTo>
                    <a:pt x="1218" y="578"/>
                    <a:pt x="1241" y="594"/>
                    <a:pt x="1266" y="594"/>
                  </a:cubicBezTo>
                  <a:cubicBezTo>
                    <a:pt x="1313" y="594"/>
                    <a:pt x="1313" y="594"/>
                    <a:pt x="1313" y="594"/>
                  </a:cubicBezTo>
                  <a:cubicBezTo>
                    <a:pt x="1317" y="594"/>
                    <a:pt x="1320" y="597"/>
                    <a:pt x="1320" y="601"/>
                  </a:cubicBezTo>
                  <a:cubicBezTo>
                    <a:pt x="1320" y="762"/>
                    <a:pt x="1320" y="762"/>
                    <a:pt x="1320" y="762"/>
                  </a:cubicBezTo>
                  <a:cubicBezTo>
                    <a:pt x="1320" y="766"/>
                    <a:pt x="1317" y="770"/>
                    <a:pt x="1313" y="770"/>
                  </a:cubicBezTo>
                  <a:cubicBezTo>
                    <a:pt x="1268" y="770"/>
                    <a:pt x="1268" y="770"/>
                    <a:pt x="1268" y="770"/>
                  </a:cubicBezTo>
                  <a:cubicBezTo>
                    <a:pt x="1242" y="770"/>
                    <a:pt x="1220" y="786"/>
                    <a:pt x="1213" y="810"/>
                  </a:cubicBezTo>
                  <a:cubicBezTo>
                    <a:pt x="1188" y="890"/>
                    <a:pt x="1140" y="964"/>
                    <a:pt x="1072" y="1024"/>
                  </a:cubicBezTo>
                  <a:cubicBezTo>
                    <a:pt x="1072" y="1024"/>
                    <a:pt x="1072" y="1024"/>
                    <a:pt x="1072" y="1024"/>
                  </a:cubicBezTo>
                  <a:cubicBezTo>
                    <a:pt x="1072" y="1024"/>
                    <a:pt x="1071" y="1024"/>
                    <a:pt x="1071" y="1025"/>
                  </a:cubicBezTo>
                  <a:cubicBezTo>
                    <a:pt x="1064" y="1031"/>
                    <a:pt x="1064" y="1031"/>
                    <a:pt x="1064" y="1031"/>
                  </a:cubicBezTo>
                  <a:cubicBezTo>
                    <a:pt x="1063" y="1032"/>
                    <a:pt x="1063" y="1032"/>
                    <a:pt x="1063" y="1032"/>
                  </a:cubicBezTo>
                  <a:cubicBezTo>
                    <a:pt x="980" y="1107"/>
                    <a:pt x="972" y="1196"/>
                    <a:pt x="971" y="1221"/>
                  </a:cubicBezTo>
                  <a:cubicBezTo>
                    <a:pt x="971" y="1253"/>
                    <a:pt x="971" y="1253"/>
                    <a:pt x="971" y="1253"/>
                  </a:cubicBezTo>
                  <a:cubicBezTo>
                    <a:pt x="801" y="1253"/>
                    <a:pt x="801" y="1253"/>
                    <a:pt x="801" y="1253"/>
                  </a:cubicBezTo>
                  <a:cubicBezTo>
                    <a:pt x="801" y="1192"/>
                    <a:pt x="801" y="1192"/>
                    <a:pt x="801" y="1192"/>
                  </a:cubicBezTo>
                  <a:cubicBezTo>
                    <a:pt x="801" y="1176"/>
                    <a:pt x="794" y="1160"/>
                    <a:pt x="782" y="1149"/>
                  </a:cubicBezTo>
                  <a:cubicBezTo>
                    <a:pt x="769" y="1139"/>
                    <a:pt x="753" y="1133"/>
                    <a:pt x="737" y="1135"/>
                  </a:cubicBezTo>
                  <a:cubicBezTo>
                    <a:pt x="714" y="1138"/>
                    <a:pt x="691" y="1139"/>
                    <a:pt x="668" y="1139"/>
                  </a:cubicBezTo>
                  <a:cubicBezTo>
                    <a:pt x="639" y="1139"/>
                    <a:pt x="609" y="1137"/>
                    <a:pt x="581" y="1133"/>
                  </a:cubicBezTo>
                  <a:cubicBezTo>
                    <a:pt x="564" y="1131"/>
                    <a:pt x="548" y="1136"/>
                    <a:pt x="535" y="1147"/>
                  </a:cubicBezTo>
                  <a:cubicBezTo>
                    <a:pt x="522" y="1157"/>
                    <a:pt x="515" y="1173"/>
                    <a:pt x="515" y="1190"/>
                  </a:cubicBezTo>
                  <a:cubicBezTo>
                    <a:pt x="515" y="1254"/>
                    <a:pt x="515" y="1254"/>
                    <a:pt x="515" y="1254"/>
                  </a:cubicBezTo>
                  <a:cubicBezTo>
                    <a:pt x="344" y="1254"/>
                    <a:pt x="344" y="1254"/>
                    <a:pt x="344" y="1254"/>
                  </a:cubicBezTo>
                  <a:cubicBezTo>
                    <a:pt x="342" y="1210"/>
                    <a:pt x="327" y="1109"/>
                    <a:pt x="247" y="1027"/>
                  </a:cubicBezTo>
                  <a:cubicBezTo>
                    <a:pt x="213" y="991"/>
                    <a:pt x="181" y="943"/>
                    <a:pt x="154" y="885"/>
                  </a:cubicBezTo>
                  <a:cubicBezTo>
                    <a:pt x="154" y="885"/>
                    <a:pt x="154" y="884"/>
                    <a:pt x="153" y="883"/>
                  </a:cubicBezTo>
                  <a:cubicBezTo>
                    <a:pt x="138" y="852"/>
                    <a:pt x="126" y="820"/>
                    <a:pt x="118" y="787"/>
                  </a:cubicBezTo>
                  <a:cubicBezTo>
                    <a:pt x="118" y="787"/>
                    <a:pt x="117" y="786"/>
                    <a:pt x="117" y="786"/>
                  </a:cubicBezTo>
                  <a:cubicBezTo>
                    <a:pt x="117" y="785"/>
                    <a:pt x="117" y="785"/>
                    <a:pt x="117" y="785"/>
                  </a:cubicBezTo>
                  <a:cubicBezTo>
                    <a:pt x="114" y="771"/>
                    <a:pt x="105" y="758"/>
                    <a:pt x="92" y="750"/>
                  </a:cubicBezTo>
                  <a:cubicBezTo>
                    <a:pt x="72" y="738"/>
                    <a:pt x="46" y="739"/>
                    <a:pt x="27" y="753"/>
                  </a:cubicBezTo>
                  <a:cubicBezTo>
                    <a:pt x="8" y="767"/>
                    <a:pt x="0" y="791"/>
                    <a:pt x="6" y="814"/>
                  </a:cubicBezTo>
                  <a:cubicBezTo>
                    <a:pt x="6" y="814"/>
                    <a:pt x="6" y="814"/>
                    <a:pt x="6" y="815"/>
                  </a:cubicBezTo>
                  <a:cubicBezTo>
                    <a:pt x="16" y="856"/>
                    <a:pt x="31" y="897"/>
                    <a:pt x="51" y="935"/>
                  </a:cubicBezTo>
                  <a:cubicBezTo>
                    <a:pt x="83" y="1004"/>
                    <a:pt x="121" y="1062"/>
                    <a:pt x="165" y="1107"/>
                  </a:cubicBezTo>
                  <a:cubicBezTo>
                    <a:pt x="219" y="1163"/>
                    <a:pt x="228" y="1233"/>
                    <a:pt x="230" y="1261"/>
                  </a:cubicBezTo>
                  <a:cubicBezTo>
                    <a:pt x="230" y="1280"/>
                    <a:pt x="230" y="1280"/>
                    <a:pt x="230" y="1280"/>
                  </a:cubicBezTo>
                  <a:cubicBezTo>
                    <a:pt x="230" y="1282"/>
                    <a:pt x="230" y="1284"/>
                    <a:pt x="230" y="1286"/>
                  </a:cubicBezTo>
                  <a:cubicBezTo>
                    <a:pt x="235" y="1333"/>
                    <a:pt x="275" y="1369"/>
                    <a:pt x="322" y="1369"/>
                  </a:cubicBezTo>
                  <a:cubicBezTo>
                    <a:pt x="537" y="1369"/>
                    <a:pt x="537" y="1369"/>
                    <a:pt x="537" y="1369"/>
                  </a:cubicBezTo>
                  <a:cubicBezTo>
                    <a:pt x="589" y="1369"/>
                    <a:pt x="630" y="1327"/>
                    <a:pt x="630" y="1276"/>
                  </a:cubicBezTo>
                  <a:cubicBezTo>
                    <a:pt x="630" y="1253"/>
                    <a:pt x="630" y="1253"/>
                    <a:pt x="630" y="1253"/>
                  </a:cubicBezTo>
                  <a:cubicBezTo>
                    <a:pt x="648" y="1254"/>
                    <a:pt x="667" y="1254"/>
                    <a:pt x="686" y="1254"/>
                  </a:cubicBezTo>
                  <a:cubicBezTo>
                    <a:pt x="686" y="1276"/>
                    <a:pt x="686" y="1276"/>
                    <a:pt x="686" y="1276"/>
                  </a:cubicBezTo>
                  <a:cubicBezTo>
                    <a:pt x="686" y="1327"/>
                    <a:pt x="727" y="1369"/>
                    <a:pt x="778" y="1369"/>
                  </a:cubicBezTo>
                  <a:cubicBezTo>
                    <a:pt x="993" y="1369"/>
                    <a:pt x="993" y="1369"/>
                    <a:pt x="993" y="1369"/>
                  </a:cubicBezTo>
                  <a:cubicBezTo>
                    <a:pt x="1045" y="1369"/>
                    <a:pt x="1086" y="1327"/>
                    <a:pt x="1086" y="1276"/>
                  </a:cubicBezTo>
                  <a:cubicBezTo>
                    <a:pt x="1086" y="1223"/>
                    <a:pt x="1086" y="1223"/>
                    <a:pt x="1086" y="1223"/>
                  </a:cubicBezTo>
                  <a:cubicBezTo>
                    <a:pt x="1087" y="1212"/>
                    <a:pt x="1091" y="1162"/>
                    <a:pt x="1139" y="1118"/>
                  </a:cubicBezTo>
                  <a:cubicBezTo>
                    <a:pt x="1142" y="1116"/>
                    <a:pt x="1145" y="1113"/>
                    <a:pt x="1148" y="1111"/>
                  </a:cubicBezTo>
                  <a:cubicBezTo>
                    <a:pt x="1149" y="1110"/>
                    <a:pt x="1150" y="1109"/>
                    <a:pt x="1151" y="1108"/>
                  </a:cubicBezTo>
                  <a:cubicBezTo>
                    <a:pt x="1221" y="1045"/>
                    <a:pt x="1275" y="968"/>
                    <a:pt x="1308" y="885"/>
                  </a:cubicBezTo>
                  <a:cubicBezTo>
                    <a:pt x="1312" y="885"/>
                    <a:pt x="1312" y="885"/>
                    <a:pt x="1312" y="885"/>
                  </a:cubicBezTo>
                  <a:cubicBezTo>
                    <a:pt x="1380" y="885"/>
                    <a:pt x="1435" y="830"/>
                    <a:pt x="1435" y="762"/>
                  </a:cubicBezTo>
                  <a:cubicBezTo>
                    <a:pt x="1435" y="601"/>
                    <a:pt x="1435" y="601"/>
                    <a:pt x="1435" y="601"/>
                  </a:cubicBezTo>
                  <a:cubicBezTo>
                    <a:pt x="1435" y="534"/>
                    <a:pt x="1380" y="479"/>
                    <a:pt x="1313" y="479"/>
                  </a:cubicBezTo>
                  <a:close/>
                  <a:moveTo>
                    <a:pt x="1313" y="479"/>
                  </a:moveTo>
                  <a:cubicBezTo>
                    <a:pt x="1313" y="479"/>
                    <a:pt x="1313" y="479"/>
                    <a:pt x="1313" y="47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8"/>
            <p:cNvSpPr>
              <a:spLocks noEditPoints="1"/>
            </p:cNvSpPr>
            <p:nvPr/>
          </p:nvSpPr>
          <p:spPr bwMode="auto">
            <a:xfrm>
              <a:off x="574675" y="850900"/>
              <a:ext cx="61913" cy="60325"/>
            </a:xfrm>
            <a:custGeom>
              <a:avLst/>
              <a:gdLst>
                <a:gd name="T0" fmla="*/ 121 w 121"/>
                <a:gd name="T1" fmla="*/ 61 h 121"/>
                <a:gd name="T2" fmla="*/ 60 w 121"/>
                <a:gd name="T3" fmla="*/ 121 h 121"/>
                <a:gd name="T4" fmla="*/ 0 w 121"/>
                <a:gd name="T5" fmla="*/ 61 h 121"/>
                <a:gd name="T6" fmla="*/ 60 w 121"/>
                <a:gd name="T7" fmla="*/ 0 h 121"/>
                <a:gd name="T8" fmla="*/ 121 w 121"/>
                <a:gd name="T9" fmla="*/ 61 h 121"/>
                <a:gd name="T10" fmla="*/ 121 w 121"/>
                <a:gd name="T11" fmla="*/ 61 h 121"/>
                <a:gd name="T12" fmla="*/ 121 w 121"/>
                <a:gd name="T13" fmla="*/ 6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21">
                  <a:moveTo>
                    <a:pt x="121" y="61"/>
                  </a:moveTo>
                  <a:cubicBezTo>
                    <a:pt x="121" y="94"/>
                    <a:pt x="94" y="121"/>
                    <a:pt x="60" y="121"/>
                  </a:cubicBezTo>
                  <a:cubicBezTo>
                    <a:pt x="27" y="121"/>
                    <a:pt x="0" y="94"/>
                    <a:pt x="0" y="61"/>
                  </a:cubicBezTo>
                  <a:cubicBezTo>
                    <a:pt x="0" y="27"/>
                    <a:pt x="27" y="0"/>
                    <a:pt x="60" y="0"/>
                  </a:cubicBezTo>
                  <a:cubicBezTo>
                    <a:pt x="94" y="0"/>
                    <a:pt x="121" y="27"/>
                    <a:pt x="121" y="61"/>
                  </a:cubicBezTo>
                  <a:close/>
                  <a:moveTo>
                    <a:pt x="121" y="61"/>
                  </a:moveTo>
                  <a:cubicBezTo>
                    <a:pt x="121" y="61"/>
                    <a:pt x="121" y="61"/>
                    <a:pt x="121" y="6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1604625" y="2552410"/>
            <a:ext cx="814651" cy="722151"/>
            <a:chOff x="238125" y="1417638"/>
            <a:chExt cx="796925" cy="706437"/>
          </a:xfrm>
          <a:solidFill>
            <a:schemeClr val="bg1"/>
          </a:solidFill>
        </p:grpSpPr>
        <p:sp>
          <p:nvSpPr>
            <p:cNvPr id="51" name="Freeform 9"/>
            <p:cNvSpPr>
              <a:spLocks noEditPoints="1"/>
            </p:cNvSpPr>
            <p:nvPr/>
          </p:nvSpPr>
          <p:spPr bwMode="auto">
            <a:xfrm>
              <a:off x="238125" y="1417638"/>
              <a:ext cx="796925" cy="706437"/>
            </a:xfrm>
            <a:custGeom>
              <a:avLst/>
              <a:gdLst>
                <a:gd name="T0" fmla="*/ 1330 w 1562"/>
                <a:gd name="T1" fmla="*/ 200 h 1383"/>
                <a:gd name="T2" fmla="*/ 781 w 1562"/>
                <a:gd name="T3" fmla="*/ 0 h 1383"/>
                <a:gd name="T4" fmla="*/ 231 w 1562"/>
                <a:gd name="T5" fmla="*/ 200 h 1383"/>
                <a:gd name="T6" fmla="*/ 0 w 1562"/>
                <a:gd name="T7" fmla="*/ 692 h 1383"/>
                <a:gd name="T8" fmla="*/ 151 w 1562"/>
                <a:gd name="T9" fmla="*/ 1101 h 1383"/>
                <a:gd name="T10" fmla="*/ 72 w 1562"/>
                <a:gd name="T11" fmla="*/ 1190 h 1383"/>
                <a:gd name="T12" fmla="*/ 39 w 1562"/>
                <a:gd name="T13" fmla="*/ 1272 h 1383"/>
                <a:gd name="T14" fmla="*/ 104 w 1562"/>
                <a:gd name="T15" fmla="*/ 1331 h 1383"/>
                <a:gd name="T16" fmla="*/ 418 w 1562"/>
                <a:gd name="T17" fmla="*/ 1273 h 1383"/>
                <a:gd name="T18" fmla="*/ 438 w 1562"/>
                <a:gd name="T19" fmla="*/ 1194 h 1383"/>
                <a:gd name="T20" fmla="*/ 358 w 1562"/>
                <a:gd name="T21" fmla="*/ 1174 h 1383"/>
                <a:gd name="T22" fmla="*/ 210 w 1562"/>
                <a:gd name="T23" fmla="*/ 1220 h 1383"/>
                <a:gd name="T24" fmla="*/ 272 w 1562"/>
                <a:gd name="T25" fmla="*/ 1110 h 1383"/>
                <a:gd name="T26" fmla="*/ 261 w 1562"/>
                <a:gd name="T27" fmla="*/ 1051 h 1383"/>
                <a:gd name="T28" fmla="*/ 115 w 1562"/>
                <a:gd name="T29" fmla="*/ 692 h 1383"/>
                <a:gd name="T30" fmla="*/ 781 w 1562"/>
                <a:gd name="T31" fmla="*/ 115 h 1383"/>
                <a:gd name="T32" fmla="*/ 1446 w 1562"/>
                <a:gd name="T33" fmla="*/ 692 h 1383"/>
                <a:gd name="T34" fmla="*/ 781 w 1562"/>
                <a:gd name="T35" fmla="*/ 1268 h 1383"/>
                <a:gd name="T36" fmla="*/ 623 w 1562"/>
                <a:gd name="T37" fmla="*/ 1252 h 1383"/>
                <a:gd name="T38" fmla="*/ 555 w 1562"/>
                <a:gd name="T39" fmla="*/ 1296 h 1383"/>
                <a:gd name="T40" fmla="*/ 599 w 1562"/>
                <a:gd name="T41" fmla="*/ 1365 h 1383"/>
                <a:gd name="T42" fmla="*/ 781 w 1562"/>
                <a:gd name="T43" fmla="*/ 1383 h 1383"/>
                <a:gd name="T44" fmla="*/ 1330 w 1562"/>
                <a:gd name="T45" fmla="*/ 1183 h 1383"/>
                <a:gd name="T46" fmla="*/ 1562 w 1562"/>
                <a:gd name="T47" fmla="*/ 692 h 1383"/>
                <a:gd name="T48" fmla="*/ 1330 w 1562"/>
                <a:gd name="T49" fmla="*/ 200 h 1383"/>
                <a:gd name="T50" fmla="*/ 1330 w 1562"/>
                <a:gd name="T51" fmla="*/ 200 h 1383"/>
                <a:gd name="T52" fmla="*/ 1330 w 1562"/>
                <a:gd name="T53" fmla="*/ 200 h 1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62" h="1383">
                  <a:moveTo>
                    <a:pt x="1330" y="200"/>
                  </a:moveTo>
                  <a:cubicBezTo>
                    <a:pt x="1183" y="71"/>
                    <a:pt x="988" y="0"/>
                    <a:pt x="781" y="0"/>
                  </a:cubicBezTo>
                  <a:cubicBezTo>
                    <a:pt x="574" y="0"/>
                    <a:pt x="379" y="71"/>
                    <a:pt x="231" y="200"/>
                  </a:cubicBezTo>
                  <a:cubicBezTo>
                    <a:pt x="82" y="331"/>
                    <a:pt x="0" y="505"/>
                    <a:pt x="0" y="692"/>
                  </a:cubicBezTo>
                  <a:cubicBezTo>
                    <a:pt x="0" y="838"/>
                    <a:pt x="54" y="982"/>
                    <a:pt x="151" y="1101"/>
                  </a:cubicBezTo>
                  <a:cubicBezTo>
                    <a:pt x="132" y="1138"/>
                    <a:pt x="106" y="1168"/>
                    <a:pt x="72" y="1190"/>
                  </a:cubicBezTo>
                  <a:cubicBezTo>
                    <a:pt x="45" y="1207"/>
                    <a:pt x="32" y="1240"/>
                    <a:pt x="39" y="1272"/>
                  </a:cubicBezTo>
                  <a:cubicBezTo>
                    <a:pt x="46" y="1303"/>
                    <a:pt x="72" y="1326"/>
                    <a:pt x="104" y="1331"/>
                  </a:cubicBezTo>
                  <a:cubicBezTo>
                    <a:pt x="170" y="1340"/>
                    <a:pt x="298" y="1345"/>
                    <a:pt x="418" y="1273"/>
                  </a:cubicBezTo>
                  <a:cubicBezTo>
                    <a:pt x="445" y="1257"/>
                    <a:pt x="454" y="1222"/>
                    <a:pt x="438" y="1194"/>
                  </a:cubicBezTo>
                  <a:cubicBezTo>
                    <a:pt x="421" y="1167"/>
                    <a:pt x="386" y="1158"/>
                    <a:pt x="358" y="1174"/>
                  </a:cubicBezTo>
                  <a:cubicBezTo>
                    <a:pt x="309" y="1204"/>
                    <a:pt x="256" y="1216"/>
                    <a:pt x="210" y="1220"/>
                  </a:cubicBezTo>
                  <a:cubicBezTo>
                    <a:pt x="236" y="1189"/>
                    <a:pt x="257" y="1152"/>
                    <a:pt x="272" y="1110"/>
                  </a:cubicBezTo>
                  <a:cubicBezTo>
                    <a:pt x="280" y="1090"/>
                    <a:pt x="275" y="1067"/>
                    <a:pt x="261" y="1051"/>
                  </a:cubicBezTo>
                  <a:cubicBezTo>
                    <a:pt x="166" y="948"/>
                    <a:pt x="115" y="823"/>
                    <a:pt x="115" y="692"/>
                  </a:cubicBezTo>
                  <a:cubicBezTo>
                    <a:pt x="115" y="374"/>
                    <a:pt x="414" y="115"/>
                    <a:pt x="781" y="115"/>
                  </a:cubicBezTo>
                  <a:cubicBezTo>
                    <a:pt x="1148" y="115"/>
                    <a:pt x="1446" y="374"/>
                    <a:pt x="1446" y="692"/>
                  </a:cubicBezTo>
                  <a:cubicBezTo>
                    <a:pt x="1446" y="1009"/>
                    <a:pt x="1148" y="1268"/>
                    <a:pt x="781" y="1268"/>
                  </a:cubicBezTo>
                  <a:cubicBezTo>
                    <a:pt x="727" y="1268"/>
                    <a:pt x="675" y="1262"/>
                    <a:pt x="623" y="1252"/>
                  </a:cubicBezTo>
                  <a:cubicBezTo>
                    <a:pt x="592" y="1245"/>
                    <a:pt x="562" y="1265"/>
                    <a:pt x="555" y="1296"/>
                  </a:cubicBezTo>
                  <a:cubicBezTo>
                    <a:pt x="549" y="1327"/>
                    <a:pt x="568" y="1358"/>
                    <a:pt x="599" y="1365"/>
                  </a:cubicBezTo>
                  <a:cubicBezTo>
                    <a:pt x="659" y="1377"/>
                    <a:pt x="719" y="1383"/>
                    <a:pt x="781" y="1383"/>
                  </a:cubicBezTo>
                  <a:cubicBezTo>
                    <a:pt x="988" y="1383"/>
                    <a:pt x="1183" y="1312"/>
                    <a:pt x="1330" y="1183"/>
                  </a:cubicBezTo>
                  <a:cubicBezTo>
                    <a:pt x="1479" y="1052"/>
                    <a:pt x="1562" y="878"/>
                    <a:pt x="1562" y="692"/>
                  </a:cubicBezTo>
                  <a:cubicBezTo>
                    <a:pt x="1562" y="505"/>
                    <a:pt x="1479" y="331"/>
                    <a:pt x="1330" y="200"/>
                  </a:cubicBezTo>
                  <a:close/>
                  <a:moveTo>
                    <a:pt x="1330" y="200"/>
                  </a:moveTo>
                  <a:cubicBezTo>
                    <a:pt x="1330" y="200"/>
                    <a:pt x="1330" y="200"/>
                    <a:pt x="1330" y="20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10"/>
            <p:cNvSpPr>
              <a:spLocks noEditPoints="1"/>
            </p:cNvSpPr>
            <p:nvPr/>
          </p:nvSpPr>
          <p:spPr bwMode="auto">
            <a:xfrm>
              <a:off x="684213" y="1630363"/>
              <a:ext cx="146050" cy="58737"/>
            </a:xfrm>
            <a:custGeom>
              <a:avLst/>
              <a:gdLst>
                <a:gd name="T0" fmla="*/ 227 w 285"/>
                <a:gd name="T1" fmla="*/ 0 h 116"/>
                <a:gd name="T2" fmla="*/ 58 w 285"/>
                <a:gd name="T3" fmla="*/ 0 h 116"/>
                <a:gd name="T4" fmla="*/ 0 w 285"/>
                <a:gd name="T5" fmla="*/ 58 h 116"/>
                <a:gd name="T6" fmla="*/ 58 w 285"/>
                <a:gd name="T7" fmla="*/ 116 h 116"/>
                <a:gd name="T8" fmla="*/ 227 w 285"/>
                <a:gd name="T9" fmla="*/ 116 h 116"/>
                <a:gd name="T10" fmla="*/ 285 w 285"/>
                <a:gd name="T11" fmla="*/ 58 h 116"/>
                <a:gd name="T12" fmla="*/ 227 w 285"/>
                <a:gd name="T13" fmla="*/ 0 h 116"/>
                <a:gd name="T14" fmla="*/ 227 w 285"/>
                <a:gd name="T15" fmla="*/ 0 h 116"/>
                <a:gd name="T16" fmla="*/ 227 w 285"/>
                <a:gd name="T1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5" h="116">
                  <a:moveTo>
                    <a:pt x="227" y="0"/>
                  </a:moveTo>
                  <a:cubicBezTo>
                    <a:pt x="58" y="0"/>
                    <a:pt x="58" y="0"/>
                    <a:pt x="58" y="0"/>
                  </a:cubicBezTo>
                  <a:cubicBezTo>
                    <a:pt x="26" y="0"/>
                    <a:pt x="0" y="26"/>
                    <a:pt x="0" y="58"/>
                  </a:cubicBezTo>
                  <a:cubicBezTo>
                    <a:pt x="0" y="90"/>
                    <a:pt x="26" y="116"/>
                    <a:pt x="58" y="116"/>
                  </a:cubicBezTo>
                  <a:cubicBezTo>
                    <a:pt x="227" y="116"/>
                    <a:pt x="227" y="116"/>
                    <a:pt x="227" y="116"/>
                  </a:cubicBezTo>
                  <a:cubicBezTo>
                    <a:pt x="259" y="116"/>
                    <a:pt x="285" y="90"/>
                    <a:pt x="285" y="58"/>
                  </a:cubicBezTo>
                  <a:cubicBezTo>
                    <a:pt x="285" y="26"/>
                    <a:pt x="259" y="0"/>
                    <a:pt x="227" y="0"/>
                  </a:cubicBezTo>
                  <a:close/>
                  <a:moveTo>
                    <a:pt x="227" y="0"/>
                  </a:moveTo>
                  <a:cubicBezTo>
                    <a:pt x="227" y="0"/>
                    <a:pt x="227" y="0"/>
                    <a:pt x="22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11"/>
            <p:cNvSpPr>
              <a:spLocks noEditPoints="1"/>
            </p:cNvSpPr>
            <p:nvPr/>
          </p:nvSpPr>
          <p:spPr bwMode="auto">
            <a:xfrm>
              <a:off x="442913" y="1630363"/>
              <a:ext cx="196850" cy="58737"/>
            </a:xfrm>
            <a:custGeom>
              <a:avLst/>
              <a:gdLst>
                <a:gd name="T0" fmla="*/ 329 w 386"/>
                <a:gd name="T1" fmla="*/ 0 h 116"/>
                <a:gd name="T2" fmla="*/ 58 w 386"/>
                <a:gd name="T3" fmla="*/ 0 h 116"/>
                <a:gd name="T4" fmla="*/ 0 w 386"/>
                <a:gd name="T5" fmla="*/ 58 h 116"/>
                <a:gd name="T6" fmla="*/ 58 w 386"/>
                <a:gd name="T7" fmla="*/ 116 h 116"/>
                <a:gd name="T8" fmla="*/ 329 w 386"/>
                <a:gd name="T9" fmla="*/ 116 h 116"/>
                <a:gd name="T10" fmla="*/ 386 w 386"/>
                <a:gd name="T11" fmla="*/ 58 h 116"/>
                <a:gd name="T12" fmla="*/ 329 w 386"/>
                <a:gd name="T13" fmla="*/ 0 h 116"/>
                <a:gd name="T14" fmla="*/ 329 w 386"/>
                <a:gd name="T15" fmla="*/ 0 h 116"/>
                <a:gd name="T16" fmla="*/ 329 w 386"/>
                <a:gd name="T1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6" h="116">
                  <a:moveTo>
                    <a:pt x="329" y="0"/>
                  </a:moveTo>
                  <a:cubicBezTo>
                    <a:pt x="58" y="0"/>
                    <a:pt x="58" y="0"/>
                    <a:pt x="58" y="0"/>
                  </a:cubicBezTo>
                  <a:cubicBezTo>
                    <a:pt x="26" y="0"/>
                    <a:pt x="0" y="26"/>
                    <a:pt x="0" y="58"/>
                  </a:cubicBezTo>
                  <a:cubicBezTo>
                    <a:pt x="0" y="90"/>
                    <a:pt x="26" y="116"/>
                    <a:pt x="58" y="116"/>
                  </a:cubicBezTo>
                  <a:cubicBezTo>
                    <a:pt x="329" y="116"/>
                    <a:pt x="329" y="116"/>
                    <a:pt x="329" y="116"/>
                  </a:cubicBezTo>
                  <a:cubicBezTo>
                    <a:pt x="360" y="116"/>
                    <a:pt x="386" y="90"/>
                    <a:pt x="386" y="58"/>
                  </a:cubicBezTo>
                  <a:cubicBezTo>
                    <a:pt x="386" y="26"/>
                    <a:pt x="360" y="0"/>
                    <a:pt x="329" y="0"/>
                  </a:cubicBezTo>
                  <a:close/>
                  <a:moveTo>
                    <a:pt x="329" y="0"/>
                  </a:moveTo>
                  <a:cubicBezTo>
                    <a:pt x="329" y="0"/>
                    <a:pt x="329" y="0"/>
                    <a:pt x="32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Freeform 12"/>
            <p:cNvSpPr>
              <a:spLocks noEditPoints="1"/>
            </p:cNvSpPr>
            <p:nvPr/>
          </p:nvSpPr>
          <p:spPr bwMode="auto">
            <a:xfrm>
              <a:off x="622300" y="1741488"/>
              <a:ext cx="207963" cy="58737"/>
            </a:xfrm>
            <a:custGeom>
              <a:avLst/>
              <a:gdLst>
                <a:gd name="T0" fmla="*/ 351 w 408"/>
                <a:gd name="T1" fmla="*/ 0 h 115"/>
                <a:gd name="T2" fmla="*/ 57 w 408"/>
                <a:gd name="T3" fmla="*/ 0 h 115"/>
                <a:gd name="T4" fmla="*/ 0 w 408"/>
                <a:gd name="T5" fmla="*/ 58 h 115"/>
                <a:gd name="T6" fmla="*/ 57 w 408"/>
                <a:gd name="T7" fmla="*/ 115 h 115"/>
                <a:gd name="T8" fmla="*/ 351 w 408"/>
                <a:gd name="T9" fmla="*/ 115 h 115"/>
                <a:gd name="T10" fmla="*/ 408 w 408"/>
                <a:gd name="T11" fmla="*/ 58 h 115"/>
                <a:gd name="T12" fmla="*/ 351 w 408"/>
                <a:gd name="T13" fmla="*/ 0 h 115"/>
                <a:gd name="T14" fmla="*/ 351 w 408"/>
                <a:gd name="T15" fmla="*/ 0 h 115"/>
                <a:gd name="T16" fmla="*/ 351 w 408"/>
                <a:gd name="T17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8" h="115">
                  <a:moveTo>
                    <a:pt x="35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26" y="0"/>
                    <a:pt x="0" y="26"/>
                    <a:pt x="0" y="58"/>
                  </a:cubicBezTo>
                  <a:cubicBezTo>
                    <a:pt x="0" y="89"/>
                    <a:pt x="26" y="115"/>
                    <a:pt x="57" y="115"/>
                  </a:cubicBezTo>
                  <a:cubicBezTo>
                    <a:pt x="351" y="115"/>
                    <a:pt x="351" y="115"/>
                    <a:pt x="351" y="115"/>
                  </a:cubicBezTo>
                  <a:cubicBezTo>
                    <a:pt x="382" y="115"/>
                    <a:pt x="408" y="89"/>
                    <a:pt x="408" y="58"/>
                  </a:cubicBezTo>
                  <a:cubicBezTo>
                    <a:pt x="408" y="26"/>
                    <a:pt x="382" y="0"/>
                    <a:pt x="351" y="0"/>
                  </a:cubicBezTo>
                  <a:close/>
                  <a:moveTo>
                    <a:pt x="351" y="0"/>
                  </a:moveTo>
                  <a:cubicBezTo>
                    <a:pt x="351" y="0"/>
                    <a:pt x="351" y="0"/>
                    <a:pt x="35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 13"/>
            <p:cNvSpPr>
              <a:spLocks noEditPoints="1"/>
            </p:cNvSpPr>
            <p:nvPr/>
          </p:nvSpPr>
          <p:spPr bwMode="auto">
            <a:xfrm>
              <a:off x="442913" y="1741488"/>
              <a:ext cx="133350" cy="58737"/>
            </a:xfrm>
            <a:custGeom>
              <a:avLst/>
              <a:gdLst>
                <a:gd name="T0" fmla="*/ 204 w 262"/>
                <a:gd name="T1" fmla="*/ 0 h 115"/>
                <a:gd name="T2" fmla="*/ 58 w 262"/>
                <a:gd name="T3" fmla="*/ 0 h 115"/>
                <a:gd name="T4" fmla="*/ 0 w 262"/>
                <a:gd name="T5" fmla="*/ 58 h 115"/>
                <a:gd name="T6" fmla="*/ 58 w 262"/>
                <a:gd name="T7" fmla="*/ 115 h 115"/>
                <a:gd name="T8" fmla="*/ 204 w 262"/>
                <a:gd name="T9" fmla="*/ 115 h 115"/>
                <a:gd name="T10" fmla="*/ 262 w 262"/>
                <a:gd name="T11" fmla="*/ 58 h 115"/>
                <a:gd name="T12" fmla="*/ 204 w 262"/>
                <a:gd name="T13" fmla="*/ 0 h 115"/>
                <a:gd name="T14" fmla="*/ 204 w 262"/>
                <a:gd name="T15" fmla="*/ 0 h 115"/>
                <a:gd name="T16" fmla="*/ 204 w 262"/>
                <a:gd name="T17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2" h="115">
                  <a:moveTo>
                    <a:pt x="204" y="0"/>
                  </a:moveTo>
                  <a:cubicBezTo>
                    <a:pt x="58" y="0"/>
                    <a:pt x="58" y="0"/>
                    <a:pt x="58" y="0"/>
                  </a:cubicBezTo>
                  <a:cubicBezTo>
                    <a:pt x="26" y="0"/>
                    <a:pt x="0" y="26"/>
                    <a:pt x="0" y="58"/>
                  </a:cubicBezTo>
                  <a:cubicBezTo>
                    <a:pt x="0" y="89"/>
                    <a:pt x="26" y="115"/>
                    <a:pt x="58" y="115"/>
                  </a:cubicBezTo>
                  <a:cubicBezTo>
                    <a:pt x="204" y="115"/>
                    <a:pt x="204" y="115"/>
                    <a:pt x="204" y="115"/>
                  </a:cubicBezTo>
                  <a:cubicBezTo>
                    <a:pt x="236" y="115"/>
                    <a:pt x="262" y="89"/>
                    <a:pt x="262" y="58"/>
                  </a:cubicBezTo>
                  <a:cubicBezTo>
                    <a:pt x="262" y="26"/>
                    <a:pt x="236" y="0"/>
                    <a:pt x="204" y="0"/>
                  </a:cubicBezTo>
                  <a:close/>
                  <a:moveTo>
                    <a:pt x="204" y="0"/>
                  </a:moveTo>
                  <a:cubicBezTo>
                    <a:pt x="204" y="0"/>
                    <a:pt x="204" y="0"/>
                    <a:pt x="20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14"/>
            <p:cNvSpPr>
              <a:spLocks noEditPoints="1"/>
            </p:cNvSpPr>
            <p:nvPr/>
          </p:nvSpPr>
          <p:spPr bwMode="auto">
            <a:xfrm>
              <a:off x="722313" y="1854200"/>
              <a:ext cx="107950" cy="58737"/>
            </a:xfrm>
            <a:custGeom>
              <a:avLst/>
              <a:gdLst>
                <a:gd name="T0" fmla="*/ 154 w 212"/>
                <a:gd name="T1" fmla="*/ 0 h 115"/>
                <a:gd name="T2" fmla="*/ 57 w 212"/>
                <a:gd name="T3" fmla="*/ 0 h 115"/>
                <a:gd name="T4" fmla="*/ 0 w 212"/>
                <a:gd name="T5" fmla="*/ 57 h 115"/>
                <a:gd name="T6" fmla="*/ 57 w 212"/>
                <a:gd name="T7" fmla="*/ 115 h 115"/>
                <a:gd name="T8" fmla="*/ 154 w 212"/>
                <a:gd name="T9" fmla="*/ 115 h 115"/>
                <a:gd name="T10" fmla="*/ 212 w 212"/>
                <a:gd name="T11" fmla="*/ 57 h 115"/>
                <a:gd name="T12" fmla="*/ 154 w 212"/>
                <a:gd name="T13" fmla="*/ 0 h 115"/>
                <a:gd name="T14" fmla="*/ 154 w 212"/>
                <a:gd name="T15" fmla="*/ 0 h 115"/>
                <a:gd name="T16" fmla="*/ 154 w 212"/>
                <a:gd name="T17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2" h="115">
                  <a:moveTo>
                    <a:pt x="154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26" y="0"/>
                    <a:pt x="0" y="25"/>
                    <a:pt x="0" y="57"/>
                  </a:cubicBezTo>
                  <a:cubicBezTo>
                    <a:pt x="0" y="89"/>
                    <a:pt x="26" y="115"/>
                    <a:pt x="57" y="115"/>
                  </a:cubicBezTo>
                  <a:cubicBezTo>
                    <a:pt x="154" y="115"/>
                    <a:pt x="154" y="115"/>
                    <a:pt x="154" y="115"/>
                  </a:cubicBezTo>
                  <a:cubicBezTo>
                    <a:pt x="186" y="115"/>
                    <a:pt x="212" y="89"/>
                    <a:pt x="212" y="57"/>
                  </a:cubicBezTo>
                  <a:cubicBezTo>
                    <a:pt x="212" y="25"/>
                    <a:pt x="186" y="0"/>
                    <a:pt x="154" y="0"/>
                  </a:cubicBezTo>
                  <a:close/>
                  <a:moveTo>
                    <a:pt x="154" y="0"/>
                  </a:moveTo>
                  <a:cubicBezTo>
                    <a:pt x="154" y="0"/>
                    <a:pt x="154" y="0"/>
                    <a:pt x="15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 15"/>
            <p:cNvSpPr>
              <a:spLocks noEditPoints="1"/>
            </p:cNvSpPr>
            <p:nvPr/>
          </p:nvSpPr>
          <p:spPr bwMode="auto">
            <a:xfrm>
              <a:off x="442913" y="1854200"/>
              <a:ext cx="233363" cy="58737"/>
            </a:xfrm>
            <a:custGeom>
              <a:avLst/>
              <a:gdLst>
                <a:gd name="T0" fmla="*/ 401 w 459"/>
                <a:gd name="T1" fmla="*/ 0 h 115"/>
                <a:gd name="T2" fmla="*/ 58 w 459"/>
                <a:gd name="T3" fmla="*/ 0 h 115"/>
                <a:gd name="T4" fmla="*/ 0 w 459"/>
                <a:gd name="T5" fmla="*/ 57 h 115"/>
                <a:gd name="T6" fmla="*/ 58 w 459"/>
                <a:gd name="T7" fmla="*/ 115 h 115"/>
                <a:gd name="T8" fmla="*/ 401 w 459"/>
                <a:gd name="T9" fmla="*/ 115 h 115"/>
                <a:gd name="T10" fmla="*/ 459 w 459"/>
                <a:gd name="T11" fmla="*/ 57 h 115"/>
                <a:gd name="T12" fmla="*/ 401 w 459"/>
                <a:gd name="T13" fmla="*/ 0 h 115"/>
                <a:gd name="T14" fmla="*/ 401 w 459"/>
                <a:gd name="T15" fmla="*/ 0 h 115"/>
                <a:gd name="T16" fmla="*/ 401 w 459"/>
                <a:gd name="T17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9" h="115">
                  <a:moveTo>
                    <a:pt x="401" y="0"/>
                  </a:moveTo>
                  <a:cubicBezTo>
                    <a:pt x="58" y="0"/>
                    <a:pt x="58" y="0"/>
                    <a:pt x="58" y="0"/>
                  </a:cubicBezTo>
                  <a:cubicBezTo>
                    <a:pt x="26" y="0"/>
                    <a:pt x="0" y="25"/>
                    <a:pt x="0" y="57"/>
                  </a:cubicBezTo>
                  <a:cubicBezTo>
                    <a:pt x="0" y="89"/>
                    <a:pt x="26" y="115"/>
                    <a:pt x="58" y="115"/>
                  </a:cubicBezTo>
                  <a:cubicBezTo>
                    <a:pt x="401" y="115"/>
                    <a:pt x="401" y="115"/>
                    <a:pt x="401" y="115"/>
                  </a:cubicBezTo>
                  <a:cubicBezTo>
                    <a:pt x="433" y="115"/>
                    <a:pt x="459" y="89"/>
                    <a:pt x="459" y="57"/>
                  </a:cubicBezTo>
                  <a:cubicBezTo>
                    <a:pt x="459" y="25"/>
                    <a:pt x="433" y="0"/>
                    <a:pt x="401" y="0"/>
                  </a:cubicBezTo>
                  <a:close/>
                  <a:moveTo>
                    <a:pt x="401" y="0"/>
                  </a:moveTo>
                  <a:cubicBezTo>
                    <a:pt x="401" y="0"/>
                    <a:pt x="401" y="0"/>
                    <a:pt x="40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8" name="Freeform 16"/>
          <p:cNvSpPr>
            <a:spLocks/>
          </p:cNvSpPr>
          <p:nvPr/>
        </p:nvSpPr>
        <p:spPr bwMode="auto">
          <a:xfrm>
            <a:off x="3414954" y="5092301"/>
            <a:ext cx="573262" cy="573261"/>
          </a:xfrm>
          <a:custGeom>
            <a:avLst/>
            <a:gdLst>
              <a:gd name="T0" fmla="*/ 952 w 1563"/>
              <a:gd name="T1" fmla="*/ 1394 h 1563"/>
              <a:gd name="T2" fmla="*/ 1297 w 1563"/>
              <a:gd name="T3" fmla="*/ 1370 h 1563"/>
              <a:gd name="T4" fmla="*/ 1335 w 1563"/>
              <a:gd name="T5" fmla="*/ 1094 h 1563"/>
              <a:gd name="T6" fmla="*/ 1563 w 1563"/>
              <a:gd name="T7" fmla="*/ 833 h 1563"/>
              <a:gd name="T8" fmla="*/ 1444 w 1563"/>
              <a:gd name="T9" fmla="*/ 611 h 1563"/>
              <a:gd name="T10" fmla="*/ 1370 w 1563"/>
              <a:gd name="T11" fmla="*/ 434 h 1563"/>
              <a:gd name="T12" fmla="*/ 1129 w 1563"/>
              <a:gd name="T13" fmla="*/ 193 h 1563"/>
              <a:gd name="T14" fmla="*/ 853 w 1563"/>
              <a:gd name="T15" fmla="*/ 590 h 1563"/>
              <a:gd name="T16" fmla="*/ 959 w 1563"/>
              <a:gd name="T17" fmla="*/ 883 h 1563"/>
              <a:gd name="T18" fmla="*/ 584 w 1563"/>
              <a:gd name="T19" fmla="*/ 837 h 1563"/>
              <a:gd name="T20" fmla="*/ 576 w 1563"/>
              <a:gd name="T21" fmla="*/ 537 h 1563"/>
              <a:gd name="T22" fmla="*/ 781 w 1563"/>
              <a:gd name="T23" fmla="*/ 1102 h 1563"/>
              <a:gd name="T24" fmla="*/ 1089 w 1563"/>
              <a:gd name="T25" fmla="*/ 696 h 1563"/>
              <a:gd name="T26" fmla="*/ 1216 w 1563"/>
              <a:gd name="T27" fmla="*/ 275 h 1563"/>
              <a:gd name="T28" fmla="*/ 1188 w 1563"/>
              <a:gd name="T29" fmla="*/ 453 h 1563"/>
              <a:gd name="T30" fmla="*/ 1301 w 1563"/>
              <a:gd name="T31" fmla="*/ 726 h 1563"/>
              <a:gd name="T32" fmla="*/ 1448 w 1563"/>
              <a:gd name="T33" fmla="*/ 834 h 1563"/>
              <a:gd name="T34" fmla="*/ 1292 w 1563"/>
              <a:gd name="T35" fmla="*/ 884 h 1563"/>
              <a:gd name="T36" fmla="*/ 1289 w 1563"/>
              <a:gd name="T37" fmla="*/ 1211 h 1563"/>
              <a:gd name="T38" fmla="*/ 1211 w 1563"/>
              <a:gd name="T39" fmla="*/ 1289 h 1563"/>
              <a:gd name="T40" fmla="*/ 884 w 1563"/>
              <a:gd name="T41" fmla="*/ 1292 h 1563"/>
              <a:gd name="T42" fmla="*/ 834 w 1563"/>
              <a:gd name="T43" fmla="*/ 1448 h 1563"/>
              <a:gd name="T44" fmla="*/ 726 w 1563"/>
              <a:gd name="T45" fmla="*/ 1302 h 1563"/>
              <a:gd name="T46" fmla="*/ 453 w 1563"/>
              <a:gd name="T47" fmla="*/ 1189 h 1563"/>
              <a:gd name="T48" fmla="*/ 275 w 1563"/>
              <a:gd name="T49" fmla="*/ 1216 h 1563"/>
              <a:gd name="T50" fmla="*/ 349 w 1563"/>
              <a:gd name="T51" fmla="*/ 1071 h 1563"/>
              <a:gd name="T52" fmla="*/ 119 w 1563"/>
              <a:gd name="T53" fmla="*/ 837 h 1563"/>
              <a:gd name="T54" fmla="*/ 119 w 1563"/>
              <a:gd name="T55" fmla="*/ 726 h 1563"/>
              <a:gd name="T56" fmla="*/ 348 w 1563"/>
              <a:gd name="T57" fmla="*/ 493 h 1563"/>
              <a:gd name="T58" fmla="*/ 274 w 1563"/>
              <a:gd name="T59" fmla="*/ 348 h 1563"/>
              <a:gd name="T60" fmla="*/ 452 w 1563"/>
              <a:gd name="T61" fmla="*/ 375 h 1563"/>
              <a:gd name="T62" fmla="*/ 725 w 1563"/>
              <a:gd name="T63" fmla="*/ 262 h 1563"/>
              <a:gd name="T64" fmla="*/ 833 w 1563"/>
              <a:gd name="T65" fmla="*/ 115 h 1563"/>
              <a:gd name="T66" fmla="*/ 894 w 1563"/>
              <a:gd name="T67" fmla="*/ 272 h 1563"/>
              <a:gd name="T68" fmla="*/ 833 w 1563"/>
              <a:gd name="T69" fmla="*/ 0 h 1563"/>
              <a:gd name="T70" fmla="*/ 610 w 1563"/>
              <a:gd name="T71" fmla="*/ 169 h 1563"/>
              <a:gd name="T72" fmla="*/ 265 w 1563"/>
              <a:gd name="T73" fmla="*/ 193 h 1563"/>
              <a:gd name="T74" fmla="*/ 227 w 1563"/>
              <a:gd name="T75" fmla="*/ 469 h 1563"/>
              <a:gd name="T76" fmla="*/ 0 w 1563"/>
              <a:gd name="T77" fmla="*/ 730 h 1563"/>
              <a:gd name="T78" fmla="*/ 169 w 1563"/>
              <a:gd name="T79" fmla="*/ 952 h 1563"/>
              <a:gd name="T80" fmla="*/ 193 w 1563"/>
              <a:gd name="T81" fmla="*/ 1297 h 1563"/>
              <a:gd name="T82" fmla="*/ 469 w 1563"/>
              <a:gd name="T83" fmla="*/ 1335 h 1563"/>
              <a:gd name="T84" fmla="*/ 730 w 1563"/>
              <a:gd name="T85" fmla="*/ 1563 h 15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563" h="1563">
                <a:moveTo>
                  <a:pt x="833" y="1563"/>
                </a:moveTo>
                <a:cubicBezTo>
                  <a:pt x="899" y="1563"/>
                  <a:pt x="952" y="1509"/>
                  <a:pt x="952" y="1444"/>
                </a:cubicBezTo>
                <a:cubicBezTo>
                  <a:pt x="952" y="1394"/>
                  <a:pt x="952" y="1394"/>
                  <a:pt x="952" y="1394"/>
                </a:cubicBezTo>
                <a:cubicBezTo>
                  <a:pt x="1002" y="1380"/>
                  <a:pt x="1049" y="1361"/>
                  <a:pt x="1094" y="1335"/>
                </a:cubicBezTo>
                <a:cubicBezTo>
                  <a:pt x="1129" y="1370"/>
                  <a:pt x="1129" y="1370"/>
                  <a:pt x="1129" y="1370"/>
                </a:cubicBezTo>
                <a:cubicBezTo>
                  <a:pt x="1175" y="1417"/>
                  <a:pt x="1251" y="1417"/>
                  <a:pt x="1297" y="1370"/>
                </a:cubicBezTo>
                <a:cubicBezTo>
                  <a:pt x="1370" y="1297"/>
                  <a:pt x="1370" y="1297"/>
                  <a:pt x="1370" y="1297"/>
                </a:cubicBezTo>
                <a:cubicBezTo>
                  <a:pt x="1416" y="1251"/>
                  <a:pt x="1416" y="1175"/>
                  <a:pt x="1370" y="1129"/>
                </a:cubicBezTo>
                <a:cubicBezTo>
                  <a:pt x="1335" y="1094"/>
                  <a:pt x="1335" y="1094"/>
                  <a:pt x="1335" y="1094"/>
                </a:cubicBezTo>
                <a:cubicBezTo>
                  <a:pt x="1360" y="1049"/>
                  <a:pt x="1380" y="1002"/>
                  <a:pt x="1394" y="952"/>
                </a:cubicBezTo>
                <a:cubicBezTo>
                  <a:pt x="1444" y="952"/>
                  <a:pt x="1444" y="952"/>
                  <a:pt x="1444" y="952"/>
                </a:cubicBezTo>
                <a:cubicBezTo>
                  <a:pt x="1509" y="952"/>
                  <a:pt x="1563" y="899"/>
                  <a:pt x="1563" y="833"/>
                </a:cubicBezTo>
                <a:cubicBezTo>
                  <a:pt x="1563" y="730"/>
                  <a:pt x="1563" y="730"/>
                  <a:pt x="1563" y="730"/>
                </a:cubicBezTo>
                <a:cubicBezTo>
                  <a:pt x="1563" y="664"/>
                  <a:pt x="1509" y="611"/>
                  <a:pt x="1444" y="611"/>
                </a:cubicBezTo>
                <a:cubicBezTo>
                  <a:pt x="1444" y="611"/>
                  <a:pt x="1444" y="611"/>
                  <a:pt x="1444" y="611"/>
                </a:cubicBezTo>
                <a:cubicBezTo>
                  <a:pt x="1394" y="611"/>
                  <a:pt x="1394" y="611"/>
                  <a:pt x="1394" y="611"/>
                </a:cubicBezTo>
                <a:cubicBezTo>
                  <a:pt x="1380" y="561"/>
                  <a:pt x="1361" y="514"/>
                  <a:pt x="1335" y="469"/>
                </a:cubicBezTo>
                <a:cubicBezTo>
                  <a:pt x="1370" y="434"/>
                  <a:pt x="1370" y="434"/>
                  <a:pt x="1370" y="434"/>
                </a:cubicBezTo>
                <a:cubicBezTo>
                  <a:pt x="1417" y="388"/>
                  <a:pt x="1417" y="312"/>
                  <a:pt x="1370" y="266"/>
                </a:cubicBezTo>
                <a:cubicBezTo>
                  <a:pt x="1297" y="193"/>
                  <a:pt x="1297" y="193"/>
                  <a:pt x="1297" y="193"/>
                </a:cubicBezTo>
                <a:cubicBezTo>
                  <a:pt x="1251" y="146"/>
                  <a:pt x="1175" y="146"/>
                  <a:pt x="1129" y="193"/>
                </a:cubicBezTo>
                <a:cubicBezTo>
                  <a:pt x="828" y="493"/>
                  <a:pt x="828" y="493"/>
                  <a:pt x="828" y="493"/>
                </a:cubicBezTo>
                <a:cubicBezTo>
                  <a:pt x="805" y="516"/>
                  <a:pt x="805" y="552"/>
                  <a:pt x="828" y="575"/>
                </a:cubicBezTo>
                <a:cubicBezTo>
                  <a:pt x="835" y="582"/>
                  <a:pt x="844" y="587"/>
                  <a:pt x="853" y="590"/>
                </a:cubicBezTo>
                <a:cubicBezTo>
                  <a:pt x="855" y="590"/>
                  <a:pt x="856" y="591"/>
                  <a:pt x="858" y="592"/>
                </a:cubicBezTo>
                <a:cubicBezTo>
                  <a:pt x="917" y="616"/>
                  <a:pt x="961" y="665"/>
                  <a:pt x="978" y="727"/>
                </a:cubicBezTo>
                <a:cubicBezTo>
                  <a:pt x="993" y="780"/>
                  <a:pt x="986" y="835"/>
                  <a:pt x="959" y="883"/>
                </a:cubicBezTo>
                <a:cubicBezTo>
                  <a:pt x="932" y="930"/>
                  <a:pt x="889" y="964"/>
                  <a:pt x="836" y="979"/>
                </a:cubicBezTo>
                <a:cubicBezTo>
                  <a:pt x="784" y="994"/>
                  <a:pt x="728" y="987"/>
                  <a:pt x="681" y="960"/>
                </a:cubicBezTo>
                <a:cubicBezTo>
                  <a:pt x="633" y="933"/>
                  <a:pt x="599" y="889"/>
                  <a:pt x="584" y="837"/>
                </a:cubicBezTo>
                <a:cubicBezTo>
                  <a:pt x="563" y="760"/>
                  <a:pt x="589" y="677"/>
                  <a:pt x="650" y="625"/>
                </a:cubicBezTo>
                <a:cubicBezTo>
                  <a:pt x="674" y="605"/>
                  <a:pt x="677" y="569"/>
                  <a:pt x="657" y="544"/>
                </a:cubicBezTo>
                <a:cubicBezTo>
                  <a:pt x="636" y="520"/>
                  <a:pt x="600" y="516"/>
                  <a:pt x="576" y="537"/>
                </a:cubicBezTo>
                <a:cubicBezTo>
                  <a:pt x="480" y="617"/>
                  <a:pt x="440" y="747"/>
                  <a:pt x="473" y="868"/>
                </a:cubicBezTo>
                <a:cubicBezTo>
                  <a:pt x="496" y="950"/>
                  <a:pt x="550" y="1018"/>
                  <a:pt x="624" y="1060"/>
                </a:cubicBezTo>
                <a:cubicBezTo>
                  <a:pt x="673" y="1088"/>
                  <a:pt x="726" y="1102"/>
                  <a:pt x="781" y="1102"/>
                </a:cubicBezTo>
                <a:cubicBezTo>
                  <a:pt x="810" y="1102"/>
                  <a:pt x="838" y="1098"/>
                  <a:pt x="867" y="1090"/>
                </a:cubicBezTo>
                <a:cubicBezTo>
                  <a:pt x="949" y="1067"/>
                  <a:pt x="1018" y="1013"/>
                  <a:pt x="1060" y="939"/>
                </a:cubicBezTo>
                <a:cubicBezTo>
                  <a:pt x="1101" y="865"/>
                  <a:pt x="1112" y="779"/>
                  <a:pt x="1089" y="696"/>
                </a:cubicBezTo>
                <a:cubicBezTo>
                  <a:pt x="1069" y="623"/>
                  <a:pt x="1025" y="562"/>
                  <a:pt x="965" y="520"/>
                </a:cubicBezTo>
                <a:cubicBezTo>
                  <a:pt x="1210" y="275"/>
                  <a:pt x="1210" y="275"/>
                  <a:pt x="1210" y="275"/>
                </a:cubicBezTo>
                <a:cubicBezTo>
                  <a:pt x="1212" y="273"/>
                  <a:pt x="1214" y="273"/>
                  <a:pt x="1216" y="275"/>
                </a:cubicBezTo>
                <a:cubicBezTo>
                  <a:pt x="1289" y="348"/>
                  <a:pt x="1289" y="348"/>
                  <a:pt x="1289" y="348"/>
                </a:cubicBezTo>
                <a:cubicBezTo>
                  <a:pt x="1290" y="349"/>
                  <a:pt x="1290" y="351"/>
                  <a:pt x="1289" y="353"/>
                </a:cubicBezTo>
                <a:cubicBezTo>
                  <a:pt x="1188" y="453"/>
                  <a:pt x="1188" y="453"/>
                  <a:pt x="1188" y="453"/>
                </a:cubicBezTo>
                <a:cubicBezTo>
                  <a:pt x="1214" y="493"/>
                  <a:pt x="1214" y="493"/>
                  <a:pt x="1214" y="493"/>
                </a:cubicBezTo>
                <a:cubicBezTo>
                  <a:pt x="1252" y="550"/>
                  <a:pt x="1279" y="613"/>
                  <a:pt x="1292" y="680"/>
                </a:cubicBezTo>
                <a:cubicBezTo>
                  <a:pt x="1301" y="726"/>
                  <a:pt x="1301" y="726"/>
                  <a:pt x="1301" y="726"/>
                </a:cubicBezTo>
                <a:cubicBezTo>
                  <a:pt x="1444" y="726"/>
                  <a:pt x="1444" y="726"/>
                  <a:pt x="1444" y="726"/>
                </a:cubicBezTo>
                <a:cubicBezTo>
                  <a:pt x="1446" y="726"/>
                  <a:pt x="1448" y="728"/>
                  <a:pt x="1448" y="730"/>
                </a:cubicBezTo>
                <a:cubicBezTo>
                  <a:pt x="1448" y="834"/>
                  <a:pt x="1448" y="834"/>
                  <a:pt x="1448" y="834"/>
                </a:cubicBezTo>
                <a:cubicBezTo>
                  <a:pt x="1448" y="836"/>
                  <a:pt x="1446" y="837"/>
                  <a:pt x="1444" y="837"/>
                </a:cubicBezTo>
                <a:cubicBezTo>
                  <a:pt x="1302" y="837"/>
                  <a:pt x="1302" y="837"/>
                  <a:pt x="1302" y="837"/>
                </a:cubicBezTo>
                <a:cubicBezTo>
                  <a:pt x="1292" y="884"/>
                  <a:pt x="1292" y="884"/>
                  <a:pt x="1292" y="884"/>
                </a:cubicBezTo>
                <a:cubicBezTo>
                  <a:pt x="1279" y="951"/>
                  <a:pt x="1253" y="1014"/>
                  <a:pt x="1215" y="1071"/>
                </a:cubicBezTo>
                <a:cubicBezTo>
                  <a:pt x="1189" y="1110"/>
                  <a:pt x="1189" y="1110"/>
                  <a:pt x="1189" y="1110"/>
                </a:cubicBezTo>
                <a:cubicBezTo>
                  <a:pt x="1289" y="1211"/>
                  <a:pt x="1289" y="1211"/>
                  <a:pt x="1289" y="1211"/>
                </a:cubicBezTo>
                <a:cubicBezTo>
                  <a:pt x="1291" y="1212"/>
                  <a:pt x="1291" y="1215"/>
                  <a:pt x="1289" y="1216"/>
                </a:cubicBezTo>
                <a:cubicBezTo>
                  <a:pt x="1216" y="1289"/>
                  <a:pt x="1216" y="1289"/>
                  <a:pt x="1216" y="1289"/>
                </a:cubicBezTo>
                <a:cubicBezTo>
                  <a:pt x="1215" y="1291"/>
                  <a:pt x="1212" y="1291"/>
                  <a:pt x="1211" y="1289"/>
                </a:cubicBezTo>
                <a:cubicBezTo>
                  <a:pt x="1110" y="1189"/>
                  <a:pt x="1110" y="1189"/>
                  <a:pt x="1110" y="1189"/>
                </a:cubicBezTo>
                <a:cubicBezTo>
                  <a:pt x="1071" y="1215"/>
                  <a:pt x="1071" y="1215"/>
                  <a:pt x="1071" y="1215"/>
                </a:cubicBezTo>
                <a:cubicBezTo>
                  <a:pt x="1014" y="1253"/>
                  <a:pt x="951" y="1279"/>
                  <a:pt x="884" y="1292"/>
                </a:cubicBezTo>
                <a:cubicBezTo>
                  <a:pt x="837" y="1302"/>
                  <a:pt x="837" y="1302"/>
                  <a:pt x="837" y="1302"/>
                </a:cubicBezTo>
                <a:cubicBezTo>
                  <a:pt x="837" y="1444"/>
                  <a:pt x="837" y="1444"/>
                  <a:pt x="837" y="1444"/>
                </a:cubicBezTo>
                <a:cubicBezTo>
                  <a:pt x="837" y="1446"/>
                  <a:pt x="836" y="1448"/>
                  <a:pt x="834" y="1448"/>
                </a:cubicBezTo>
                <a:cubicBezTo>
                  <a:pt x="730" y="1448"/>
                  <a:pt x="730" y="1448"/>
                  <a:pt x="730" y="1448"/>
                </a:cubicBezTo>
                <a:cubicBezTo>
                  <a:pt x="728" y="1448"/>
                  <a:pt x="726" y="1446"/>
                  <a:pt x="726" y="1444"/>
                </a:cubicBezTo>
                <a:cubicBezTo>
                  <a:pt x="726" y="1302"/>
                  <a:pt x="726" y="1302"/>
                  <a:pt x="726" y="1302"/>
                </a:cubicBezTo>
                <a:cubicBezTo>
                  <a:pt x="680" y="1292"/>
                  <a:pt x="680" y="1292"/>
                  <a:pt x="680" y="1292"/>
                </a:cubicBezTo>
                <a:cubicBezTo>
                  <a:pt x="613" y="1279"/>
                  <a:pt x="550" y="1253"/>
                  <a:pt x="493" y="1215"/>
                </a:cubicBezTo>
                <a:cubicBezTo>
                  <a:pt x="453" y="1189"/>
                  <a:pt x="453" y="1189"/>
                  <a:pt x="453" y="1189"/>
                </a:cubicBezTo>
                <a:cubicBezTo>
                  <a:pt x="353" y="1289"/>
                  <a:pt x="353" y="1289"/>
                  <a:pt x="353" y="1289"/>
                </a:cubicBezTo>
                <a:cubicBezTo>
                  <a:pt x="351" y="1291"/>
                  <a:pt x="349" y="1291"/>
                  <a:pt x="348" y="1289"/>
                </a:cubicBezTo>
                <a:cubicBezTo>
                  <a:pt x="275" y="1216"/>
                  <a:pt x="275" y="1216"/>
                  <a:pt x="275" y="1216"/>
                </a:cubicBezTo>
                <a:cubicBezTo>
                  <a:pt x="273" y="1215"/>
                  <a:pt x="273" y="1212"/>
                  <a:pt x="275" y="1211"/>
                </a:cubicBezTo>
                <a:cubicBezTo>
                  <a:pt x="375" y="1110"/>
                  <a:pt x="375" y="1110"/>
                  <a:pt x="375" y="1110"/>
                </a:cubicBezTo>
                <a:cubicBezTo>
                  <a:pt x="349" y="1071"/>
                  <a:pt x="349" y="1071"/>
                  <a:pt x="349" y="1071"/>
                </a:cubicBezTo>
                <a:cubicBezTo>
                  <a:pt x="311" y="1014"/>
                  <a:pt x="284" y="951"/>
                  <a:pt x="271" y="884"/>
                </a:cubicBezTo>
                <a:cubicBezTo>
                  <a:pt x="262" y="837"/>
                  <a:pt x="262" y="837"/>
                  <a:pt x="262" y="837"/>
                </a:cubicBezTo>
                <a:cubicBezTo>
                  <a:pt x="119" y="837"/>
                  <a:pt x="119" y="837"/>
                  <a:pt x="119" y="837"/>
                </a:cubicBezTo>
                <a:cubicBezTo>
                  <a:pt x="117" y="837"/>
                  <a:pt x="115" y="836"/>
                  <a:pt x="115" y="834"/>
                </a:cubicBezTo>
                <a:cubicBezTo>
                  <a:pt x="115" y="730"/>
                  <a:pt x="115" y="730"/>
                  <a:pt x="115" y="730"/>
                </a:cubicBezTo>
                <a:cubicBezTo>
                  <a:pt x="115" y="728"/>
                  <a:pt x="117" y="726"/>
                  <a:pt x="119" y="726"/>
                </a:cubicBezTo>
                <a:cubicBezTo>
                  <a:pt x="261" y="726"/>
                  <a:pt x="261" y="726"/>
                  <a:pt x="261" y="726"/>
                </a:cubicBezTo>
                <a:cubicBezTo>
                  <a:pt x="270" y="680"/>
                  <a:pt x="270" y="680"/>
                  <a:pt x="270" y="680"/>
                </a:cubicBezTo>
                <a:cubicBezTo>
                  <a:pt x="284" y="613"/>
                  <a:pt x="310" y="550"/>
                  <a:pt x="348" y="493"/>
                </a:cubicBezTo>
                <a:cubicBezTo>
                  <a:pt x="374" y="453"/>
                  <a:pt x="374" y="453"/>
                  <a:pt x="374" y="453"/>
                </a:cubicBezTo>
                <a:cubicBezTo>
                  <a:pt x="274" y="353"/>
                  <a:pt x="274" y="353"/>
                  <a:pt x="274" y="353"/>
                </a:cubicBezTo>
                <a:cubicBezTo>
                  <a:pt x="272" y="351"/>
                  <a:pt x="272" y="349"/>
                  <a:pt x="274" y="348"/>
                </a:cubicBezTo>
                <a:cubicBezTo>
                  <a:pt x="347" y="275"/>
                  <a:pt x="347" y="275"/>
                  <a:pt x="347" y="275"/>
                </a:cubicBezTo>
                <a:cubicBezTo>
                  <a:pt x="348" y="273"/>
                  <a:pt x="350" y="273"/>
                  <a:pt x="352" y="275"/>
                </a:cubicBezTo>
                <a:cubicBezTo>
                  <a:pt x="452" y="375"/>
                  <a:pt x="452" y="375"/>
                  <a:pt x="452" y="375"/>
                </a:cubicBezTo>
                <a:cubicBezTo>
                  <a:pt x="492" y="349"/>
                  <a:pt x="492" y="349"/>
                  <a:pt x="492" y="349"/>
                </a:cubicBezTo>
                <a:cubicBezTo>
                  <a:pt x="549" y="311"/>
                  <a:pt x="612" y="284"/>
                  <a:pt x="679" y="271"/>
                </a:cubicBezTo>
                <a:cubicBezTo>
                  <a:pt x="725" y="262"/>
                  <a:pt x="725" y="262"/>
                  <a:pt x="725" y="262"/>
                </a:cubicBezTo>
                <a:cubicBezTo>
                  <a:pt x="725" y="119"/>
                  <a:pt x="725" y="119"/>
                  <a:pt x="725" y="119"/>
                </a:cubicBezTo>
                <a:cubicBezTo>
                  <a:pt x="725" y="117"/>
                  <a:pt x="727" y="115"/>
                  <a:pt x="729" y="115"/>
                </a:cubicBezTo>
                <a:cubicBezTo>
                  <a:pt x="833" y="115"/>
                  <a:pt x="833" y="115"/>
                  <a:pt x="833" y="115"/>
                </a:cubicBezTo>
                <a:cubicBezTo>
                  <a:pt x="835" y="115"/>
                  <a:pt x="836" y="117"/>
                  <a:pt x="836" y="119"/>
                </a:cubicBezTo>
                <a:cubicBezTo>
                  <a:pt x="836" y="214"/>
                  <a:pt x="836" y="214"/>
                  <a:pt x="836" y="214"/>
                </a:cubicBezTo>
                <a:cubicBezTo>
                  <a:pt x="836" y="246"/>
                  <a:pt x="862" y="272"/>
                  <a:pt x="894" y="272"/>
                </a:cubicBezTo>
                <a:cubicBezTo>
                  <a:pt x="926" y="272"/>
                  <a:pt x="952" y="246"/>
                  <a:pt x="952" y="214"/>
                </a:cubicBezTo>
                <a:cubicBezTo>
                  <a:pt x="952" y="119"/>
                  <a:pt x="952" y="119"/>
                  <a:pt x="952" y="119"/>
                </a:cubicBezTo>
                <a:cubicBezTo>
                  <a:pt x="952" y="53"/>
                  <a:pt x="898" y="0"/>
                  <a:pt x="833" y="0"/>
                </a:cubicBezTo>
                <a:cubicBezTo>
                  <a:pt x="729" y="0"/>
                  <a:pt x="729" y="0"/>
                  <a:pt x="729" y="0"/>
                </a:cubicBezTo>
                <a:cubicBezTo>
                  <a:pt x="664" y="0"/>
                  <a:pt x="610" y="53"/>
                  <a:pt x="610" y="119"/>
                </a:cubicBezTo>
                <a:cubicBezTo>
                  <a:pt x="610" y="169"/>
                  <a:pt x="610" y="169"/>
                  <a:pt x="610" y="169"/>
                </a:cubicBezTo>
                <a:cubicBezTo>
                  <a:pt x="561" y="182"/>
                  <a:pt x="513" y="202"/>
                  <a:pt x="468" y="228"/>
                </a:cubicBezTo>
                <a:cubicBezTo>
                  <a:pt x="434" y="193"/>
                  <a:pt x="434" y="193"/>
                  <a:pt x="434" y="193"/>
                </a:cubicBezTo>
                <a:cubicBezTo>
                  <a:pt x="387" y="146"/>
                  <a:pt x="312" y="146"/>
                  <a:pt x="265" y="193"/>
                </a:cubicBezTo>
                <a:cubicBezTo>
                  <a:pt x="192" y="266"/>
                  <a:pt x="192" y="266"/>
                  <a:pt x="192" y="266"/>
                </a:cubicBezTo>
                <a:cubicBezTo>
                  <a:pt x="146" y="312"/>
                  <a:pt x="146" y="388"/>
                  <a:pt x="192" y="434"/>
                </a:cubicBezTo>
                <a:cubicBezTo>
                  <a:pt x="227" y="469"/>
                  <a:pt x="227" y="469"/>
                  <a:pt x="227" y="469"/>
                </a:cubicBezTo>
                <a:cubicBezTo>
                  <a:pt x="202" y="514"/>
                  <a:pt x="182" y="561"/>
                  <a:pt x="168" y="611"/>
                </a:cubicBezTo>
                <a:cubicBezTo>
                  <a:pt x="119" y="611"/>
                  <a:pt x="119" y="611"/>
                  <a:pt x="119" y="611"/>
                </a:cubicBezTo>
                <a:cubicBezTo>
                  <a:pt x="53" y="611"/>
                  <a:pt x="0" y="664"/>
                  <a:pt x="0" y="730"/>
                </a:cubicBezTo>
                <a:cubicBezTo>
                  <a:pt x="0" y="833"/>
                  <a:pt x="0" y="833"/>
                  <a:pt x="0" y="833"/>
                </a:cubicBezTo>
                <a:cubicBezTo>
                  <a:pt x="0" y="899"/>
                  <a:pt x="53" y="952"/>
                  <a:pt x="119" y="952"/>
                </a:cubicBezTo>
                <a:cubicBezTo>
                  <a:pt x="169" y="952"/>
                  <a:pt x="169" y="952"/>
                  <a:pt x="169" y="952"/>
                </a:cubicBezTo>
                <a:cubicBezTo>
                  <a:pt x="182" y="1002"/>
                  <a:pt x="202" y="1049"/>
                  <a:pt x="228" y="1094"/>
                </a:cubicBezTo>
                <a:cubicBezTo>
                  <a:pt x="193" y="1129"/>
                  <a:pt x="193" y="1129"/>
                  <a:pt x="193" y="1129"/>
                </a:cubicBezTo>
                <a:cubicBezTo>
                  <a:pt x="146" y="1175"/>
                  <a:pt x="146" y="1251"/>
                  <a:pt x="193" y="1297"/>
                </a:cubicBezTo>
                <a:cubicBezTo>
                  <a:pt x="266" y="1370"/>
                  <a:pt x="266" y="1370"/>
                  <a:pt x="266" y="1370"/>
                </a:cubicBezTo>
                <a:cubicBezTo>
                  <a:pt x="312" y="1416"/>
                  <a:pt x="388" y="1416"/>
                  <a:pt x="434" y="1370"/>
                </a:cubicBezTo>
                <a:cubicBezTo>
                  <a:pt x="469" y="1335"/>
                  <a:pt x="469" y="1335"/>
                  <a:pt x="469" y="1335"/>
                </a:cubicBezTo>
                <a:cubicBezTo>
                  <a:pt x="514" y="1360"/>
                  <a:pt x="561" y="1380"/>
                  <a:pt x="611" y="1394"/>
                </a:cubicBezTo>
                <a:cubicBezTo>
                  <a:pt x="611" y="1444"/>
                  <a:pt x="611" y="1444"/>
                  <a:pt x="611" y="1444"/>
                </a:cubicBezTo>
                <a:cubicBezTo>
                  <a:pt x="611" y="1509"/>
                  <a:pt x="664" y="1563"/>
                  <a:pt x="730" y="156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Line 17"/>
          <p:cNvSpPr>
            <a:spLocks noChangeShapeType="1"/>
          </p:cNvSpPr>
          <p:nvPr/>
        </p:nvSpPr>
        <p:spPr bwMode="auto">
          <a:xfrm>
            <a:off x="1693863" y="110648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Line 18"/>
          <p:cNvSpPr>
            <a:spLocks noChangeShapeType="1"/>
          </p:cNvSpPr>
          <p:nvPr/>
        </p:nvSpPr>
        <p:spPr bwMode="auto">
          <a:xfrm>
            <a:off x="1693863" y="110648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6" name="Group 65"/>
          <p:cNvGrpSpPr/>
          <p:nvPr/>
        </p:nvGrpSpPr>
        <p:grpSpPr>
          <a:xfrm>
            <a:off x="8750003" y="4254164"/>
            <a:ext cx="573262" cy="421684"/>
            <a:chOff x="622300" y="1"/>
            <a:chExt cx="798513" cy="587375"/>
          </a:xfrm>
          <a:solidFill>
            <a:schemeClr val="bg1"/>
          </a:solidFill>
        </p:grpSpPr>
        <p:sp>
          <p:nvSpPr>
            <p:cNvPr id="61" name="Freeform 19"/>
            <p:cNvSpPr>
              <a:spLocks noEditPoints="1"/>
            </p:cNvSpPr>
            <p:nvPr/>
          </p:nvSpPr>
          <p:spPr bwMode="auto">
            <a:xfrm>
              <a:off x="622300" y="1"/>
              <a:ext cx="655638" cy="587375"/>
            </a:xfrm>
            <a:custGeom>
              <a:avLst/>
              <a:gdLst>
                <a:gd name="T0" fmla="*/ 1228 w 1286"/>
                <a:gd name="T1" fmla="*/ 426 h 1152"/>
                <a:gd name="T2" fmla="*/ 1171 w 1286"/>
                <a:gd name="T3" fmla="*/ 484 h 1152"/>
                <a:gd name="T4" fmla="*/ 1116 w 1286"/>
                <a:gd name="T5" fmla="*/ 552 h 1152"/>
                <a:gd name="T6" fmla="*/ 1116 w 1286"/>
                <a:gd name="T7" fmla="*/ 60 h 1152"/>
                <a:gd name="T8" fmla="*/ 1085 w 1286"/>
                <a:gd name="T9" fmla="*/ 10 h 1152"/>
                <a:gd name="T10" fmla="*/ 1026 w 1286"/>
                <a:gd name="T11" fmla="*/ 13 h 1152"/>
                <a:gd name="T12" fmla="*/ 522 w 1286"/>
                <a:gd name="T13" fmla="*/ 214 h 1152"/>
                <a:gd name="T14" fmla="*/ 269 w 1286"/>
                <a:gd name="T15" fmla="*/ 214 h 1152"/>
                <a:gd name="T16" fmla="*/ 0 w 1286"/>
                <a:gd name="T17" fmla="*/ 484 h 1152"/>
                <a:gd name="T18" fmla="*/ 269 w 1286"/>
                <a:gd name="T19" fmla="*/ 753 h 1152"/>
                <a:gd name="T20" fmla="*/ 337 w 1286"/>
                <a:gd name="T21" fmla="*/ 753 h 1152"/>
                <a:gd name="T22" fmla="*/ 337 w 1286"/>
                <a:gd name="T23" fmla="*/ 1094 h 1152"/>
                <a:gd name="T24" fmla="*/ 395 w 1286"/>
                <a:gd name="T25" fmla="*/ 1152 h 1152"/>
                <a:gd name="T26" fmla="*/ 452 w 1286"/>
                <a:gd name="T27" fmla="*/ 1094 h 1152"/>
                <a:gd name="T28" fmla="*/ 452 w 1286"/>
                <a:gd name="T29" fmla="*/ 330 h 1152"/>
                <a:gd name="T30" fmla="*/ 522 w 1286"/>
                <a:gd name="T31" fmla="*/ 330 h 1152"/>
                <a:gd name="T32" fmla="*/ 1001 w 1286"/>
                <a:gd name="T33" fmla="*/ 167 h 1152"/>
                <a:gd name="T34" fmla="*/ 1001 w 1286"/>
                <a:gd name="T35" fmla="*/ 777 h 1152"/>
                <a:gd name="T36" fmla="*/ 587 w 1286"/>
                <a:gd name="T37" fmla="*/ 640 h 1152"/>
                <a:gd name="T38" fmla="*/ 526 w 1286"/>
                <a:gd name="T39" fmla="*/ 694 h 1152"/>
                <a:gd name="T40" fmla="*/ 580 w 1286"/>
                <a:gd name="T41" fmla="*/ 755 h 1152"/>
                <a:gd name="T42" fmla="*/ 910 w 1286"/>
                <a:gd name="T43" fmla="*/ 855 h 1152"/>
                <a:gd name="T44" fmla="*/ 1012 w 1286"/>
                <a:gd name="T45" fmla="*/ 941 h 1152"/>
                <a:gd name="T46" fmla="*/ 1058 w 1286"/>
                <a:gd name="T47" fmla="*/ 965 h 1152"/>
                <a:gd name="T48" fmla="*/ 1076 w 1286"/>
                <a:gd name="T49" fmla="*/ 962 h 1152"/>
                <a:gd name="T50" fmla="*/ 1116 w 1286"/>
                <a:gd name="T51" fmla="*/ 907 h 1152"/>
                <a:gd name="T52" fmla="*/ 1116 w 1286"/>
                <a:gd name="T53" fmla="*/ 668 h 1152"/>
                <a:gd name="T54" fmla="*/ 1286 w 1286"/>
                <a:gd name="T55" fmla="*/ 484 h 1152"/>
                <a:gd name="T56" fmla="*/ 1228 w 1286"/>
                <a:gd name="T57" fmla="*/ 426 h 1152"/>
                <a:gd name="T58" fmla="*/ 337 w 1286"/>
                <a:gd name="T59" fmla="*/ 638 h 1152"/>
                <a:gd name="T60" fmla="*/ 269 w 1286"/>
                <a:gd name="T61" fmla="*/ 638 h 1152"/>
                <a:gd name="T62" fmla="*/ 115 w 1286"/>
                <a:gd name="T63" fmla="*/ 484 h 1152"/>
                <a:gd name="T64" fmla="*/ 269 w 1286"/>
                <a:gd name="T65" fmla="*/ 330 h 1152"/>
                <a:gd name="T66" fmla="*/ 337 w 1286"/>
                <a:gd name="T67" fmla="*/ 330 h 1152"/>
                <a:gd name="T68" fmla="*/ 337 w 1286"/>
                <a:gd name="T69" fmla="*/ 638 h 1152"/>
                <a:gd name="T70" fmla="*/ 337 w 1286"/>
                <a:gd name="T71" fmla="*/ 638 h 1152"/>
                <a:gd name="T72" fmla="*/ 337 w 1286"/>
                <a:gd name="T73" fmla="*/ 638 h 1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86" h="1152">
                  <a:moveTo>
                    <a:pt x="1228" y="426"/>
                  </a:moveTo>
                  <a:cubicBezTo>
                    <a:pt x="1197" y="426"/>
                    <a:pt x="1171" y="452"/>
                    <a:pt x="1171" y="484"/>
                  </a:cubicBezTo>
                  <a:cubicBezTo>
                    <a:pt x="1171" y="517"/>
                    <a:pt x="1147" y="545"/>
                    <a:pt x="1116" y="552"/>
                  </a:cubicBezTo>
                  <a:cubicBezTo>
                    <a:pt x="1116" y="60"/>
                    <a:pt x="1116" y="60"/>
                    <a:pt x="1116" y="60"/>
                  </a:cubicBezTo>
                  <a:cubicBezTo>
                    <a:pt x="1116" y="39"/>
                    <a:pt x="1104" y="20"/>
                    <a:pt x="1085" y="10"/>
                  </a:cubicBezTo>
                  <a:cubicBezTo>
                    <a:pt x="1066" y="0"/>
                    <a:pt x="1043" y="1"/>
                    <a:pt x="1026" y="13"/>
                  </a:cubicBezTo>
                  <a:cubicBezTo>
                    <a:pt x="767" y="192"/>
                    <a:pt x="621" y="214"/>
                    <a:pt x="522" y="214"/>
                  </a:cubicBezTo>
                  <a:cubicBezTo>
                    <a:pt x="269" y="214"/>
                    <a:pt x="269" y="214"/>
                    <a:pt x="269" y="214"/>
                  </a:cubicBezTo>
                  <a:cubicBezTo>
                    <a:pt x="120" y="214"/>
                    <a:pt x="0" y="335"/>
                    <a:pt x="0" y="484"/>
                  </a:cubicBezTo>
                  <a:cubicBezTo>
                    <a:pt x="0" y="632"/>
                    <a:pt x="120" y="753"/>
                    <a:pt x="269" y="753"/>
                  </a:cubicBezTo>
                  <a:cubicBezTo>
                    <a:pt x="337" y="753"/>
                    <a:pt x="337" y="753"/>
                    <a:pt x="337" y="753"/>
                  </a:cubicBezTo>
                  <a:cubicBezTo>
                    <a:pt x="337" y="1094"/>
                    <a:pt x="337" y="1094"/>
                    <a:pt x="337" y="1094"/>
                  </a:cubicBezTo>
                  <a:cubicBezTo>
                    <a:pt x="337" y="1126"/>
                    <a:pt x="363" y="1152"/>
                    <a:pt x="395" y="1152"/>
                  </a:cubicBezTo>
                  <a:cubicBezTo>
                    <a:pt x="426" y="1152"/>
                    <a:pt x="452" y="1126"/>
                    <a:pt x="452" y="1094"/>
                  </a:cubicBezTo>
                  <a:cubicBezTo>
                    <a:pt x="452" y="330"/>
                    <a:pt x="452" y="330"/>
                    <a:pt x="452" y="330"/>
                  </a:cubicBezTo>
                  <a:cubicBezTo>
                    <a:pt x="522" y="330"/>
                    <a:pt x="522" y="330"/>
                    <a:pt x="522" y="330"/>
                  </a:cubicBezTo>
                  <a:cubicBezTo>
                    <a:pt x="625" y="330"/>
                    <a:pt x="770" y="310"/>
                    <a:pt x="1001" y="167"/>
                  </a:cubicBezTo>
                  <a:cubicBezTo>
                    <a:pt x="1001" y="777"/>
                    <a:pt x="1001" y="777"/>
                    <a:pt x="1001" y="777"/>
                  </a:cubicBezTo>
                  <a:cubicBezTo>
                    <a:pt x="918" y="718"/>
                    <a:pt x="783" y="652"/>
                    <a:pt x="587" y="640"/>
                  </a:cubicBezTo>
                  <a:cubicBezTo>
                    <a:pt x="555" y="638"/>
                    <a:pt x="528" y="662"/>
                    <a:pt x="526" y="694"/>
                  </a:cubicBezTo>
                  <a:cubicBezTo>
                    <a:pt x="524" y="725"/>
                    <a:pt x="548" y="753"/>
                    <a:pt x="580" y="755"/>
                  </a:cubicBezTo>
                  <a:cubicBezTo>
                    <a:pt x="707" y="763"/>
                    <a:pt x="818" y="796"/>
                    <a:pt x="910" y="855"/>
                  </a:cubicBezTo>
                  <a:cubicBezTo>
                    <a:pt x="978" y="898"/>
                    <a:pt x="1010" y="939"/>
                    <a:pt x="1012" y="941"/>
                  </a:cubicBezTo>
                  <a:cubicBezTo>
                    <a:pt x="1023" y="957"/>
                    <a:pt x="1040" y="965"/>
                    <a:pt x="1058" y="965"/>
                  </a:cubicBezTo>
                  <a:cubicBezTo>
                    <a:pt x="1064" y="965"/>
                    <a:pt x="1070" y="964"/>
                    <a:pt x="1076" y="962"/>
                  </a:cubicBezTo>
                  <a:cubicBezTo>
                    <a:pt x="1100" y="955"/>
                    <a:pt x="1116" y="932"/>
                    <a:pt x="1116" y="907"/>
                  </a:cubicBezTo>
                  <a:cubicBezTo>
                    <a:pt x="1116" y="668"/>
                    <a:pt x="1116" y="668"/>
                    <a:pt x="1116" y="668"/>
                  </a:cubicBezTo>
                  <a:cubicBezTo>
                    <a:pt x="1211" y="660"/>
                    <a:pt x="1286" y="581"/>
                    <a:pt x="1286" y="484"/>
                  </a:cubicBezTo>
                  <a:cubicBezTo>
                    <a:pt x="1286" y="452"/>
                    <a:pt x="1260" y="426"/>
                    <a:pt x="1228" y="426"/>
                  </a:cubicBezTo>
                  <a:close/>
                  <a:moveTo>
                    <a:pt x="337" y="638"/>
                  </a:moveTo>
                  <a:cubicBezTo>
                    <a:pt x="269" y="638"/>
                    <a:pt x="269" y="638"/>
                    <a:pt x="269" y="638"/>
                  </a:cubicBezTo>
                  <a:cubicBezTo>
                    <a:pt x="184" y="638"/>
                    <a:pt x="115" y="569"/>
                    <a:pt x="115" y="484"/>
                  </a:cubicBezTo>
                  <a:cubicBezTo>
                    <a:pt x="115" y="399"/>
                    <a:pt x="184" y="330"/>
                    <a:pt x="269" y="330"/>
                  </a:cubicBezTo>
                  <a:cubicBezTo>
                    <a:pt x="337" y="330"/>
                    <a:pt x="337" y="330"/>
                    <a:pt x="337" y="330"/>
                  </a:cubicBezTo>
                  <a:lnTo>
                    <a:pt x="337" y="638"/>
                  </a:lnTo>
                  <a:close/>
                  <a:moveTo>
                    <a:pt x="337" y="638"/>
                  </a:moveTo>
                  <a:cubicBezTo>
                    <a:pt x="337" y="638"/>
                    <a:pt x="337" y="638"/>
                    <a:pt x="337" y="63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20"/>
            <p:cNvSpPr>
              <a:spLocks noEditPoints="1"/>
            </p:cNvSpPr>
            <p:nvPr/>
          </p:nvSpPr>
          <p:spPr bwMode="auto">
            <a:xfrm>
              <a:off x="1289050" y="217488"/>
              <a:ext cx="131763" cy="58737"/>
            </a:xfrm>
            <a:custGeom>
              <a:avLst/>
              <a:gdLst>
                <a:gd name="T0" fmla="*/ 200 w 258"/>
                <a:gd name="T1" fmla="*/ 0 h 115"/>
                <a:gd name="T2" fmla="*/ 57 w 258"/>
                <a:gd name="T3" fmla="*/ 0 h 115"/>
                <a:gd name="T4" fmla="*/ 0 w 258"/>
                <a:gd name="T5" fmla="*/ 58 h 115"/>
                <a:gd name="T6" fmla="*/ 57 w 258"/>
                <a:gd name="T7" fmla="*/ 115 h 115"/>
                <a:gd name="T8" fmla="*/ 200 w 258"/>
                <a:gd name="T9" fmla="*/ 115 h 115"/>
                <a:gd name="T10" fmla="*/ 258 w 258"/>
                <a:gd name="T11" fmla="*/ 58 h 115"/>
                <a:gd name="T12" fmla="*/ 200 w 258"/>
                <a:gd name="T13" fmla="*/ 0 h 115"/>
                <a:gd name="T14" fmla="*/ 200 w 258"/>
                <a:gd name="T15" fmla="*/ 0 h 115"/>
                <a:gd name="T16" fmla="*/ 200 w 258"/>
                <a:gd name="T17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8" h="115">
                  <a:moveTo>
                    <a:pt x="200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26" y="0"/>
                    <a:pt x="0" y="26"/>
                    <a:pt x="0" y="58"/>
                  </a:cubicBezTo>
                  <a:cubicBezTo>
                    <a:pt x="0" y="90"/>
                    <a:pt x="26" y="115"/>
                    <a:pt x="57" y="115"/>
                  </a:cubicBezTo>
                  <a:cubicBezTo>
                    <a:pt x="200" y="115"/>
                    <a:pt x="200" y="115"/>
                    <a:pt x="200" y="115"/>
                  </a:cubicBezTo>
                  <a:cubicBezTo>
                    <a:pt x="232" y="115"/>
                    <a:pt x="258" y="90"/>
                    <a:pt x="258" y="58"/>
                  </a:cubicBezTo>
                  <a:cubicBezTo>
                    <a:pt x="258" y="26"/>
                    <a:pt x="232" y="0"/>
                    <a:pt x="200" y="0"/>
                  </a:cubicBezTo>
                  <a:close/>
                  <a:moveTo>
                    <a:pt x="200" y="0"/>
                  </a:moveTo>
                  <a:cubicBezTo>
                    <a:pt x="200" y="0"/>
                    <a:pt x="200" y="0"/>
                    <a:pt x="20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Freeform 21"/>
            <p:cNvSpPr>
              <a:spLocks noEditPoints="1"/>
            </p:cNvSpPr>
            <p:nvPr/>
          </p:nvSpPr>
          <p:spPr bwMode="auto">
            <a:xfrm>
              <a:off x="1276350" y="104775"/>
              <a:ext cx="136525" cy="87312"/>
            </a:xfrm>
            <a:custGeom>
              <a:avLst/>
              <a:gdLst>
                <a:gd name="T0" fmla="*/ 258 w 268"/>
                <a:gd name="T1" fmla="*/ 46 h 170"/>
                <a:gd name="T2" fmla="*/ 185 w 268"/>
                <a:gd name="T3" fmla="*/ 11 h 170"/>
                <a:gd name="T4" fmla="*/ 46 w 268"/>
                <a:gd name="T5" fmla="*/ 58 h 170"/>
                <a:gd name="T6" fmla="*/ 10 w 268"/>
                <a:gd name="T7" fmla="*/ 131 h 170"/>
                <a:gd name="T8" fmla="*/ 65 w 268"/>
                <a:gd name="T9" fmla="*/ 170 h 170"/>
                <a:gd name="T10" fmla="*/ 83 w 268"/>
                <a:gd name="T11" fmla="*/ 167 h 170"/>
                <a:gd name="T12" fmla="*/ 222 w 268"/>
                <a:gd name="T13" fmla="*/ 119 h 170"/>
                <a:gd name="T14" fmla="*/ 258 w 268"/>
                <a:gd name="T15" fmla="*/ 46 h 170"/>
                <a:gd name="T16" fmla="*/ 258 w 268"/>
                <a:gd name="T17" fmla="*/ 46 h 170"/>
                <a:gd name="T18" fmla="*/ 258 w 268"/>
                <a:gd name="T19" fmla="*/ 46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8" h="170">
                  <a:moveTo>
                    <a:pt x="258" y="46"/>
                  </a:moveTo>
                  <a:cubicBezTo>
                    <a:pt x="248" y="17"/>
                    <a:pt x="215" y="0"/>
                    <a:pt x="185" y="11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16" y="68"/>
                    <a:pt x="0" y="101"/>
                    <a:pt x="10" y="131"/>
                  </a:cubicBezTo>
                  <a:cubicBezTo>
                    <a:pt x="19" y="155"/>
                    <a:pt x="41" y="170"/>
                    <a:pt x="65" y="170"/>
                  </a:cubicBezTo>
                  <a:cubicBezTo>
                    <a:pt x="71" y="170"/>
                    <a:pt x="77" y="169"/>
                    <a:pt x="83" y="167"/>
                  </a:cubicBezTo>
                  <a:cubicBezTo>
                    <a:pt x="222" y="119"/>
                    <a:pt x="222" y="119"/>
                    <a:pt x="222" y="119"/>
                  </a:cubicBezTo>
                  <a:cubicBezTo>
                    <a:pt x="252" y="109"/>
                    <a:pt x="268" y="77"/>
                    <a:pt x="258" y="46"/>
                  </a:cubicBezTo>
                  <a:close/>
                  <a:moveTo>
                    <a:pt x="258" y="46"/>
                  </a:moveTo>
                  <a:cubicBezTo>
                    <a:pt x="258" y="46"/>
                    <a:pt x="258" y="46"/>
                    <a:pt x="258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Freeform 22"/>
            <p:cNvSpPr>
              <a:spLocks noEditPoints="1"/>
            </p:cNvSpPr>
            <p:nvPr/>
          </p:nvSpPr>
          <p:spPr bwMode="auto">
            <a:xfrm>
              <a:off x="1276350" y="298450"/>
              <a:ext cx="136525" cy="85725"/>
            </a:xfrm>
            <a:custGeom>
              <a:avLst/>
              <a:gdLst>
                <a:gd name="T0" fmla="*/ 222 w 268"/>
                <a:gd name="T1" fmla="*/ 57 h 169"/>
                <a:gd name="T2" fmla="*/ 83 w 268"/>
                <a:gd name="T3" fmla="*/ 10 h 169"/>
                <a:gd name="T4" fmla="*/ 10 w 268"/>
                <a:gd name="T5" fmla="*/ 46 h 169"/>
                <a:gd name="T6" fmla="*/ 46 w 268"/>
                <a:gd name="T7" fmla="*/ 119 h 169"/>
                <a:gd name="T8" fmla="*/ 185 w 268"/>
                <a:gd name="T9" fmla="*/ 166 h 169"/>
                <a:gd name="T10" fmla="*/ 203 w 268"/>
                <a:gd name="T11" fmla="*/ 169 h 169"/>
                <a:gd name="T12" fmla="*/ 258 w 268"/>
                <a:gd name="T13" fmla="*/ 130 h 169"/>
                <a:gd name="T14" fmla="*/ 222 w 268"/>
                <a:gd name="T15" fmla="*/ 57 h 169"/>
                <a:gd name="T16" fmla="*/ 222 w 268"/>
                <a:gd name="T17" fmla="*/ 57 h 169"/>
                <a:gd name="T18" fmla="*/ 222 w 268"/>
                <a:gd name="T19" fmla="*/ 57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8" h="169">
                  <a:moveTo>
                    <a:pt x="222" y="57"/>
                  </a:moveTo>
                  <a:cubicBezTo>
                    <a:pt x="83" y="10"/>
                    <a:pt x="83" y="10"/>
                    <a:pt x="83" y="10"/>
                  </a:cubicBezTo>
                  <a:cubicBezTo>
                    <a:pt x="53" y="0"/>
                    <a:pt x="20" y="16"/>
                    <a:pt x="10" y="46"/>
                  </a:cubicBezTo>
                  <a:cubicBezTo>
                    <a:pt x="0" y="76"/>
                    <a:pt x="16" y="108"/>
                    <a:pt x="46" y="119"/>
                  </a:cubicBezTo>
                  <a:cubicBezTo>
                    <a:pt x="185" y="166"/>
                    <a:pt x="185" y="166"/>
                    <a:pt x="185" y="166"/>
                  </a:cubicBezTo>
                  <a:cubicBezTo>
                    <a:pt x="191" y="168"/>
                    <a:pt x="197" y="169"/>
                    <a:pt x="203" y="169"/>
                  </a:cubicBezTo>
                  <a:cubicBezTo>
                    <a:pt x="227" y="169"/>
                    <a:pt x="250" y="154"/>
                    <a:pt x="258" y="130"/>
                  </a:cubicBezTo>
                  <a:cubicBezTo>
                    <a:pt x="268" y="100"/>
                    <a:pt x="252" y="68"/>
                    <a:pt x="222" y="57"/>
                  </a:cubicBezTo>
                  <a:close/>
                  <a:moveTo>
                    <a:pt x="222" y="57"/>
                  </a:moveTo>
                  <a:cubicBezTo>
                    <a:pt x="222" y="57"/>
                    <a:pt x="222" y="57"/>
                    <a:pt x="222" y="5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619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1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2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4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 animBg="1"/>
      <p:bldP spid="28" grpId="1" animBg="1"/>
      <p:bldP spid="24" grpId="0" animBg="1"/>
      <p:bldP spid="24" grpId="1" animBg="1"/>
      <p:bldP spid="20" grpId="0" animBg="1"/>
      <p:bldP spid="20" grpId="1" animBg="1"/>
      <p:bldP spid="16" grpId="0" animBg="1"/>
      <p:bldP spid="16" grpId="1" animBg="1"/>
      <p:bldP spid="12" grpId="0" animBg="1"/>
      <p:bldP spid="12" grpId="1" animBg="1"/>
      <p:bldP spid="32" grpId="0"/>
      <p:bldP spid="33" grpId="0"/>
      <p:bldP spid="34" grpId="0"/>
      <p:bldP spid="35" grpId="0"/>
      <p:bldP spid="36" grpId="0"/>
      <p:bldP spid="37" grpId="0"/>
      <p:bldP spid="40" grpId="0"/>
      <p:bldP spid="41" grpId="0"/>
      <p:bldP spid="42" grpId="0"/>
      <p:bldP spid="43" grpId="0"/>
      <p:bldP spid="47" grpId="0" animBg="1"/>
      <p:bldP spid="5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Gear</a:t>
            </a:r>
            <a:r>
              <a:rPr lang="id-ID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Brain</a:t>
            </a:r>
            <a:endParaRPr lang="en-US" sz="36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05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sz="105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Freeform 5"/>
          <p:cNvSpPr>
            <a:spLocks noEditPoints="1"/>
          </p:cNvSpPr>
          <p:nvPr/>
        </p:nvSpPr>
        <p:spPr bwMode="auto">
          <a:xfrm>
            <a:off x="582613" y="1486853"/>
            <a:ext cx="5837238" cy="4222750"/>
          </a:xfrm>
          <a:custGeom>
            <a:avLst/>
            <a:gdLst>
              <a:gd name="T0" fmla="*/ 421 w 2815"/>
              <a:gd name="T1" fmla="*/ 1887 h 2036"/>
              <a:gd name="T2" fmla="*/ 0 w 2815"/>
              <a:gd name="T3" fmla="*/ 1408 h 2036"/>
              <a:gd name="T4" fmla="*/ 77 w 2815"/>
              <a:gd name="T5" fmla="*/ 978 h 2036"/>
              <a:gd name="T6" fmla="*/ 180 w 2815"/>
              <a:gd name="T7" fmla="*/ 759 h 2036"/>
              <a:gd name="T8" fmla="*/ 990 w 2815"/>
              <a:gd name="T9" fmla="*/ 92 h 2036"/>
              <a:gd name="T10" fmla="*/ 1557 w 2815"/>
              <a:gd name="T11" fmla="*/ 0 h 2036"/>
              <a:gd name="T12" fmla="*/ 1918 w 2815"/>
              <a:gd name="T13" fmla="*/ 138 h 2036"/>
              <a:gd name="T14" fmla="*/ 2148 w 2815"/>
              <a:gd name="T15" fmla="*/ 230 h 2036"/>
              <a:gd name="T16" fmla="*/ 2569 w 2815"/>
              <a:gd name="T17" fmla="*/ 575 h 2036"/>
              <a:gd name="T18" fmla="*/ 2513 w 2815"/>
              <a:gd name="T19" fmla="*/ 1272 h 2036"/>
              <a:gd name="T20" fmla="*/ 2044 w 2815"/>
              <a:gd name="T21" fmla="*/ 1432 h 2036"/>
              <a:gd name="T22" fmla="*/ 1628 w 2815"/>
              <a:gd name="T23" fmla="*/ 1609 h 2036"/>
              <a:gd name="T24" fmla="*/ 1005 w 2815"/>
              <a:gd name="T25" fmla="*/ 2009 h 2036"/>
              <a:gd name="T26" fmla="*/ 713 w 2815"/>
              <a:gd name="T27" fmla="*/ 2036 h 2036"/>
              <a:gd name="T28" fmla="*/ 249 w 2815"/>
              <a:gd name="T29" fmla="*/ 759 h 2036"/>
              <a:gd name="T30" fmla="*/ 258 w 2815"/>
              <a:gd name="T31" fmla="*/ 845 h 2036"/>
              <a:gd name="T32" fmla="*/ 145 w 2815"/>
              <a:gd name="T33" fmla="*/ 978 h 2036"/>
              <a:gd name="T34" fmla="*/ 209 w 2815"/>
              <a:gd name="T35" fmla="*/ 1095 h 2036"/>
              <a:gd name="T36" fmla="*/ 68 w 2815"/>
              <a:gd name="T37" fmla="*/ 1408 h 2036"/>
              <a:gd name="T38" fmla="*/ 460 w 2815"/>
              <a:gd name="T39" fmla="*/ 1822 h 2036"/>
              <a:gd name="T40" fmla="*/ 713 w 2815"/>
              <a:gd name="T41" fmla="*/ 1968 h 2036"/>
              <a:gd name="T42" fmla="*/ 882 w 2815"/>
              <a:gd name="T43" fmla="*/ 1915 h 2036"/>
              <a:gd name="T44" fmla="*/ 1005 w 2815"/>
              <a:gd name="T45" fmla="*/ 1941 h 2036"/>
              <a:gd name="T46" fmla="*/ 1261 w 2815"/>
              <a:gd name="T47" fmla="*/ 1791 h 2036"/>
              <a:gd name="T48" fmla="*/ 1283 w 2815"/>
              <a:gd name="T49" fmla="*/ 1791 h 2036"/>
              <a:gd name="T50" fmla="*/ 1571 w 2815"/>
              <a:gd name="T51" fmla="*/ 1558 h 2036"/>
              <a:gd name="T52" fmla="*/ 1617 w 2815"/>
              <a:gd name="T53" fmla="*/ 1533 h 2036"/>
              <a:gd name="T54" fmla="*/ 1996 w 2815"/>
              <a:gd name="T55" fmla="*/ 1372 h 2036"/>
              <a:gd name="T56" fmla="*/ 2045 w 2815"/>
              <a:gd name="T57" fmla="*/ 1356 h 2036"/>
              <a:gd name="T58" fmla="*/ 2459 w 2815"/>
              <a:gd name="T59" fmla="*/ 1226 h 2036"/>
              <a:gd name="T60" fmla="*/ 2487 w 2815"/>
              <a:gd name="T61" fmla="*/ 1207 h 2036"/>
              <a:gd name="T62" fmla="*/ 2530 w 2815"/>
              <a:gd name="T63" fmla="*/ 634 h 2036"/>
              <a:gd name="T64" fmla="*/ 2505 w 2815"/>
              <a:gd name="T65" fmla="*/ 606 h 2036"/>
              <a:gd name="T66" fmla="*/ 2076 w 2815"/>
              <a:gd name="T67" fmla="*/ 306 h 2036"/>
              <a:gd name="T68" fmla="*/ 2038 w 2815"/>
              <a:gd name="T69" fmla="*/ 286 h 2036"/>
              <a:gd name="T70" fmla="*/ 1876 w 2815"/>
              <a:gd name="T71" fmla="*/ 213 h 2036"/>
              <a:gd name="T72" fmla="*/ 1838 w 2815"/>
              <a:gd name="T73" fmla="*/ 202 h 2036"/>
              <a:gd name="T74" fmla="*/ 1258 w 2815"/>
              <a:gd name="T75" fmla="*/ 227 h 2036"/>
              <a:gd name="T76" fmla="*/ 1209 w 2815"/>
              <a:gd name="T77" fmla="*/ 235 h 2036"/>
              <a:gd name="T78" fmla="*/ 658 w 2815"/>
              <a:gd name="T79" fmla="*/ 378 h 2036"/>
              <a:gd name="T80" fmla="*/ 625 w 2815"/>
              <a:gd name="T81" fmla="*/ 399 h 2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815" h="2036">
                <a:moveTo>
                  <a:pt x="713" y="2036"/>
                </a:moveTo>
                <a:cubicBezTo>
                  <a:pt x="597" y="2036"/>
                  <a:pt x="489" y="1981"/>
                  <a:pt x="421" y="1887"/>
                </a:cubicBezTo>
                <a:cubicBezTo>
                  <a:pt x="308" y="1872"/>
                  <a:pt x="204" y="1818"/>
                  <a:pt x="127" y="1733"/>
                </a:cubicBezTo>
                <a:cubicBezTo>
                  <a:pt x="45" y="1644"/>
                  <a:pt x="0" y="1529"/>
                  <a:pt x="0" y="1408"/>
                </a:cubicBezTo>
                <a:cubicBezTo>
                  <a:pt x="0" y="1292"/>
                  <a:pt x="41" y="1182"/>
                  <a:pt x="115" y="1095"/>
                </a:cubicBezTo>
                <a:cubicBezTo>
                  <a:pt x="90" y="1061"/>
                  <a:pt x="77" y="1021"/>
                  <a:pt x="77" y="978"/>
                </a:cubicBezTo>
                <a:cubicBezTo>
                  <a:pt x="77" y="904"/>
                  <a:pt x="118" y="836"/>
                  <a:pt x="183" y="802"/>
                </a:cubicBezTo>
                <a:cubicBezTo>
                  <a:pt x="181" y="788"/>
                  <a:pt x="180" y="773"/>
                  <a:pt x="180" y="759"/>
                </a:cubicBezTo>
                <a:cubicBezTo>
                  <a:pt x="180" y="524"/>
                  <a:pt x="371" y="332"/>
                  <a:pt x="605" y="330"/>
                </a:cubicBezTo>
                <a:cubicBezTo>
                  <a:pt x="678" y="185"/>
                  <a:pt x="826" y="92"/>
                  <a:pt x="990" y="92"/>
                </a:cubicBezTo>
                <a:cubicBezTo>
                  <a:pt x="1073" y="92"/>
                  <a:pt x="1153" y="116"/>
                  <a:pt x="1222" y="161"/>
                </a:cubicBezTo>
                <a:cubicBezTo>
                  <a:pt x="1304" y="59"/>
                  <a:pt x="1426" y="0"/>
                  <a:pt x="1557" y="0"/>
                </a:cubicBezTo>
                <a:cubicBezTo>
                  <a:pt x="1680" y="0"/>
                  <a:pt x="1795" y="52"/>
                  <a:pt x="1877" y="142"/>
                </a:cubicBezTo>
                <a:cubicBezTo>
                  <a:pt x="1890" y="139"/>
                  <a:pt x="1904" y="138"/>
                  <a:pt x="1918" y="138"/>
                </a:cubicBezTo>
                <a:cubicBezTo>
                  <a:pt x="1988" y="138"/>
                  <a:pt x="2053" y="175"/>
                  <a:pt x="2088" y="234"/>
                </a:cubicBezTo>
                <a:cubicBezTo>
                  <a:pt x="2108" y="232"/>
                  <a:pt x="2128" y="230"/>
                  <a:pt x="2148" y="230"/>
                </a:cubicBezTo>
                <a:cubicBezTo>
                  <a:pt x="2252" y="230"/>
                  <a:pt x="2352" y="268"/>
                  <a:pt x="2430" y="336"/>
                </a:cubicBezTo>
                <a:cubicBezTo>
                  <a:pt x="2502" y="398"/>
                  <a:pt x="2550" y="482"/>
                  <a:pt x="2569" y="575"/>
                </a:cubicBezTo>
                <a:cubicBezTo>
                  <a:pt x="2715" y="623"/>
                  <a:pt x="2815" y="761"/>
                  <a:pt x="2815" y="916"/>
                </a:cubicBezTo>
                <a:cubicBezTo>
                  <a:pt x="2815" y="1094"/>
                  <a:pt x="2687" y="1244"/>
                  <a:pt x="2513" y="1272"/>
                </a:cubicBezTo>
                <a:cubicBezTo>
                  <a:pt x="2451" y="1390"/>
                  <a:pt x="2328" y="1465"/>
                  <a:pt x="2194" y="1465"/>
                </a:cubicBezTo>
                <a:cubicBezTo>
                  <a:pt x="2142" y="1465"/>
                  <a:pt x="2091" y="1453"/>
                  <a:pt x="2044" y="1432"/>
                </a:cubicBezTo>
                <a:cubicBezTo>
                  <a:pt x="1981" y="1548"/>
                  <a:pt x="1861" y="1622"/>
                  <a:pt x="1726" y="1622"/>
                </a:cubicBezTo>
                <a:cubicBezTo>
                  <a:pt x="1693" y="1622"/>
                  <a:pt x="1660" y="1617"/>
                  <a:pt x="1628" y="1609"/>
                </a:cubicBezTo>
                <a:cubicBezTo>
                  <a:pt x="1583" y="1752"/>
                  <a:pt x="1450" y="1854"/>
                  <a:pt x="1297" y="1860"/>
                </a:cubicBezTo>
                <a:cubicBezTo>
                  <a:pt x="1229" y="1954"/>
                  <a:pt x="1122" y="2009"/>
                  <a:pt x="1005" y="2009"/>
                </a:cubicBezTo>
                <a:cubicBezTo>
                  <a:pt x="965" y="2009"/>
                  <a:pt x="927" y="2003"/>
                  <a:pt x="889" y="1990"/>
                </a:cubicBezTo>
                <a:cubicBezTo>
                  <a:pt x="836" y="2021"/>
                  <a:pt x="775" y="2036"/>
                  <a:pt x="713" y="2036"/>
                </a:cubicBezTo>
                <a:close/>
                <a:moveTo>
                  <a:pt x="610" y="398"/>
                </a:moveTo>
                <a:cubicBezTo>
                  <a:pt x="411" y="398"/>
                  <a:pt x="249" y="560"/>
                  <a:pt x="249" y="759"/>
                </a:cubicBezTo>
                <a:cubicBezTo>
                  <a:pt x="249" y="779"/>
                  <a:pt x="250" y="798"/>
                  <a:pt x="253" y="817"/>
                </a:cubicBezTo>
                <a:cubicBezTo>
                  <a:pt x="258" y="845"/>
                  <a:pt x="258" y="845"/>
                  <a:pt x="258" y="845"/>
                </a:cubicBezTo>
                <a:cubicBezTo>
                  <a:pt x="231" y="855"/>
                  <a:pt x="231" y="855"/>
                  <a:pt x="231" y="855"/>
                </a:cubicBezTo>
                <a:cubicBezTo>
                  <a:pt x="180" y="874"/>
                  <a:pt x="145" y="923"/>
                  <a:pt x="145" y="978"/>
                </a:cubicBezTo>
                <a:cubicBezTo>
                  <a:pt x="145" y="1013"/>
                  <a:pt x="159" y="1046"/>
                  <a:pt x="184" y="1071"/>
                </a:cubicBezTo>
                <a:cubicBezTo>
                  <a:pt x="209" y="1095"/>
                  <a:pt x="209" y="1095"/>
                  <a:pt x="209" y="1095"/>
                </a:cubicBezTo>
                <a:cubicBezTo>
                  <a:pt x="185" y="1119"/>
                  <a:pt x="185" y="1119"/>
                  <a:pt x="185" y="1119"/>
                </a:cubicBezTo>
                <a:cubicBezTo>
                  <a:pt x="110" y="1197"/>
                  <a:pt x="68" y="1299"/>
                  <a:pt x="68" y="1408"/>
                </a:cubicBezTo>
                <a:cubicBezTo>
                  <a:pt x="68" y="1623"/>
                  <a:pt x="230" y="1800"/>
                  <a:pt x="444" y="1820"/>
                </a:cubicBezTo>
                <a:cubicBezTo>
                  <a:pt x="460" y="1822"/>
                  <a:pt x="460" y="1822"/>
                  <a:pt x="460" y="1822"/>
                </a:cubicBezTo>
                <a:cubicBezTo>
                  <a:pt x="469" y="1836"/>
                  <a:pt x="469" y="1836"/>
                  <a:pt x="469" y="1836"/>
                </a:cubicBezTo>
                <a:cubicBezTo>
                  <a:pt x="523" y="1919"/>
                  <a:pt x="614" y="1968"/>
                  <a:pt x="713" y="1968"/>
                </a:cubicBezTo>
                <a:cubicBezTo>
                  <a:pt x="768" y="1968"/>
                  <a:pt x="821" y="1953"/>
                  <a:pt x="868" y="1924"/>
                </a:cubicBezTo>
                <a:cubicBezTo>
                  <a:pt x="882" y="1915"/>
                  <a:pt x="882" y="1915"/>
                  <a:pt x="882" y="1915"/>
                </a:cubicBezTo>
                <a:cubicBezTo>
                  <a:pt x="898" y="1921"/>
                  <a:pt x="898" y="1921"/>
                  <a:pt x="898" y="1921"/>
                </a:cubicBezTo>
                <a:cubicBezTo>
                  <a:pt x="932" y="1934"/>
                  <a:pt x="968" y="1941"/>
                  <a:pt x="1005" y="1941"/>
                </a:cubicBezTo>
                <a:cubicBezTo>
                  <a:pt x="1105" y="1941"/>
                  <a:pt x="1196" y="1891"/>
                  <a:pt x="1250" y="1807"/>
                </a:cubicBezTo>
                <a:cubicBezTo>
                  <a:pt x="1261" y="1791"/>
                  <a:pt x="1261" y="1791"/>
                  <a:pt x="1261" y="1791"/>
                </a:cubicBezTo>
                <a:cubicBezTo>
                  <a:pt x="1280" y="1791"/>
                  <a:pt x="1280" y="1791"/>
                  <a:pt x="1280" y="1791"/>
                </a:cubicBezTo>
                <a:cubicBezTo>
                  <a:pt x="1281" y="1791"/>
                  <a:pt x="1282" y="1791"/>
                  <a:pt x="1283" y="1791"/>
                </a:cubicBezTo>
                <a:cubicBezTo>
                  <a:pt x="1283" y="1792"/>
                  <a:pt x="1284" y="1792"/>
                  <a:pt x="1285" y="1792"/>
                </a:cubicBezTo>
                <a:cubicBezTo>
                  <a:pt x="1423" y="1792"/>
                  <a:pt x="1544" y="1693"/>
                  <a:pt x="1571" y="1558"/>
                </a:cubicBezTo>
                <a:cubicBezTo>
                  <a:pt x="1579" y="1517"/>
                  <a:pt x="1579" y="1517"/>
                  <a:pt x="1579" y="1517"/>
                </a:cubicBezTo>
                <a:cubicBezTo>
                  <a:pt x="1617" y="1533"/>
                  <a:pt x="1617" y="1533"/>
                  <a:pt x="1617" y="1533"/>
                </a:cubicBezTo>
                <a:cubicBezTo>
                  <a:pt x="1652" y="1547"/>
                  <a:pt x="1689" y="1554"/>
                  <a:pt x="1726" y="1554"/>
                </a:cubicBezTo>
                <a:cubicBezTo>
                  <a:pt x="1845" y="1554"/>
                  <a:pt x="1951" y="1482"/>
                  <a:pt x="1996" y="1372"/>
                </a:cubicBezTo>
                <a:cubicBezTo>
                  <a:pt x="2011" y="1335"/>
                  <a:pt x="2011" y="1335"/>
                  <a:pt x="2011" y="1335"/>
                </a:cubicBezTo>
                <a:cubicBezTo>
                  <a:pt x="2045" y="1356"/>
                  <a:pt x="2045" y="1356"/>
                  <a:pt x="2045" y="1356"/>
                </a:cubicBezTo>
                <a:cubicBezTo>
                  <a:pt x="2090" y="1382"/>
                  <a:pt x="2142" y="1396"/>
                  <a:pt x="2194" y="1396"/>
                </a:cubicBezTo>
                <a:cubicBezTo>
                  <a:pt x="2308" y="1396"/>
                  <a:pt x="2412" y="1330"/>
                  <a:pt x="2459" y="1226"/>
                </a:cubicBezTo>
                <a:cubicBezTo>
                  <a:pt x="2468" y="1209"/>
                  <a:pt x="2468" y="1209"/>
                  <a:pt x="2468" y="1209"/>
                </a:cubicBezTo>
                <a:cubicBezTo>
                  <a:pt x="2487" y="1207"/>
                  <a:pt x="2487" y="1207"/>
                  <a:pt x="2487" y="1207"/>
                </a:cubicBezTo>
                <a:cubicBezTo>
                  <a:pt x="2635" y="1191"/>
                  <a:pt x="2747" y="1066"/>
                  <a:pt x="2747" y="916"/>
                </a:cubicBezTo>
                <a:cubicBezTo>
                  <a:pt x="2747" y="784"/>
                  <a:pt x="2658" y="668"/>
                  <a:pt x="2530" y="634"/>
                </a:cubicBezTo>
                <a:cubicBezTo>
                  <a:pt x="2508" y="629"/>
                  <a:pt x="2508" y="629"/>
                  <a:pt x="2508" y="629"/>
                </a:cubicBezTo>
                <a:cubicBezTo>
                  <a:pt x="2505" y="606"/>
                  <a:pt x="2505" y="606"/>
                  <a:pt x="2505" y="606"/>
                </a:cubicBezTo>
                <a:cubicBezTo>
                  <a:pt x="2479" y="431"/>
                  <a:pt x="2326" y="298"/>
                  <a:pt x="2148" y="298"/>
                </a:cubicBezTo>
                <a:cubicBezTo>
                  <a:pt x="2124" y="298"/>
                  <a:pt x="2100" y="301"/>
                  <a:pt x="2076" y="306"/>
                </a:cubicBezTo>
                <a:cubicBezTo>
                  <a:pt x="2049" y="311"/>
                  <a:pt x="2049" y="311"/>
                  <a:pt x="2049" y="311"/>
                </a:cubicBezTo>
                <a:cubicBezTo>
                  <a:pt x="2038" y="286"/>
                  <a:pt x="2038" y="286"/>
                  <a:pt x="2038" y="286"/>
                </a:cubicBezTo>
                <a:cubicBezTo>
                  <a:pt x="2017" y="237"/>
                  <a:pt x="1970" y="206"/>
                  <a:pt x="1918" y="206"/>
                </a:cubicBezTo>
                <a:cubicBezTo>
                  <a:pt x="1904" y="206"/>
                  <a:pt x="1889" y="209"/>
                  <a:pt x="1876" y="213"/>
                </a:cubicBezTo>
                <a:cubicBezTo>
                  <a:pt x="1853" y="221"/>
                  <a:pt x="1853" y="221"/>
                  <a:pt x="1853" y="221"/>
                </a:cubicBezTo>
                <a:cubicBezTo>
                  <a:pt x="1838" y="202"/>
                  <a:pt x="1838" y="202"/>
                  <a:pt x="1838" y="202"/>
                </a:cubicBezTo>
                <a:cubicBezTo>
                  <a:pt x="1769" y="117"/>
                  <a:pt x="1667" y="68"/>
                  <a:pt x="1557" y="68"/>
                </a:cubicBezTo>
                <a:cubicBezTo>
                  <a:pt x="1437" y="68"/>
                  <a:pt x="1326" y="128"/>
                  <a:pt x="1258" y="227"/>
                </a:cubicBezTo>
                <a:cubicBezTo>
                  <a:pt x="1238" y="257"/>
                  <a:pt x="1238" y="257"/>
                  <a:pt x="1238" y="257"/>
                </a:cubicBezTo>
                <a:cubicBezTo>
                  <a:pt x="1209" y="235"/>
                  <a:pt x="1209" y="235"/>
                  <a:pt x="1209" y="235"/>
                </a:cubicBezTo>
                <a:cubicBezTo>
                  <a:pt x="1146" y="186"/>
                  <a:pt x="1070" y="160"/>
                  <a:pt x="990" y="160"/>
                </a:cubicBezTo>
                <a:cubicBezTo>
                  <a:pt x="845" y="160"/>
                  <a:pt x="715" y="246"/>
                  <a:pt x="658" y="378"/>
                </a:cubicBezTo>
                <a:cubicBezTo>
                  <a:pt x="649" y="400"/>
                  <a:pt x="649" y="400"/>
                  <a:pt x="649" y="400"/>
                </a:cubicBezTo>
                <a:cubicBezTo>
                  <a:pt x="625" y="399"/>
                  <a:pt x="625" y="399"/>
                  <a:pt x="625" y="399"/>
                </a:cubicBezTo>
                <a:cubicBezTo>
                  <a:pt x="620" y="398"/>
                  <a:pt x="615" y="398"/>
                  <a:pt x="610" y="398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l="50000" t="-80000" r="50000" b="180000"/>
            </a:path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9" name="Group 78"/>
          <p:cNvGrpSpPr/>
          <p:nvPr/>
        </p:nvGrpSpPr>
        <p:grpSpPr>
          <a:xfrm>
            <a:off x="4254500" y="3320415"/>
            <a:ext cx="527050" cy="527050"/>
            <a:chOff x="4254500" y="3228975"/>
            <a:chExt cx="527050" cy="527050"/>
          </a:xfrm>
          <a:solidFill>
            <a:schemeClr val="accent6"/>
          </a:solidFill>
        </p:grpSpPr>
        <p:sp>
          <p:nvSpPr>
            <p:cNvPr id="37" name="Freeform 6"/>
            <p:cNvSpPr>
              <a:spLocks noEditPoints="1"/>
            </p:cNvSpPr>
            <p:nvPr/>
          </p:nvSpPr>
          <p:spPr bwMode="auto">
            <a:xfrm>
              <a:off x="4254500" y="3228975"/>
              <a:ext cx="527050" cy="527050"/>
            </a:xfrm>
            <a:custGeom>
              <a:avLst/>
              <a:gdLst>
                <a:gd name="T0" fmla="*/ 85 w 254"/>
                <a:gd name="T1" fmla="*/ 215 h 254"/>
                <a:gd name="T2" fmla="*/ 90 w 254"/>
                <a:gd name="T3" fmla="*/ 249 h 254"/>
                <a:gd name="T4" fmla="*/ 119 w 254"/>
                <a:gd name="T5" fmla="*/ 254 h 254"/>
                <a:gd name="T6" fmla="*/ 135 w 254"/>
                <a:gd name="T7" fmla="*/ 224 h 254"/>
                <a:gd name="T8" fmla="*/ 160 w 254"/>
                <a:gd name="T9" fmla="*/ 219 h 254"/>
                <a:gd name="T10" fmla="*/ 187 w 254"/>
                <a:gd name="T11" fmla="*/ 239 h 254"/>
                <a:gd name="T12" fmla="*/ 212 w 254"/>
                <a:gd name="T13" fmla="*/ 222 h 254"/>
                <a:gd name="T14" fmla="*/ 202 w 254"/>
                <a:gd name="T15" fmla="*/ 189 h 254"/>
                <a:gd name="T16" fmla="*/ 215 w 254"/>
                <a:gd name="T17" fmla="*/ 169 h 254"/>
                <a:gd name="T18" fmla="*/ 249 w 254"/>
                <a:gd name="T19" fmla="*/ 164 h 254"/>
                <a:gd name="T20" fmla="*/ 254 w 254"/>
                <a:gd name="T21" fmla="*/ 134 h 254"/>
                <a:gd name="T22" fmla="*/ 224 w 254"/>
                <a:gd name="T23" fmla="*/ 118 h 254"/>
                <a:gd name="T24" fmla="*/ 218 w 254"/>
                <a:gd name="T25" fmla="*/ 95 h 254"/>
                <a:gd name="T26" fmla="*/ 239 w 254"/>
                <a:gd name="T27" fmla="*/ 67 h 254"/>
                <a:gd name="T28" fmla="*/ 222 w 254"/>
                <a:gd name="T29" fmla="*/ 43 h 254"/>
                <a:gd name="T30" fmla="*/ 189 w 254"/>
                <a:gd name="T31" fmla="*/ 53 h 254"/>
                <a:gd name="T32" fmla="*/ 169 w 254"/>
                <a:gd name="T33" fmla="*/ 40 h 254"/>
                <a:gd name="T34" fmla="*/ 164 w 254"/>
                <a:gd name="T35" fmla="*/ 6 h 254"/>
                <a:gd name="T36" fmla="*/ 134 w 254"/>
                <a:gd name="T37" fmla="*/ 0 h 254"/>
                <a:gd name="T38" fmla="*/ 119 w 254"/>
                <a:gd name="T39" fmla="*/ 31 h 254"/>
                <a:gd name="T40" fmla="*/ 94 w 254"/>
                <a:gd name="T41" fmla="*/ 36 h 254"/>
                <a:gd name="T42" fmla="*/ 67 w 254"/>
                <a:gd name="T43" fmla="*/ 15 h 254"/>
                <a:gd name="T44" fmla="*/ 42 w 254"/>
                <a:gd name="T45" fmla="*/ 33 h 254"/>
                <a:gd name="T46" fmla="*/ 52 w 254"/>
                <a:gd name="T47" fmla="*/ 65 h 254"/>
                <a:gd name="T48" fmla="*/ 39 w 254"/>
                <a:gd name="T49" fmla="*/ 86 h 254"/>
                <a:gd name="T50" fmla="*/ 6 w 254"/>
                <a:gd name="T51" fmla="*/ 91 h 254"/>
                <a:gd name="T52" fmla="*/ 0 w 254"/>
                <a:gd name="T53" fmla="*/ 121 h 254"/>
                <a:gd name="T54" fmla="*/ 30 w 254"/>
                <a:gd name="T55" fmla="*/ 136 h 254"/>
                <a:gd name="T56" fmla="*/ 35 w 254"/>
                <a:gd name="T57" fmla="*/ 160 h 254"/>
                <a:gd name="T58" fmla="*/ 15 w 254"/>
                <a:gd name="T59" fmla="*/ 187 h 254"/>
                <a:gd name="T60" fmla="*/ 32 w 254"/>
                <a:gd name="T61" fmla="*/ 212 h 254"/>
                <a:gd name="T62" fmla="*/ 64 w 254"/>
                <a:gd name="T63" fmla="*/ 201 h 254"/>
                <a:gd name="T64" fmla="*/ 85 w 254"/>
                <a:gd name="T65" fmla="*/ 215 h 254"/>
                <a:gd name="T66" fmla="*/ 93 w 254"/>
                <a:gd name="T67" fmla="*/ 160 h 254"/>
                <a:gd name="T68" fmla="*/ 79 w 254"/>
                <a:gd name="T69" fmla="*/ 126 h 254"/>
                <a:gd name="T70" fmla="*/ 81 w 254"/>
                <a:gd name="T71" fmla="*/ 115 h 254"/>
                <a:gd name="T72" fmla="*/ 128 w 254"/>
                <a:gd name="T73" fmla="*/ 79 h 254"/>
                <a:gd name="T74" fmla="*/ 175 w 254"/>
                <a:gd name="T75" fmla="*/ 128 h 254"/>
                <a:gd name="T76" fmla="*/ 173 w 254"/>
                <a:gd name="T77" fmla="*/ 140 h 254"/>
                <a:gd name="T78" fmla="*/ 173 w 254"/>
                <a:gd name="T79" fmla="*/ 140 h 254"/>
                <a:gd name="T80" fmla="*/ 126 w 254"/>
                <a:gd name="T81" fmla="*/ 175 h 254"/>
                <a:gd name="T82" fmla="*/ 93 w 254"/>
                <a:gd name="T83" fmla="*/ 16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4" h="254">
                  <a:moveTo>
                    <a:pt x="85" y="215"/>
                  </a:moveTo>
                  <a:cubicBezTo>
                    <a:pt x="90" y="249"/>
                    <a:pt x="90" y="249"/>
                    <a:pt x="90" y="249"/>
                  </a:cubicBezTo>
                  <a:cubicBezTo>
                    <a:pt x="119" y="254"/>
                    <a:pt x="119" y="254"/>
                    <a:pt x="119" y="254"/>
                  </a:cubicBezTo>
                  <a:cubicBezTo>
                    <a:pt x="135" y="224"/>
                    <a:pt x="135" y="224"/>
                    <a:pt x="135" y="224"/>
                  </a:cubicBezTo>
                  <a:cubicBezTo>
                    <a:pt x="144" y="223"/>
                    <a:pt x="152" y="221"/>
                    <a:pt x="160" y="219"/>
                  </a:cubicBezTo>
                  <a:cubicBezTo>
                    <a:pt x="187" y="239"/>
                    <a:pt x="187" y="239"/>
                    <a:pt x="187" y="239"/>
                  </a:cubicBezTo>
                  <a:cubicBezTo>
                    <a:pt x="212" y="222"/>
                    <a:pt x="212" y="222"/>
                    <a:pt x="212" y="222"/>
                  </a:cubicBezTo>
                  <a:cubicBezTo>
                    <a:pt x="202" y="189"/>
                    <a:pt x="202" y="189"/>
                    <a:pt x="202" y="189"/>
                  </a:cubicBezTo>
                  <a:cubicBezTo>
                    <a:pt x="207" y="183"/>
                    <a:pt x="211" y="176"/>
                    <a:pt x="215" y="169"/>
                  </a:cubicBezTo>
                  <a:cubicBezTo>
                    <a:pt x="249" y="164"/>
                    <a:pt x="249" y="164"/>
                    <a:pt x="249" y="164"/>
                  </a:cubicBezTo>
                  <a:cubicBezTo>
                    <a:pt x="254" y="134"/>
                    <a:pt x="254" y="134"/>
                    <a:pt x="254" y="134"/>
                  </a:cubicBezTo>
                  <a:cubicBezTo>
                    <a:pt x="224" y="118"/>
                    <a:pt x="224" y="118"/>
                    <a:pt x="224" y="118"/>
                  </a:cubicBezTo>
                  <a:cubicBezTo>
                    <a:pt x="223" y="110"/>
                    <a:pt x="221" y="102"/>
                    <a:pt x="218" y="95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22" y="43"/>
                    <a:pt x="222" y="43"/>
                    <a:pt x="222" y="43"/>
                  </a:cubicBezTo>
                  <a:cubicBezTo>
                    <a:pt x="189" y="53"/>
                    <a:pt x="189" y="53"/>
                    <a:pt x="189" y="53"/>
                  </a:cubicBezTo>
                  <a:cubicBezTo>
                    <a:pt x="183" y="48"/>
                    <a:pt x="176" y="43"/>
                    <a:pt x="169" y="40"/>
                  </a:cubicBezTo>
                  <a:cubicBezTo>
                    <a:pt x="164" y="6"/>
                    <a:pt x="164" y="6"/>
                    <a:pt x="164" y="6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19" y="31"/>
                    <a:pt x="119" y="31"/>
                    <a:pt x="119" y="31"/>
                  </a:cubicBezTo>
                  <a:cubicBezTo>
                    <a:pt x="110" y="31"/>
                    <a:pt x="102" y="33"/>
                    <a:pt x="94" y="36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52" y="65"/>
                    <a:pt x="52" y="65"/>
                    <a:pt x="52" y="65"/>
                  </a:cubicBezTo>
                  <a:cubicBezTo>
                    <a:pt x="47" y="72"/>
                    <a:pt x="43" y="79"/>
                    <a:pt x="39" y="86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30" y="136"/>
                    <a:pt x="30" y="136"/>
                    <a:pt x="30" y="136"/>
                  </a:cubicBezTo>
                  <a:cubicBezTo>
                    <a:pt x="31" y="144"/>
                    <a:pt x="33" y="152"/>
                    <a:pt x="35" y="160"/>
                  </a:cubicBezTo>
                  <a:cubicBezTo>
                    <a:pt x="15" y="187"/>
                    <a:pt x="15" y="187"/>
                    <a:pt x="15" y="187"/>
                  </a:cubicBezTo>
                  <a:cubicBezTo>
                    <a:pt x="32" y="212"/>
                    <a:pt x="32" y="212"/>
                    <a:pt x="32" y="212"/>
                  </a:cubicBezTo>
                  <a:cubicBezTo>
                    <a:pt x="64" y="201"/>
                    <a:pt x="64" y="201"/>
                    <a:pt x="64" y="201"/>
                  </a:cubicBezTo>
                  <a:cubicBezTo>
                    <a:pt x="71" y="207"/>
                    <a:pt x="78" y="211"/>
                    <a:pt x="85" y="215"/>
                  </a:cubicBezTo>
                  <a:close/>
                  <a:moveTo>
                    <a:pt x="93" y="160"/>
                  </a:moveTo>
                  <a:cubicBezTo>
                    <a:pt x="84" y="151"/>
                    <a:pt x="79" y="139"/>
                    <a:pt x="79" y="126"/>
                  </a:cubicBezTo>
                  <a:cubicBezTo>
                    <a:pt x="79" y="122"/>
                    <a:pt x="80" y="118"/>
                    <a:pt x="81" y="115"/>
                  </a:cubicBezTo>
                  <a:cubicBezTo>
                    <a:pt x="87" y="93"/>
                    <a:pt x="106" y="79"/>
                    <a:pt x="128" y="79"/>
                  </a:cubicBezTo>
                  <a:cubicBezTo>
                    <a:pt x="154" y="80"/>
                    <a:pt x="175" y="102"/>
                    <a:pt x="175" y="128"/>
                  </a:cubicBezTo>
                  <a:cubicBezTo>
                    <a:pt x="175" y="132"/>
                    <a:pt x="173" y="136"/>
                    <a:pt x="173" y="140"/>
                  </a:cubicBezTo>
                  <a:cubicBezTo>
                    <a:pt x="173" y="140"/>
                    <a:pt x="173" y="140"/>
                    <a:pt x="173" y="140"/>
                  </a:cubicBezTo>
                  <a:cubicBezTo>
                    <a:pt x="166" y="161"/>
                    <a:pt x="148" y="175"/>
                    <a:pt x="126" y="175"/>
                  </a:cubicBezTo>
                  <a:cubicBezTo>
                    <a:pt x="113" y="175"/>
                    <a:pt x="101" y="170"/>
                    <a:pt x="93" y="1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7"/>
            <p:cNvSpPr>
              <a:spLocks/>
            </p:cNvSpPr>
            <p:nvPr/>
          </p:nvSpPr>
          <p:spPr bwMode="auto">
            <a:xfrm>
              <a:off x="4449763" y="3424238"/>
              <a:ext cx="134938" cy="136525"/>
            </a:xfrm>
            <a:custGeom>
              <a:avLst/>
              <a:gdLst>
                <a:gd name="T0" fmla="*/ 0 w 65"/>
                <a:gd name="T1" fmla="*/ 33 h 66"/>
                <a:gd name="T2" fmla="*/ 2 w 65"/>
                <a:gd name="T3" fmla="*/ 25 h 66"/>
                <a:gd name="T4" fmla="*/ 34 w 65"/>
                <a:gd name="T5" fmla="*/ 1 h 66"/>
                <a:gd name="T6" fmla="*/ 65 w 65"/>
                <a:gd name="T7" fmla="*/ 34 h 66"/>
                <a:gd name="T8" fmla="*/ 63 w 65"/>
                <a:gd name="T9" fmla="*/ 42 h 66"/>
                <a:gd name="T10" fmla="*/ 63 w 65"/>
                <a:gd name="T11" fmla="*/ 42 h 66"/>
                <a:gd name="T12" fmla="*/ 32 w 65"/>
                <a:gd name="T13" fmla="*/ 66 h 66"/>
                <a:gd name="T14" fmla="*/ 9 w 65"/>
                <a:gd name="T15" fmla="*/ 56 h 66"/>
                <a:gd name="T16" fmla="*/ 0 w 65"/>
                <a:gd name="T17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66">
                  <a:moveTo>
                    <a:pt x="0" y="33"/>
                  </a:moveTo>
                  <a:cubicBezTo>
                    <a:pt x="0" y="30"/>
                    <a:pt x="1" y="27"/>
                    <a:pt x="2" y="25"/>
                  </a:cubicBezTo>
                  <a:cubicBezTo>
                    <a:pt x="5" y="10"/>
                    <a:pt x="19" y="0"/>
                    <a:pt x="34" y="1"/>
                  </a:cubicBezTo>
                  <a:cubicBezTo>
                    <a:pt x="52" y="1"/>
                    <a:pt x="65" y="16"/>
                    <a:pt x="65" y="34"/>
                  </a:cubicBezTo>
                  <a:cubicBezTo>
                    <a:pt x="65" y="37"/>
                    <a:pt x="64" y="39"/>
                    <a:pt x="63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59" y="56"/>
                    <a:pt x="47" y="66"/>
                    <a:pt x="32" y="66"/>
                  </a:cubicBezTo>
                  <a:cubicBezTo>
                    <a:pt x="23" y="66"/>
                    <a:pt x="15" y="62"/>
                    <a:pt x="9" y="56"/>
                  </a:cubicBezTo>
                  <a:cubicBezTo>
                    <a:pt x="3" y="49"/>
                    <a:pt x="0" y="41"/>
                    <a:pt x="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3632200" y="1720215"/>
            <a:ext cx="527050" cy="525463"/>
            <a:chOff x="3632200" y="1628775"/>
            <a:chExt cx="527050" cy="525463"/>
          </a:xfrm>
          <a:solidFill>
            <a:schemeClr val="accent3"/>
          </a:solidFill>
        </p:grpSpPr>
        <p:sp>
          <p:nvSpPr>
            <p:cNvPr id="39" name="Freeform 8"/>
            <p:cNvSpPr>
              <a:spLocks noEditPoints="1"/>
            </p:cNvSpPr>
            <p:nvPr/>
          </p:nvSpPr>
          <p:spPr bwMode="auto">
            <a:xfrm>
              <a:off x="3632200" y="1628775"/>
              <a:ext cx="527050" cy="525463"/>
            </a:xfrm>
            <a:custGeom>
              <a:avLst/>
              <a:gdLst>
                <a:gd name="T0" fmla="*/ 85 w 254"/>
                <a:gd name="T1" fmla="*/ 215 h 254"/>
                <a:gd name="T2" fmla="*/ 89 w 254"/>
                <a:gd name="T3" fmla="*/ 249 h 254"/>
                <a:gd name="T4" fmla="*/ 119 w 254"/>
                <a:gd name="T5" fmla="*/ 254 h 254"/>
                <a:gd name="T6" fmla="*/ 135 w 254"/>
                <a:gd name="T7" fmla="*/ 224 h 254"/>
                <a:gd name="T8" fmla="*/ 160 w 254"/>
                <a:gd name="T9" fmla="*/ 218 h 254"/>
                <a:gd name="T10" fmla="*/ 187 w 254"/>
                <a:gd name="T11" fmla="*/ 239 h 254"/>
                <a:gd name="T12" fmla="*/ 212 w 254"/>
                <a:gd name="T13" fmla="*/ 222 h 254"/>
                <a:gd name="T14" fmla="*/ 201 w 254"/>
                <a:gd name="T15" fmla="*/ 189 h 254"/>
                <a:gd name="T16" fmla="*/ 214 w 254"/>
                <a:gd name="T17" fmla="*/ 168 h 254"/>
                <a:gd name="T18" fmla="*/ 248 w 254"/>
                <a:gd name="T19" fmla="*/ 164 h 254"/>
                <a:gd name="T20" fmla="*/ 254 w 254"/>
                <a:gd name="T21" fmla="*/ 134 h 254"/>
                <a:gd name="T22" fmla="*/ 223 w 254"/>
                <a:gd name="T23" fmla="*/ 118 h 254"/>
                <a:gd name="T24" fmla="*/ 218 w 254"/>
                <a:gd name="T25" fmla="*/ 95 h 254"/>
                <a:gd name="T26" fmla="*/ 239 w 254"/>
                <a:gd name="T27" fmla="*/ 67 h 254"/>
                <a:gd name="T28" fmla="*/ 221 w 254"/>
                <a:gd name="T29" fmla="*/ 42 h 254"/>
                <a:gd name="T30" fmla="*/ 189 w 254"/>
                <a:gd name="T31" fmla="*/ 53 h 254"/>
                <a:gd name="T32" fmla="*/ 168 w 254"/>
                <a:gd name="T33" fmla="*/ 40 h 254"/>
                <a:gd name="T34" fmla="*/ 164 w 254"/>
                <a:gd name="T35" fmla="*/ 6 h 254"/>
                <a:gd name="T36" fmla="*/ 134 w 254"/>
                <a:gd name="T37" fmla="*/ 0 h 254"/>
                <a:gd name="T38" fmla="*/ 118 w 254"/>
                <a:gd name="T39" fmla="*/ 30 h 254"/>
                <a:gd name="T40" fmla="*/ 93 w 254"/>
                <a:gd name="T41" fmla="*/ 36 h 254"/>
                <a:gd name="T42" fmla="*/ 66 w 254"/>
                <a:gd name="T43" fmla="*/ 15 h 254"/>
                <a:gd name="T44" fmla="*/ 42 w 254"/>
                <a:gd name="T45" fmla="*/ 33 h 254"/>
                <a:gd name="T46" fmla="*/ 52 w 254"/>
                <a:gd name="T47" fmla="*/ 65 h 254"/>
                <a:gd name="T48" fmla="*/ 38 w 254"/>
                <a:gd name="T49" fmla="*/ 86 h 254"/>
                <a:gd name="T50" fmla="*/ 5 w 254"/>
                <a:gd name="T51" fmla="*/ 91 h 254"/>
                <a:gd name="T52" fmla="*/ 0 w 254"/>
                <a:gd name="T53" fmla="*/ 120 h 254"/>
                <a:gd name="T54" fmla="*/ 30 w 254"/>
                <a:gd name="T55" fmla="*/ 136 h 254"/>
                <a:gd name="T56" fmla="*/ 35 w 254"/>
                <a:gd name="T57" fmla="*/ 160 h 254"/>
                <a:gd name="T58" fmla="*/ 14 w 254"/>
                <a:gd name="T59" fmla="*/ 187 h 254"/>
                <a:gd name="T60" fmla="*/ 31 w 254"/>
                <a:gd name="T61" fmla="*/ 211 h 254"/>
                <a:gd name="T62" fmla="*/ 64 w 254"/>
                <a:gd name="T63" fmla="*/ 201 h 254"/>
                <a:gd name="T64" fmla="*/ 85 w 254"/>
                <a:gd name="T65" fmla="*/ 215 h 254"/>
                <a:gd name="T66" fmla="*/ 92 w 254"/>
                <a:gd name="T67" fmla="*/ 160 h 254"/>
                <a:gd name="T68" fmla="*/ 79 w 254"/>
                <a:gd name="T69" fmla="*/ 126 h 254"/>
                <a:gd name="T70" fmla="*/ 80 w 254"/>
                <a:gd name="T71" fmla="*/ 114 h 254"/>
                <a:gd name="T72" fmla="*/ 127 w 254"/>
                <a:gd name="T73" fmla="*/ 79 h 254"/>
                <a:gd name="T74" fmla="*/ 174 w 254"/>
                <a:gd name="T75" fmla="*/ 128 h 254"/>
                <a:gd name="T76" fmla="*/ 172 w 254"/>
                <a:gd name="T77" fmla="*/ 140 h 254"/>
                <a:gd name="T78" fmla="*/ 172 w 254"/>
                <a:gd name="T79" fmla="*/ 140 h 254"/>
                <a:gd name="T80" fmla="*/ 125 w 254"/>
                <a:gd name="T81" fmla="*/ 175 h 254"/>
                <a:gd name="T82" fmla="*/ 92 w 254"/>
                <a:gd name="T83" fmla="*/ 16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4" h="254">
                  <a:moveTo>
                    <a:pt x="85" y="215"/>
                  </a:moveTo>
                  <a:cubicBezTo>
                    <a:pt x="89" y="249"/>
                    <a:pt x="89" y="249"/>
                    <a:pt x="89" y="249"/>
                  </a:cubicBezTo>
                  <a:cubicBezTo>
                    <a:pt x="119" y="254"/>
                    <a:pt x="119" y="254"/>
                    <a:pt x="119" y="254"/>
                  </a:cubicBezTo>
                  <a:cubicBezTo>
                    <a:pt x="135" y="224"/>
                    <a:pt x="135" y="224"/>
                    <a:pt x="135" y="224"/>
                  </a:cubicBezTo>
                  <a:cubicBezTo>
                    <a:pt x="143" y="223"/>
                    <a:pt x="152" y="221"/>
                    <a:pt x="160" y="218"/>
                  </a:cubicBezTo>
                  <a:cubicBezTo>
                    <a:pt x="187" y="239"/>
                    <a:pt x="187" y="239"/>
                    <a:pt x="187" y="239"/>
                  </a:cubicBezTo>
                  <a:cubicBezTo>
                    <a:pt x="212" y="222"/>
                    <a:pt x="212" y="222"/>
                    <a:pt x="212" y="222"/>
                  </a:cubicBezTo>
                  <a:cubicBezTo>
                    <a:pt x="201" y="189"/>
                    <a:pt x="201" y="189"/>
                    <a:pt x="201" y="189"/>
                  </a:cubicBezTo>
                  <a:cubicBezTo>
                    <a:pt x="206" y="183"/>
                    <a:pt x="211" y="176"/>
                    <a:pt x="214" y="168"/>
                  </a:cubicBezTo>
                  <a:cubicBezTo>
                    <a:pt x="248" y="164"/>
                    <a:pt x="248" y="164"/>
                    <a:pt x="248" y="164"/>
                  </a:cubicBezTo>
                  <a:cubicBezTo>
                    <a:pt x="254" y="134"/>
                    <a:pt x="254" y="134"/>
                    <a:pt x="254" y="134"/>
                  </a:cubicBezTo>
                  <a:cubicBezTo>
                    <a:pt x="223" y="118"/>
                    <a:pt x="223" y="118"/>
                    <a:pt x="223" y="118"/>
                  </a:cubicBezTo>
                  <a:cubicBezTo>
                    <a:pt x="222" y="110"/>
                    <a:pt x="220" y="102"/>
                    <a:pt x="218" y="95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21" y="42"/>
                    <a:pt x="221" y="42"/>
                    <a:pt x="221" y="42"/>
                  </a:cubicBezTo>
                  <a:cubicBezTo>
                    <a:pt x="189" y="53"/>
                    <a:pt x="189" y="53"/>
                    <a:pt x="189" y="53"/>
                  </a:cubicBezTo>
                  <a:cubicBezTo>
                    <a:pt x="182" y="48"/>
                    <a:pt x="175" y="43"/>
                    <a:pt x="168" y="40"/>
                  </a:cubicBezTo>
                  <a:cubicBezTo>
                    <a:pt x="164" y="6"/>
                    <a:pt x="164" y="6"/>
                    <a:pt x="164" y="6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18" y="30"/>
                    <a:pt x="118" y="30"/>
                    <a:pt x="118" y="30"/>
                  </a:cubicBezTo>
                  <a:cubicBezTo>
                    <a:pt x="109" y="31"/>
                    <a:pt x="101" y="33"/>
                    <a:pt x="93" y="36"/>
                  </a:cubicBezTo>
                  <a:cubicBezTo>
                    <a:pt x="66" y="15"/>
                    <a:pt x="66" y="15"/>
                    <a:pt x="66" y="15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52" y="65"/>
                    <a:pt x="52" y="65"/>
                    <a:pt x="52" y="65"/>
                  </a:cubicBezTo>
                  <a:cubicBezTo>
                    <a:pt x="46" y="71"/>
                    <a:pt x="42" y="79"/>
                    <a:pt x="38" y="86"/>
                  </a:cubicBezTo>
                  <a:cubicBezTo>
                    <a:pt x="5" y="91"/>
                    <a:pt x="5" y="91"/>
                    <a:pt x="5" y="91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30" y="136"/>
                    <a:pt x="30" y="136"/>
                    <a:pt x="30" y="136"/>
                  </a:cubicBezTo>
                  <a:cubicBezTo>
                    <a:pt x="30" y="144"/>
                    <a:pt x="32" y="152"/>
                    <a:pt x="35" y="160"/>
                  </a:cubicBezTo>
                  <a:cubicBezTo>
                    <a:pt x="14" y="187"/>
                    <a:pt x="14" y="187"/>
                    <a:pt x="14" y="187"/>
                  </a:cubicBezTo>
                  <a:cubicBezTo>
                    <a:pt x="31" y="211"/>
                    <a:pt x="31" y="211"/>
                    <a:pt x="31" y="211"/>
                  </a:cubicBezTo>
                  <a:cubicBezTo>
                    <a:pt x="64" y="201"/>
                    <a:pt x="64" y="201"/>
                    <a:pt x="64" y="201"/>
                  </a:cubicBezTo>
                  <a:cubicBezTo>
                    <a:pt x="70" y="207"/>
                    <a:pt x="77" y="211"/>
                    <a:pt x="85" y="215"/>
                  </a:cubicBezTo>
                  <a:close/>
                  <a:moveTo>
                    <a:pt x="92" y="160"/>
                  </a:moveTo>
                  <a:cubicBezTo>
                    <a:pt x="83" y="151"/>
                    <a:pt x="78" y="139"/>
                    <a:pt x="79" y="126"/>
                  </a:cubicBezTo>
                  <a:cubicBezTo>
                    <a:pt x="79" y="122"/>
                    <a:pt x="79" y="118"/>
                    <a:pt x="80" y="114"/>
                  </a:cubicBezTo>
                  <a:cubicBezTo>
                    <a:pt x="86" y="93"/>
                    <a:pt x="105" y="79"/>
                    <a:pt x="127" y="79"/>
                  </a:cubicBezTo>
                  <a:cubicBezTo>
                    <a:pt x="154" y="80"/>
                    <a:pt x="175" y="102"/>
                    <a:pt x="174" y="128"/>
                  </a:cubicBezTo>
                  <a:cubicBezTo>
                    <a:pt x="174" y="132"/>
                    <a:pt x="172" y="136"/>
                    <a:pt x="172" y="140"/>
                  </a:cubicBezTo>
                  <a:cubicBezTo>
                    <a:pt x="172" y="140"/>
                    <a:pt x="172" y="140"/>
                    <a:pt x="172" y="140"/>
                  </a:cubicBezTo>
                  <a:cubicBezTo>
                    <a:pt x="166" y="161"/>
                    <a:pt x="147" y="175"/>
                    <a:pt x="125" y="175"/>
                  </a:cubicBezTo>
                  <a:cubicBezTo>
                    <a:pt x="113" y="175"/>
                    <a:pt x="101" y="169"/>
                    <a:pt x="92" y="1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9"/>
            <p:cNvSpPr>
              <a:spLocks/>
            </p:cNvSpPr>
            <p:nvPr/>
          </p:nvSpPr>
          <p:spPr bwMode="auto">
            <a:xfrm>
              <a:off x="3825875" y="1822450"/>
              <a:ext cx="136525" cy="138113"/>
            </a:xfrm>
            <a:custGeom>
              <a:avLst/>
              <a:gdLst>
                <a:gd name="T0" fmla="*/ 1 w 66"/>
                <a:gd name="T1" fmla="*/ 32 h 66"/>
                <a:gd name="T2" fmla="*/ 2 w 66"/>
                <a:gd name="T3" fmla="*/ 25 h 66"/>
                <a:gd name="T4" fmla="*/ 34 w 66"/>
                <a:gd name="T5" fmla="*/ 1 h 66"/>
                <a:gd name="T6" fmla="*/ 65 w 66"/>
                <a:gd name="T7" fmla="*/ 34 h 66"/>
                <a:gd name="T8" fmla="*/ 63 w 66"/>
                <a:gd name="T9" fmla="*/ 41 h 66"/>
                <a:gd name="T10" fmla="*/ 63 w 66"/>
                <a:gd name="T11" fmla="*/ 41 h 66"/>
                <a:gd name="T12" fmla="*/ 32 w 66"/>
                <a:gd name="T13" fmla="*/ 66 h 66"/>
                <a:gd name="T14" fmla="*/ 9 w 66"/>
                <a:gd name="T15" fmla="*/ 56 h 66"/>
                <a:gd name="T16" fmla="*/ 1 w 66"/>
                <a:gd name="T17" fmla="*/ 3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" h="66">
                  <a:moveTo>
                    <a:pt x="1" y="32"/>
                  </a:moveTo>
                  <a:cubicBezTo>
                    <a:pt x="1" y="30"/>
                    <a:pt x="1" y="27"/>
                    <a:pt x="2" y="25"/>
                  </a:cubicBezTo>
                  <a:cubicBezTo>
                    <a:pt x="6" y="10"/>
                    <a:pt x="19" y="0"/>
                    <a:pt x="34" y="1"/>
                  </a:cubicBezTo>
                  <a:cubicBezTo>
                    <a:pt x="52" y="1"/>
                    <a:pt x="66" y="16"/>
                    <a:pt x="65" y="34"/>
                  </a:cubicBezTo>
                  <a:cubicBezTo>
                    <a:pt x="65" y="36"/>
                    <a:pt x="64" y="39"/>
                    <a:pt x="63" y="41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59" y="56"/>
                    <a:pt x="47" y="66"/>
                    <a:pt x="32" y="66"/>
                  </a:cubicBezTo>
                  <a:cubicBezTo>
                    <a:pt x="23" y="65"/>
                    <a:pt x="15" y="62"/>
                    <a:pt x="9" y="56"/>
                  </a:cubicBezTo>
                  <a:cubicBezTo>
                    <a:pt x="3" y="49"/>
                    <a:pt x="0" y="41"/>
                    <a:pt x="1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2519363" y="2032953"/>
            <a:ext cx="527050" cy="523875"/>
            <a:chOff x="2519363" y="1941513"/>
            <a:chExt cx="527050" cy="523875"/>
          </a:xfrm>
          <a:solidFill>
            <a:schemeClr val="accent6"/>
          </a:solidFill>
        </p:grpSpPr>
        <p:sp>
          <p:nvSpPr>
            <p:cNvPr id="41" name="Freeform 10"/>
            <p:cNvSpPr>
              <a:spLocks noEditPoints="1"/>
            </p:cNvSpPr>
            <p:nvPr/>
          </p:nvSpPr>
          <p:spPr bwMode="auto">
            <a:xfrm>
              <a:off x="2519363" y="1941513"/>
              <a:ext cx="527050" cy="523875"/>
            </a:xfrm>
            <a:custGeom>
              <a:avLst/>
              <a:gdLst>
                <a:gd name="T0" fmla="*/ 85 w 254"/>
                <a:gd name="T1" fmla="*/ 214 h 253"/>
                <a:gd name="T2" fmla="*/ 90 w 254"/>
                <a:gd name="T3" fmla="*/ 248 h 253"/>
                <a:gd name="T4" fmla="*/ 119 w 254"/>
                <a:gd name="T5" fmla="*/ 253 h 253"/>
                <a:gd name="T6" fmla="*/ 135 w 254"/>
                <a:gd name="T7" fmla="*/ 223 h 253"/>
                <a:gd name="T8" fmla="*/ 160 w 254"/>
                <a:gd name="T9" fmla="*/ 218 h 253"/>
                <a:gd name="T10" fmla="*/ 187 w 254"/>
                <a:gd name="T11" fmla="*/ 239 h 253"/>
                <a:gd name="T12" fmla="*/ 212 w 254"/>
                <a:gd name="T13" fmla="*/ 221 h 253"/>
                <a:gd name="T14" fmla="*/ 202 w 254"/>
                <a:gd name="T15" fmla="*/ 188 h 253"/>
                <a:gd name="T16" fmla="*/ 215 w 254"/>
                <a:gd name="T17" fmla="*/ 168 h 253"/>
                <a:gd name="T18" fmla="*/ 249 w 254"/>
                <a:gd name="T19" fmla="*/ 163 h 253"/>
                <a:gd name="T20" fmla="*/ 254 w 254"/>
                <a:gd name="T21" fmla="*/ 133 h 253"/>
                <a:gd name="T22" fmla="*/ 224 w 254"/>
                <a:gd name="T23" fmla="*/ 117 h 253"/>
                <a:gd name="T24" fmla="*/ 218 w 254"/>
                <a:gd name="T25" fmla="*/ 94 h 253"/>
                <a:gd name="T26" fmla="*/ 239 w 254"/>
                <a:gd name="T27" fmla="*/ 67 h 253"/>
                <a:gd name="T28" fmla="*/ 222 w 254"/>
                <a:gd name="T29" fmla="*/ 42 h 253"/>
                <a:gd name="T30" fmla="*/ 189 w 254"/>
                <a:gd name="T31" fmla="*/ 52 h 253"/>
                <a:gd name="T32" fmla="*/ 169 w 254"/>
                <a:gd name="T33" fmla="*/ 39 h 253"/>
                <a:gd name="T34" fmla="*/ 164 w 254"/>
                <a:gd name="T35" fmla="*/ 5 h 253"/>
                <a:gd name="T36" fmla="*/ 134 w 254"/>
                <a:gd name="T37" fmla="*/ 0 h 253"/>
                <a:gd name="T38" fmla="*/ 119 w 254"/>
                <a:gd name="T39" fmla="*/ 30 h 253"/>
                <a:gd name="T40" fmla="*/ 94 w 254"/>
                <a:gd name="T41" fmla="*/ 35 h 253"/>
                <a:gd name="T42" fmla="*/ 67 w 254"/>
                <a:gd name="T43" fmla="*/ 15 h 253"/>
                <a:gd name="T44" fmla="*/ 42 w 254"/>
                <a:gd name="T45" fmla="*/ 32 h 253"/>
                <a:gd name="T46" fmla="*/ 52 w 254"/>
                <a:gd name="T47" fmla="*/ 64 h 253"/>
                <a:gd name="T48" fmla="*/ 39 w 254"/>
                <a:gd name="T49" fmla="*/ 86 h 253"/>
                <a:gd name="T50" fmla="*/ 5 w 254"/>
                <a:gd name="T51" fmla="*/ 90 h 253"/>
                <a:gd name="T52" fmla="*/ 0 w 254"/>
                <a:gd name="T53" fmla="*/ 120 h 253"/>
                <a:gd name="T54" fmla="*/ 30 w 254"/>
                <a:gd name="T55" fmla="*/ 135 h 253"/>
                <a:gd name="T56" fmla="*/ 35 w 254"/>
                <a:gd name="T57" fmla="*/ 159 h 253"/>
                <a:gd name="T58" fmla="*/ 15 w 254"/>
                <a:gd name="T59" fmla="*/ 186 h 253"/>
                <a:gd name="T60" fmla="*/ 32 w 254"/>
                <a:gd name="T61" fmla="*/ 211 h 253"/>
                <a:gd name="T62" fmla="*/ 64 w 254"/>
                <a:gd name="T63" fmla="*/ 201 h 253"/>
                <a:gd name="T64" fmla="*/ 85 w 254"/>
                <a:gd name="T65" fmla="*/ 214 h 253"/>
                <a:gd name="T66" fmla="*/ 93 w 254"/>
                <a:gd name="T67" fmla="*/ 160 h 253"/>
                <a:gd name="T68" fmla="*/ 79 w 254"/>
                <a:gd name="T69" fmla="*/ 125 h 253"/>
                <a:gd name="T70" fmla="*/ 81 w 254"/>
                <a:gd name="T71" fmla="*/ 114 h 253"/>
                <a:gd name="T72" fmla="*/ 128 w 254"/>
                <a:gd name="T73" fmla="*/ 79 h 253"/>
                <a:gd name="T74" fmla="*/ 175 w 254"/>
                <a:gd name="T75" fmla="*/ 127 h 253"/>
                <a:gd name="T76" fmla="*/ 173 w 254"/>
                <a:gd name="T77" fmla="*/ 139 h 253"/>
                <a:gd name="T78" fmla="*/ 173 w 254"/>
                <a:gd name="T79" fmla="*/ 139 h 253"/>
                <a:gd name="T80" fmla="*/ 126 w 254"/>
                <a:gd name="T81" fmla="*/ 174 h 253"/>
                <a:gd name="T82" fmla="*/ 93 w 254"/>
                <a:gd name="T83" fmla="*/ 16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4" h="253">
                  <a:moveTo>
                    <a:pt x="85" y="214"/>
                  </a:moveTo>
                  <a:cubicBezTo>
                    <a:pt x="90" y="248"/>
                    <a:pt x="90" y="248"/>
                    <a:pt x="90" y="248"/>
                  </a:cubicBezTo>
                  <a:cubicBezTo>
                    <a:pt x="119" y="253"/>
                    <a:pt x="119" y="253"/>
                    <a:pt x="119" y="253"/>
                  </a:cubicBezTo>
                  <a:cubicBezTo>
                    <a:pt x="135" y="223"/>
                    <a:pt x="135" y="223"/>
                    <a:pt x="135" y="223"/>
                  </a:cubicBezTo>
                  <a:cubicBezTo>
                    <a:pt x="144" y="223"/>
                    <a:pt x="152" y="221"/>
                    <a:pt x="160" y="218"/>
                  </a:cubicBezTo>
                  <a:cubicBezTo>
                    <a:pt x="187" y="239"/>
                    <a:pt x="187" y="239"/>
                    <a:pt x="187" y="239"/>
                  </a:cubicBezTo>
                  <a:cubicBezTo>
                    <a:pt x="212" y="221"/>
                    <a:pt x="212" y="221"/>
                    <a:pt x="212" y="221"/>
                  </a:cubicBezTo>
                  <a:cubicBezTo>
                    <a:pt x="202" y="188"/>
                    <a:pt x="202" y="188"/>
                    <a:pt x="202" y="188"/>
                  </a:cubicBezTo>
                  <a:cubicBezTo>
                    <a:pt x="207" y="182"/>
                    <a:pt x="211" y="175"/>
                    <a:pt x="215" y="168"/>
                  </a:cubicBezTo>
                  <a:cubicBezTo>
                    <a:pt x="249" y="163"/>
                    <a:pt x="249" y="163"/>
                    <a:pt x="249" y="163"/>
                  </a:cubicBezTo>
                  <a:cubicBezTo>
                    <a:pt x="254" y="133"/>
                    <a:pt x="254" y="133"/>
                    <a:pt x="254" y="133"/>
                  </a:cubicBezTo>
                  <a:cubicBezTo>
                    <a:pt x="224" y="117"/>
                    <a:pt x="224" y="117"/>
                    <a:pt x="224" y="117"/>
                  </a:cubicBezTo>
                  <a:cubicBezTo>
                    <a:pt x="223" y="109"/>
                    <a:pt x="221" y="101"/>
                    <a:pt x="218" y="94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22" y="42"/>
                    <a:pt x="222" y="42"/>
                    <a:pt x="222" y="42"/>
                  </a:cubicBezTo>
                  <a:cubicBezTo>
                    <a:pt x="189" y="52"/>
                    <a:pt x="189" y="52"/>
                    <a:pt x="189" y="52"/>
                  </a:cubicBezTo>
                  <a:cubicBezTo>
                    <a:pt x="183" y="47"/>
                    <a:pt x="176" y="42"/>
                    <a:pt x="169" y="39"/>
                  </a:cubicBezTo>
                  <a:cubicBezTo>
                    <a:pt x="164" y="5"/>
                    <a:pt x="164" y="5"/>
                    <a:pt x="164" y="5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19" y="30"/>
                    <a:pt x="119" y="30"/>
                    <a:pt x="119" y="30"/>
                  </a:cubicBezTo>
                  <a:cubicBezTo>
                    <a:pt x="110" y="31"/>
                    <a:pt x="102" y="32"/>
                    <a:pt x="94" y="35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52" y="64"/>
                    <a:pt x="52" y="64"/>
                    <a:pt x="52" y="64"/>
                  </a:cubicBezTo>
                  <a:cubicBezTo>
                    <a:pt x="47" y="71"/>
                    <a:pt x="42" y="78"/>
                    <a:pt x="39" y="86"/>
                  </a:cubicBezTo>
                  <a:cubicBezTo>
                    <a:pt x="5" y="90"/>
                    <a:pt x="5" y="90"/>
                    <a:pt x="5" y="9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30" y="135"/>
                    <a:pt x="30" y="135"/>
                    <a:pt x="30" y="135"/>
                  </a:cubicBezTo>
                  <a:cubicBezTo>
                    <a:pt x="31" y="144"/>
                    <a:pt x="33" y="151"/>
                    <a:pt x="35" y="159"/>
                  </a:cubicBezTo>
                  <a:cubicBezTo>
                    <a:pt x="15" y="186"/>
                    <a:pt x="15" y="186"/>
                    <a:pt x="15" y="186"/>
                  </a:cubicBezTo>
                  <a:cubicBezTo>
                    <a:pt x="32" y="211"/>
                    <a:pt x="32" y="211"/>
                    <a:pt x="32" y="211"/>
                  </a:cubicBezTo>
                  <a:cubicBezTo>
                    <a:pt x="64" y="201"/>
                    <a:pt x="64" y="201"/>
                    <a:pt x="64" y="201"/>
                  </a:cubicBezTo>
                  <a:cubicBezTo>
                    <a:pt x="71" y="206"/>
                    <a:pt x="78" y="211"/>
                    <a:pt x="85" y="214"/>
                  </a:cubicBezTo>
                  <a:close/>
                  <a:moveTo>
                    <a:pt x="93" y="160"/>
                  </a:moveTo>
                  <a:cubicBezTo>
                    <a:pt x="84" y="150"/>
                    <a:pt x="79" y="138"/>
                    <a:pt x="79" y="125"/>
                  </a:cubicBezTo>
                  <a:cubicBezTo>
                    <a:pt x="79" y="122"/>
                    <a:pt x="80" y="118"/>
                    <a:pt x="81" y="114"/>
                  </a:cubicBezTo>
                  <a:cubicBezTo>
                    <a:pt x="87" y="93"/>
                    <a:pt x="106" y="78"/>
                    <a:pt x="128" y="79"/>
                  </a:cubicBezTo>
                  <a:cubicBezTo>
                    <a:pt x="154" y="79"/>
                    <a:pt x="175" y="101"/>
                    <a:pt x="175" y="127"/>
                  </a:cubicBezTo>
                  <a:cubicBezTo>
                    <a:pt x="175" y="131"/>
                    <a:pt x="173" y="135"/>
                    <a:pt x="173" y="139"/>
                  </a:cubicBezTo>
                  <a:cubicBezTo>
                    <a:pt x="173" y="139"/>
                    <a:pt x="173" y="139"/>
                    <a:pt x="173" y="139"/>
                  </a:cubicBezTo>
                  <a:cubicBezTo>
                    <a:pt x="166" y="160"/>
                    <a:pt x="148" y="175"/>
                    <a:pt x="126" y="174"/>
                  </a:cubicBezTo>
                  <a:cubicBezTo>
                    <a:pt x="113" y="174"/>
                    <a:pt x="101" y="169"/>
                    <a:pt x="93" y="1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11"/>
            <p:cNvSpPr>
              <a:spLocks/>
            </p:cNvSpPr>
            <p:nvPr/>
          </p:nvSpPr>
          <p:spPr bwMode="auto">
            <a:xfrm>
              <a:off x="2714625" y="2136775"/>
              <a:ext cx="134938" cy="134938"/>
            </a:xfrm>
            <a:custGeom>
              <a:avLst/>
              <a:gdLst>
                <a:gd name="T0" fmla="*/ 0 w 65"/>
                <a:gd name="T1" fmla="*/ 32 h 65"/>
                <a:gd name="T2" fmla="*/ 1 w 65"/>
                <a:gd name="T3" fmla="*/ 24 h 65"/>
                <a:gd name="T4" fmla="*/ 34 w 65"/>
                <a:gd name="T5" fmla="*/ 0 h 65"/>
                <a:gd name="T6" fmla="*/ 65 w 65"/>
                <a:gd name="T7" fmla="*/ 33 h 65"/>
                <a:gd name="T8" fmla="*/ 63 w 65"/>
                <a:gd name="T9" fmla="*/ 41 h 65"/>
                <a:gd name="T10" fmla="*/ 63 w 65"/>
                <a:gd name="T11" fmla="*/ 41 h 65"/>
                <a:gd name="T12" fmla="*/ 32 w 65"/>
                <a:gd name="T13" fmla="*/ 65 h 65"/>
                <a:gd name="T14" fmla="*/ 9 w 65"/>
                <a:gd name="T15" fmla="*/ 55 h 65"/>
                <a:gd name="T16" fmla="*/ 0 w 65"/>
                <a:gd name="T17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65">
                  <a:moveTo>
                    <a:pt x="0" y="32"/>
                  </a:moveTo>
                  <a:cubicBezTo>
                    <a:pt x="0" y="29"/>
                    <a:pt x="1" y="26"/>
                    <a:pt x="1" y="24"/>
                  </a:cubicBezTo>
                  <a:cubicBezTo>
                    <a:pt x="5" y="9"/>
                    <a:pt x="19" y="0"/>
                    <a:pt x="34" y="0"/>
                  </a:cubicBezTo>
                  <a:cubicBezTo>
                    <a:pt x="52" y="0"/>
                    <a:pt x="65" y="15"/>
                    <a:pt x="65" y="33"/>
                  </a:cubicBezTo>
                  <a:cubicBezTo>
                    <a:pt x="65" y="36"/>
                    <a:pt x="64" y="38"/>
                    <a:pt x="63" y="41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59" y="55"/>
                    <a:pt x="46" y="65"/>
                    <a:pt x="32" y="65"/>
                  </a:cubicBezTo>
                  <a:cubicBezTo>
                    <a:pt x="23" y="65"/>
                    <a:pt x="15" y="61"/>
                    <a:pt x="9" y="55"/>
                  </a:cubicBezTo>
                  <a:cubicBezTo>
                    <a:pt x="3" y="49"/>
                    <a:pt x="0" y="41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3146425" y="1926591"/>
            <a:ext cx="398463" cy="397148"/>
            <a:chOff x="3146425" y="1835150"/>
            <a:chExt cx="481013" cy="479425"/>
          </a:xfrm>
          <a:solidFill>
            <a:schemeClr val="accent1"/>
          </a:solidFill>
        </p:grpSpPr>
        <p:sp>
          <p:nvSpPr>
            <p:cNvPr id="43" name="Freeform 12"/>
            <p:cNvSpPr>
              <a:spLocks noEditPoints="1"/>
            </p:cNvSpPr>
            <p:nvPr/>
          </p:nvSpPr>
          <p:spPr bwMode="auto">
            <a:xfrm>
              <a:off x="3146425" y="1835150"/>
              <a:ext cx="481013" cy="479425"/>
            </a:xfrm>
            <a:custGeom>
              <a:avLst/>
              <a:gdLst>
                <a:gd name="T0" fmla="*/ 78 w 232"/>
                <a:gd name="T1" fmla="*/ 196 h 231"/>
                <a:gd name="T2" fmla="*/ 82 w 232"/>
                <a:gd name="T3" fmla="*/ 227 h 231"/>
                <a:gd name="T4" fmla="*/ 109 w 232"/>
                <a:gd name="T5" fmla="*/ 231 h 231"/>
                <a:gd name="T6" fmla="*/ 123 w 232"/>
                <a:gd name="T7" fmla="*/ 204 h 231"/>
                <a:gd name="T8" fmla="*/ 146 w 232"/>
                <a:gd name="T9" fmla="*/ 199 h 231"/>
                <a:gd name="T10" fmla="*/ 171 w 232"/>
                <a:gd name="T11" fmla="*/ 218 h 231"/>
                <a:gd name="T12" fmla="*/ 194 w 232"/>
                <a:gd name="T13" fmla="*/ 202 h 231"/>
                <a:gd name="T14" fmla="*/ 184 w 232"/>
                <a:gd name="T15" fmla="*/ 172 h 231"/>
                <a:gd name="T16" fmla="*/ 196 w 232"/>
                <a:gd name="T17" fmla="*/ 153 h 231"/>
                <a:gd name="T18" fmla="*/ 227 w 232"/>
                <a:gd name="T19" fmla="*/ 149 h 231"/>
                <a:gd name="T20" fmla="*/ 232 w 232"/>
                <a:gd name="T21" fmla="*/ 122 h 231"/>
                <a:gd name="T22" fmla="*/ 204 w 232"/>
                <a:gd name="T23" fmla="*/ 107 h 231"/>
                <a:gd name="T24" fmla="*/ 199 w 232"/>
                <a:gd name="T25" fmla="*/ 86 h 231"/>
                <a:gd name="T26" fmla="*/ 218 w 232"/>
                <a:gd name="T27" fmla="*/ 61 h 231"/>
                <a:gd name="T28" fmla="*/ 203 w 232"/>
                <a:gd name="T29" fmla="*/ 38 h 231"/>
                <a:gd name="T30" fmla="*/ 173 w 232"/>
                <a:gd name="T31" fmla="*/ 48 h 231"/>
                <a:gd name="T32" fmla="*/ 154 w 232"/>
                <a:gd name="T33" fmla="*/ 36 h 231"/>
                <a:gd name="T34" fmla="*/ 150 w 232"/>
                <a:gd name="T35" fmla="*/ 4 h 231"/>
                <a:gd name="T36" fmla="*/ 123 w 232"/>
                <a:gd name="T37" fmla="*/ 0 h 231"/>
                <a:gd name="T38" fmla="*/ 108 w 232"/>
                <a:gd name="T39" fmla="*/ 27 h 231"/>
                <a:gd name="T40" fmla="*/ 86 w 232"/>
                <a:gd name="T41" fmla="*/ 32 h 231"/>
                <a:gd name="T42" fmla="*/ 61 w 232"/>
                <a:gd name="T43" fmla="*/ 13 h 231"/>
                <a:gd name="T44" fmla="*/ 38 w 232"/>
                <a:gd name="T45" fmla="*/ 29 h 231"/>
                <a:gd name="T46" fmla="*/ 48 w 232"/>
                <a:gd name="T47" fmla="*/ 59 h 231"/>
                <a:gd name="T48" fmla="*/ 35 w 232"/>
                <a:gd name="T49" fmla="*/ 78 h 231"/>
                <a:gd name="T50" fmla="*/ 5 w 232"/>
                <a:gd name="T51" fmla="*/ 82 h 231"/>
                <a:gd name="T52" fmla="*/ 0 w 232"/>
                <a:gd name="T53" fmla="*/ 109 h 231"/>
                <a:gd name="T54" fmla="*/ 27 w 232"/>
                <a:gd name="T55" fmla="*/ 124 h 231"/>
                <a:gd name="T56" fmla="*/ 32 w 232"/>
                <a:gd name="T57" fmla="*/ 145 h 231"/>
                <a:gd name="T58" fmla="*/ 13 w 232"/>
                <a:gd name="T59" fmla="*/ 170 h 231"/>
                <a:gd name="T60" fmla="*/ 29 w 232"/>
                <a:gd name="T61" fmla="*/ 192 h 231"/>
                <a:gd name="T62" fmla="*/ 58 w 232"/>
                <a:gd name="T63" fmla="*/ 183 h 231"/>
                <a:gd name="T64" fmla="*/ 78 w 232"/>
                <a:gd name="T65" fmla="*/ 196 h 231"/>
                <a:gd name="T66" fmla="*/ 84 w 232"/>
                <a:gd name="T67" fmla="*/ 146 h 231"/>
                <a:gd name="T68" fmla="*/ 72 w 232"/>
                <a:gd name="T69" fmla="*/ 115 h 231"/>
                <a:gd name="T70" fmla="*/ 74 w 232"/>
                <a:gd name="T71" fmla="*/ 104 h 231"/>
                <a:gd name="T72" fmla="*/ 117 w 232"/>
                <a:gd name="T73" fmla="*/ 72 h 231"/>
                <a:gd name="T74" fmla="*/ 160 w 232"/>
                <a:gd name="T75" fmla="*/ 116 h 231"/>
                <a:gd name="T76" fmla="*/ 159 w 232"/>
                <a:gd name="T77" fmla="*/ 127 h 231"/>
                <a:gd name="T78" fmla="*/ 159 w 232"/>
                <a:gd name="T79" fmla="*/ 127 h 231"/>
                <a:gd name="T80" fmla="*/ 115 w 232"/>
                <a:gd name="T81" fmla="*/ 159 h 231"/>
                <a:gd name="T82" fmla="*/ 84 w 232"/>
                <a:gd name="T83" fmla="*/ 146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2" h="231">
                  <a:moveTo>
                    <a:pt x="78" y="196"/>
                  </a:moveTo>
                  <a:cubicBezTo>
                    <a:pt x="82" y="227"/>
                    <a:pt x="82" y="227"/>
                    <a:pt x="82" y="227"/>
                  </a:cubicBezTo>
                  <a:cubicBezTo>
                    <a:pt x="109" y="231"/>
                    <a:pt x="109" y="231"/>
                    <a:pt x="109" y="231"/>
                  </a:cubicBezTo>
                  <a:cubicBezTo>
                    <a:pt x="123" y="204"/>
                    <a:pt x="123" y="204"/>
                    <a:pt x="123" y="204"/>
                  </a:cubicBezTo>
                  <a:cubicBezTo>
                    <a:pt x="131" y="203"/>
                    <a:pt x="139" y="201"/>
                    <a:pt x="146" y="199"/>
                  </a:cubicBezTo>
                  <a:cubicBezTo>
                    <a:pt x="171" y="218"/>
                    <a:pt x="171" y="218"/>
                    <a:pt x="171" y="218"/>
                  </a:cubicBezTo>
                  <a:cubicBezTo>
                    <a:pt x="194" y="202"/>
                    <a:pt x="194" y="202"/>
                    <a:pt x="194" y="202"/>
                  </a:cubicBezTo>
                  <a:cubicBezTo>
                    <a:pt x="184" y="172"/>
                    <a:pt x="184" y="172"/>
                    <a:pt x="184" y="172"/>
                  </a:cubicBezTo>
                  <a:cubicBezTo>
                    <a:pt x="189" y="166"/>
                    <a:pt x="193" y="160"/>
                    <a:pt x="196" y="153"/>
                  </a:cubicBezTo>
                  <a:cubicBezTo>
                    <a:pt x="227" y="149"/>
                    <a:pt x="227" y="149"/>
                    <a:pt x="227" y="149"/>
                  </a:cubicBezTo>
                  <a:cubicBezTo>
                    <a:pt x="232" y="122"/>
                    <a:pt x="232" y="122"/>
                    <a:pt x="232" y="122"/>
                  </a:cubicBezTo>
                  <a:cubicBezTo>
                    <a:pt x="204" y="107"/>
                    <a:pt x="204" y="107"/>
                    <a:pt x="204" y="107"/>
                  </a:cubicBezTo>
                  <a:cubicBezTo>
                    <a:pt x="203" y="100"/>
                    <a:pt x="202" y="93"/>
                    <a:pt x="199" y="86"/>
                  </a:cubicBezTo>
                  <a:cubicBezTo>
                    <a:pt x="218" y="61"/>
                    <a:pt x="218" y="61"/>
                    <a:pt x="218" y="61"/>
                  </a:cubicBezTo>
                  <a:cubicBezTo>
                    <a:pt x="203" y="38"/>
                    <a:pt x="203" y="38"/>
                    <a:pt x="203" y="38"/>
                  </a:cubicBezTo>
                  <a:cubicBezTo>
                    <a:pt x="173" y="48"/>
                    <a:pt x="173" y="48"/>
                    <a:pt x="173" y="48"/>
                  </a:cubicBezTo>
                  <a:cubicBezTo>
                    <a:pt x="167" y="43"/>
                    <a:pt x="161" y="39"/>
                    <a:pt x="154" y="36"/>
                  </a:cubicBezTo>
                  <a:cubicBezTo>
                    <a:pt x="150" y="4"/>
                    <a:pt x="150" y="4"/>
                    <a:pt x="150" y="4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08" y="27"/>
                    <a:pt x="108" y="27"/>
                    <a:pt x="108" y="27"/>
                  </a:cubicBezTo>
                  <a:cubicBezTo>
                    <a:pt x="100" y="28"/>
                    <a:pt x="93" y="30"/>
                    <a:pt x="86" y="32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3" y="65"/>
                    <a:pt x="39" y="71"/>
                    <a:pt x="35" y="78"/>
                  </a:cubicBezTo>
                  <a:cubicBezTo>
                    <a:pt x="5" y="82"/>
                    <a:pt x="5" y="82"/>
                    <a:pt x="5" y="82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27" y="124"/>
                    <a:pt x="27" y="124"/>
                    <a:pt x="27" y="124"/>
                  </a:cubicBezTo>
                  <a:cubicBezTo>
                    <a:pt x="28" y="131"/>
                    <a:pt x="30" y="138"/>
                    <a:pt x="32" y="145"/>
                  </a:cubicBezTo>
                  <a:cubicBezTo>
                    <a:pt x="13" y="170"/>
                    <a:pt x="13" y="170"/>
                    <a:pt x="13" y="170"/>
                  </a:cubicBezTo>
                  <a:cubicBezTo>
                    <a:pt x="29" y="192"/>
                    <a:pt x="29" y="192"/>
                    <a:pt x="29" y="192"/>
                  </a:cubicBezTo>
                  <a:cubicBezTo>
                    <a:pt x="58" y="183"/>
                    <a:pt x="58" y="183"/>
                    <a:pt x="58" y="183"/>
                  </a:cubicBezTo>
                  <a:cubicBezTo>
                    <a:pt x="64" y="188"/>
                    <a:pt x="71" y="192"/>
                    <a:pt x="78" y="196"/>
                  </a:cubicBezTo>
                  <a:close/>
                  <a:moveTo>
                    <a:pt x="84" y="146"/>
                  </a:moveTo>
                  <a:cubicBezTo>
                    <a:pt x="76" y="137"/>
                    <a:pt x="72" y="126"/>
                    <a:pt x="72" y="115"/>
                  </a:cubicBezTo>
                  <a:cubicBezTo>
                    <a:pt x="72" y="111"/>
                    <a:pt x="73" y="107"/>
                    <a:pt x="74" y="104"/>
                  </a:cubicBezTo>
                  <a:cubicBezTo>
                    <a:pt x="79" y="85"/>
                    <a:pt x="97" y="71"/>
                    <a:pt x="117" y="72"/>
                  </a:cubicBezTo>
                  <a:cubicBezTo>
                    <a:pt x="141" y="72"/>
                    <a:pt x="160" y="92"/>
                    <a:pt x="160" y="116"/>
                  </a:cubicBezTo>
                  <a:cubicBezTo>
                    <a:pt x="160" y="120"/>
                    <a:pt x="159" y="123"/>
                    <a:pt x="159" y="127"/>
                  </a:cubicBezTo>
                  <a:cubicBezTo>
                    <a:pt x="159" y="127"/>
                    <a:pt x="159" y="127"/>
                    <a:pt x="159" y="127"/>
                  </a:cubicBezTo>
                  <a:cubicBezTo>
                    <a:pt x="151" y="146"/>
                    <a:pt x="135" y="159"/>
                    <a:pt x="115" y="159"/>
                  </a:cubicBezTo>
                  <a:cubicBezTo>
                    <a:pt x="104" y="159"/>
                    <a:pt x="92" y="154"/>
                    <a:pt x="84" y="1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13"/>
            <p:cNvSpPr>
              <a:spLocks/>
            </p:cNvSpPr>
            <p:nvPr/>
          </p:nvSpPr>
          <p:spPr bwMode="auto">
            <a:xfrm>
              <a:off x="3324225" y="2014538"/>
              <a:ext cx="122238" cy="122238"/>
            </a:xfrm>
            <a:custGeom>
              <a:avLst/>
              <a:gdLst>
                <a:gd name="T0" fmla="*/ 0 w 59"/>
                <a:gd name="T1" fmla="*/ 29 h 59"/>
                <a:gd name="T2" fmla="*/ 1 w 59"/>
                <a:gd name="T3" fmla="*/ 22 h 59"/>
                <a:gd name="T4" fmla="*/ 30 w 59"/>
                <a:gd name="T5" fmla="*/ 0 h 59"/>
                <a:gd name="T6" fmla="*/ 59 w 59"/>
                <a:gd name="T7" fmla="*/ 30 h 59"/>
                <a:gd name="T8" fmla="*/ 57 w 59"/>
                <a:gd name="T9" fmla="*/ 37 h 59"/>
                <a:gd name="T10" fmla="*/ 57 w 59"/>
                <a:gd name="T11" fmla="*/ 37 h 59"/>
                <a:gd name="T12" fmla="*/ 28 w 59"/>
                <a:gd name="T13" fmla="*/ 59 h 59"/>
                <a:gd name="T14" fmla="*/ 8 w 59"/>
                <a:gd name="T15" fmla="*/ 50 h 59"/>
                <a:gd name="T16" fmla="*/ 0 w 59"/>
                <a:gd name="T17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" h="59">
                  <a:moveTo>
                    <a:pt x="0" y="29"/>
                  </a:moveTo>
                  <a:cubicBezTo>
                    <a:pt x="0" y="26"/>
                    <a:pt x="0" y="24"/>
                    <a:pt x="1" y="22"/>
                  </a:cubicBezTo>
                  <a:cubicBezTo>
                    <a:pt x="5" y="8"/>
                    <a:pt x="17" y="0"/>
                    <a:pt x="30" y="0"/>
                  </a:cubicBezTo>
                  <a:cubicBezTo>
                    <a:pt x="47" y="0"/>
                    <a:pt x="59" y="14"/>
                    <a:pt x="59" y="30"/>
                  </a:cubicBezTo>
                  <a:cubicBezTo>
                    <a:pt x="59" y="32"/>
                    <a:pt x="58" y="35"/>
                    <a:pt x="57" y="37"/>
                  </a:cubicBezTo>
                  <a:cubicBezTo>
                    <a:pt x="57" y="37"/>
                    <a:pt x="57" y="37"/>
                    <a:pt x="57" y="37"/>
                  </a:cubicBezTo>
                  <a:cubicBezTo>
                    <a:pt x="54" y="50"/>
                    <a:pt x="42" y="59"/>
                    <a:pt x="28" y="59"/>
                  </a:cubicBezTo>
                  <a:cubicBezTo>
                    <a:pt x="21" y="59"/>
                    <a:pt x="13" y="56"/>
                    <a:pt x="8" y="50"/>
                  </a:cubicBezTo>
                  <a:cubicBezTo>
                    <a:pt x="2" y="44"/>
                    <a:pt x="0" y="37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4084638" y="2018665"/>
            <a:ext cx="527050" cy="525463"/>
            <a:chOff x="4084638" y="1927225"/>
            <a:chExt cx="527050" cy="525463"/>
          </a:xfrm>
          <a:solidFill>
            <a:schemeClr val="accent6"/>
          </a:solidFill>
        </p:grpSpPr>
        <p:sp>
          <p:nvSpPr>
            <p:cNvPr id="45" name="Freeform 14"/>
            <p:cNvSpPr>
              <a:spLocks noEditPoints="1"/>
            </p:cNvSpPr>
            <p:nvPr/>
          </p:nvSpPr>
          <p:spPr bwMode="auto">
            <a:xfrm>
              <a:off x="4084638" y="1927225"/>
              <a:ext cx="527050" cy="525463"/>
            </a:xfrm>
            <a:custGeom>
              <a:avLst/>
              <a:gdLst>
                <a:gd name="T0" fmla="*/ 85 w 254"/>
                <a:gd name="T1" fmla="*/ 214 h 254"/>
                <a:gd name="T2" fmla="*/ 90 w 254"/>
                <a:gd name="T3" fmla="*/ 248 h 254"/>
                <a:gd name="T4" fmla="*/ 119 w 254"/>
                <a:gd name="T5" fmla="*/ 254 h 254"/>
                <a:gd name="T6" fmla="*/ 135 w 254"/>
                <a:gd name="T7" fmla="*/ 223 h 254"/>
                <a:gd name="T8" fmla="*/ 160 w 254"/>
                <a:gd name="T9" fmla="*/ 218 h 254"/>
                <a:gd name="T10" fmla="*/ 187 w 254"/>
                <a:gd name="T11" fmla="*/ 239 h 254"/>
                <a:gd name="T12" fmla="*/ 212 w 254"/>
                <a:gd name="T13" fmla="*/ 221 h 254"/>
                <a:gd name="T14" fmla="*/ 202 w 254"/>
                <a:gd name="T15" fmla="*/ 188 h 254"/>
                <a:gd name="T16" fmla="*/ 215 w 254"/>
                <a:gd name="T17" fmla="*/ 168 h 254"/>
                <a:gd name="T18" fmla="*/ 249 w 254"/>
                <a:gd name="T19" fmla="*/ 163 h 254"/>
                <a:gd name="T20" fmla="*/ 254 w 254"/>
                <a:gd name="T21" fmla="*/ 134 h 254"/>
                <a:gd name="T22" fmla="*/ 224 w 254"/>
                <a:gd name="T23" fmla="*/ 118 h 254"/>
                <a:gd name="T24" fmla="*/ 218 w 254"/>
                <a:gd name="T25" fmla="*/ 94 h 254"/>
                <a:gd name="T26" fmla="*/ 239 w 254"/>
                <a:gd name="T27" fmla="*/ 67 h 254"/>
                <a:gd name="T28" fmla="*/ 222 w 254"/>
                <a:gd name="T29" fmla="*/ 42 h 254"/>
                <a:gd name="T30" fmla="*/ 189 w 254"/>
                <a:gd name="T31" fmla="*/ 52 h 254"/>
                <a:gd name="T32" fmla="*/ 169 w 254"/>
                <a:gd name="T33" fmla="*/ 39 h 254"/>
                <a:gd name="T34" fmla="*/ 164 w 254"/>
                <a:gd name="T35" fmla="*/ 5 h 254"/>
                <a:gd name="T36" fmla="*/ 134 w 254"/>
                <a:gd name="T37" fmla="*/ 0 h 254"/>
                <a:gd name="T38" fmla="*/ 119 w 254"/>
                <a:gd name="T39" fmla="*/ 30 h 254"/>
                <a:gd name="T40" fmla="*/ 94 w 254"/>
                <a:gd name="T41" fmla="*/ 35 h 254"/>
                <a:gd name="T42" fmla="*/ 67 w 254"/>
                <a:gd name="T43" fmla="*/ 15 h 254"/>
                <a:gd name="T44" fmla="*/ 42 w 254"/>
                <a:gd name="T45" fmla="*/ 32 h 254"/>
                <a:gd name="T46" fmla="*/ 52 w 254"/>
                <a:gd name="T47" fmla="*/ 65 h 254"/>
                <a:gd name="T48" fmla="*/ 39 w 254"/>
                <a:gd name="T49" fmla="*/ 86 h 254"/>
                <a:gd name="T50" fmla="*/ 6 w 254"/>
                <a:gd name="T51" fmla="*/ 90 h 254"/>
                <a:gd name="T52" fmla="*/ 0 w 254"/>
                <a:gd name="T53" fmla="*/ 120 h 254"/>
                <a:gd name="T54" fmla="*/ 30 w 254"/>
                <a:gd name="T55" fmla="*/ 136 h 254"/>
                <a:gd name="T56" fmla="*/ 35 w 254"/>
                <a:gd name="T57" fmla="*/ 159 h 254"/>
                <a:gd name="T58" fmla="*/ 15 w 254"/>
                <a:gd name="T59" fmla="*/ 186 h 254"/>
                <a:gd name="T60" fmla="*/ 32 w 254"/>
                <a:gd name="T61" fmla="*/ 211 h 254"/>
                <a:gd name="T62" fmla="*/ 64 w 254"/>
                <a:gd name="T63" fmla="*/ 201 h 254"/>
                <a:gd name="T64" fmla="*/ 85 w 254"/>
                <a:gd name="T65" fmla="*/ 214 h 254"/>
                <a:gd name="T66" fmla="*/ 93 w 254"/>
                <a:gd name="T67" fmla="*/ 160 h 254"/>
                <a:gd name="T68" fmla="*/ 79 w 254"/>
                <a:gd name="T69" fmla="*/ 126 h 254"/>
                <a:gd name="T70" fmla="*/ 81 w 254"/>
                <a:gd name="T71" fmla="*/ 114 h 254"/>
                <a:gd name="T72" fmla="*/ 128 w 254"/>
                <a:gd name="T73" fmla="*/ 79 h 254"/>
                <a:gd name="T74" fmla="*/ 175 w 254"/>
                <a:gd name="T75" fmla="*/ 128 h 254"/>
                <a:gd name="T76" fmla="*/ 173 w 254"/>
                <a:gd name="T77" fmla="*/ 139 h 254"/>
                <a:gd name="T78" fmla="*/ 173 w 254"/>
                <a:gd name="T79" fmla="*/ 139 h 254"/>
                <a:gd name="T80" fmla="*/ 126 w 254"/>
                <a:gd name="T81" fmla="*/ 174 h 254"/>
                <a:gd name="T82" fmla="*/ 93 w 254"/>
                <a:gd name="T83" fmla="*/ 16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4" h="254">
                  <a:moveTo>
                    <a:pt x="85" y="214"/>
                  </a:moveTo>
                  <a:cubicBezTo>
                    <a:pt x="90" y="248"/>
                    <a:pt x="90" y="248"/>
                    <a:pt x="90" y="248"/>
                  </a:cubicBezTo>
                  <a:cubicBezTo>
                    <a:pt x="119" y="254"/>
                    <a:pt x="119" y="254"/>
                    <a:pt x="119" y="254"/>
                  </a:cubicBezTo>
                  <a:cubicBezTo>
                    <a:pt x="135" y="223"/>
                    <a:pt x="135" y="223"/>
                    <a:pt x="135" y="223"/>
                  </a:cubicBezTo>
                  <a:cubicBezTo>
                    <a:pt x="144" y="223"/>
                    <a:pt x="152" y="221"/>
                    <a:pt x="160" y="218"/>
                  </a:cubicBezTo>
                  <a:cubicBezTo>
                    <a:pt x="187" y="239"/>
                    <a:pt x="187" y="239"/>
                    <a:pt x="187" y="239"/>
                  </a:cubicBezTo>
                  <a:cubicBezTo>
                    <a:pt x="212" y="221"/>
                    <a:pt x="212" y="221"/>
                    <a:pt x="212" y="221"/>
                  </a:cubicBezTo>
                  <a:cubicBezTo>
                    <a:pt x="202" y="188"/>
                    <a:pt x="202" y="188"/>
                    <a:pt x="202" y="188"/>
                  </a:cubicBezTo>
                  <a:cubicBezTo>
                    <a:pt x="207" y="182"/>
                    <a:pt x="211" y="175"/>
                    <a:pt x="215" y="168"/>
                  </a:cubicBezTo>
                  <a:cubicBezTo>
                    <a:pt x="249" y="163"/>
                    <a:pt x="249" y="163"/>
                    <a:pt x="249" y="163"/>
                  </a:cubicBezTo>
                  <a:cubicBezTo>
                    <a:pt x="254" y="134"/>
                    <a:pt x="254" y="134"/>
                    <a:pt x="254" y="134"/>
                  </a:cubicBezTo>
                  <a:cubicBezTo>
                    <a:pt x="224" y="118"/>
                    <a:pt x="224" y="118"/>
                    <a:pt x="224" y="118"/>
                  </a:cubicBezTo>
                  <a:cubicBezTo>
                    <a:pt x="223" y="109"/>
                    <a:pt x="221" y="102"/>
                    <a:pt x="218" y="94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22" y="42"/>
                    <a:pt x="222" y="42"/>
                    <a:pt x="222" y="42"/>
                  </a:cubicBezTo>
                  <a:cubicBezTo>
                    <a:pt x="189" y="52"/>
                    <a:pt x="189" y="52"/>
                    <a:pt x="189" y="52"/>
                  </a:cubicBezTo>
                  <a:cubicBezTo>
                    <a:pt x="183" y="47"/>
                    <a:pt x="176" y="43"/>
                    <a:pt x="169" y="39"/>
                  </a:cubicBezTo>
                  <a:cubicBezTo>
                    <a:pt x="164" y="5"/>
                    <a:pt x="164" y="5"/>
                    <a:pt x="164" y="5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19" y="30"/>
                    <a:pt x="119" y="30"/>
                    <a:pt x="119" y="30"/>
                  </a:cubicBezTo>
                  <a:cubicBezTo>
                    <a:pt x="110" y="31"/>
                    <a:pt x="102" y="33"/>
                    <a:pt x="94" y="35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52" y="65"/>
                    <a:pt x="52" y="65"/>
                    <a:pt x="52" y="65"/>
                  </a:cubicBezTo>
                  <a:cubicBezTo>
                    <a:pt x="47" y="71"/>
                    <a:pt x="43" y="78"/>
                    <a:pt x="39" y="86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30" y="136"/>
                    <a:pt x="30" y="136"/>
                    <a:pt x="30" y="136"/>
                  </a:cubicBezTo>
                  <a:cubicBezTo>
                    <a:pt x="31" y="144"/>
                    <a:pt x="33" y="152"/>
                    <a:pt x="35" y="159"/>
                  </a:cubicBezTo>
                  <a:cubicBezTo>
                    <a:pt x="15" y="186"/>
                    <a:pt x="15" y="186"/>
                    <a:pt x="15" y="186"/>
                  </a:cubicBezTo>
                  <a:cubicBezTo>
                    <a:pt x="32" y="211"/>
                    <a:pt x="32" y="211"/>
                    <a:pt x="32" y="211"/>
                  </a:cubicBezTo>
                  <a:cubicBezTo>
                    <a:pt x="64" y="201"/>
                    <a:pt x="64" y="201"/>
                    <a:pt x="64" y="201"/>
                  </a:cubicBezTo>
                  <a:cubicBezTo>
                    <a:pt x="71" y="206"/>
                    <a:pt x="78" y="211"/>
                    <a:pt x="85" y="214"/>
                  </a:cubicBezTo>
                  <a:close/>
                  <a:moveTo>
                    <a:pt x="93" y="160"/>
                  </a:moveTo>
                  <a:cubicBezTo>
                    <a:pt x="84" y="150"/>
                    <a:pt x="79" y="138"/>
                    <a:pt x="79" y="126"/>
                  </a:cubicBezTo>
                  <a:cubicBezTo>
                    <a:pt x="79" y="122"/>
                    <a:pt x="80" y="118"/>
                    <a:pt x="81" y="114"/>
                  </a:cubicBezTo>
                  <a:cubicBezTo>
                    <a:pt x="87" y="93"/>
                    <a:pt x="106" y="78"/>
                    <a:pt x="128" y="79"/>
                  </a:cubicBezTo>
                  <a:cubicBezTo>
                    <a:pt x="154" y="79"/>
                    <a:pt x="175" y="101"/>
                    <a:pt x="175" y="128"/>
                  </a:cubicBezTo>
                  <a:cubicBezTo>
                    <a:pt x="175" y="132"/>
                    <a:pt x="173" y="135"/>
                    <a:pt x="173" y="139"/>
                  </a:cubicBezTo>
                  <a:cubicBezTo>
                    <a:pt x="173" y="139"/>
                    <a:pt x="173" y="139"/>
                    <a:pt x="173" y="139"/>
                  </a:cubicBezTo>
                  <a:cubicBezTo>
                    <a:pt x="166" y="160"/>
                    <a:pt x="148" y="175"/>
                    <a:pt x="126" y="174"/>
                  </a:cubicBezTo>
                  <a:cubicBezTo>
                    <a:pt x="113" y="174"/>
                    <a:pt x="101" y="169"/>
                    <a:pt x="93" y="1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15"/>
            <p:cNvSpPr>
              <a:spLocks/>
            </p:cNvSpPr>
            <p:nvPr/>
          </p:nvSpPr>
          <p:spPr bwMode="auto">
            <a:xfrm>
              <a:off x="4279900" y="2120900"/>
              <a:ext cx="134938" cy="134938"/>
            </a:xfrm>
            <a:custGeom>
              <a:avLst/>
              <a:gdLst>
                <a:gd name="T0" fmla="*/ 0 w 65"/>
                <a:gd name="T1" fmla="*/ 32 h 65"/>
                <a:gd name="T2" fmla="*/ 2 w 65"/>
                <a:gd name="T3" fmla="*/ 24 h 65"/>
                <a:gd name="T4" fmla="*/ 34 w 65"/>
                <a:gd name="T5" fmla="*/ 0 h 65"/>
                <a:gd name="T6" fmla="*/ 65 w 65"/>
                <a:gd name="T7" fmla="*/ 33 h 65"/>
                <a:gd name="T8" fmla="*/ 63 w 65"/>
                <a:gd name="T9" fmla="*/ 41 h 65"/>
                <a:gd name="T10" fmla="*/ 63 w 65"/>
                <a:gd name="T11" fmla="*/ 41 h 65"/>
                <a:gd name="T12" fmla="*/ 32 w 65"/>
                <a:gd name="T13" fmla="*/ 65 h 65"/>
                <a:gd name="T14" fmla="*/ 9 w 65"/>
                <a:gd name="T15" fmla="*/ 55 h 65"/>
                <a:gd name="T16" fmla="*/ 0 w 65"/>
                <a:gd name="T17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65">
                  <a:moveTo>
                    <a:pt x="0" y="32"/>
                  </a:moveTo>
                  <a:cubicBezTo>
                    <a:pt x="0" y="29"/>
                    <a:pt x="1" y="27"/>
                    <a:pt x="2" y="24"/>
                  </a:cubicBezTo>
                  <a:cubicBezTo>
                    <a:pt x="5" y="10"/>
                    <a:pt x="19" y="0"/>
                    <a:pt x="34" y="0"/>
                  </a:cubicBezTo>
                  <a:cubicBezTo>
                    <a:pt x="52" y="1"/>
                    <a:pt x="65" y="15"/>
                    <a:pt x="65" y="33"/>
                  </a:cubicBezTo>
                  <a:cubicBezTo>
                    <a:pt x="65" y="36"/>
                    <a:pt x="64" y="38"/>
                    <a:pt x="63" y="41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59" y="55"/>
                    <a:pt x="47" y="65"/>
                    <a:pt x="32" y="65"/>
                  </a:cubicBezTo>
                  <a:cubicBezTo>
                    <a:pt x="23" y="65"/>
                    <a:pt x="15" y="61"/>
                    <a:pt x="9" y="55"/>
                  </a:cubicBezTo>
                  <a:cubicBezTo>
                    <a:pt x="3" y="49"/>
                    <a:pt x="0" y="41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1895475" y="4922203"/>
            <a:ext cx="528638" cy="528638"/>
            <a:chOff x="1895475" y="4830763"/>
            <a:chExt cx="528638" cy="528638"/>
          </a:xfrm>
          <a:solidFill>
            <a:schemeClr val="accent6"/>
          </a:solidFill>
        </p:grpSpPr>
        <p:sp>
          <p:nvSpPr>
            <p:cNvPr id="47" name="Freeform 16"/>
            <p:cNvSpPr>
              <a:spLocks noEditPoints="1"/>
            </p:cNvSpPr>
            <p:nvPr/>
          </p:nvSpPr>
          <p:spPr bwMode="auto">
            <a:xfrm>
              <a:off x="1895475" y="4830763"/>
              <a:ext cx="528638" cy="528638"/>
            </a:xfrm>
            <a:custGeom>
              <a:avLst/>
              <a:gdLst>
                <a:gd name="T0" fmla="*/ 20 w 255"/>
                <a:gd name="T1" fmla="*/ 59 h 255"/>
                <a:gd name="T2" fmla="*/ 39 w 255"/>
                <a:gd name="T3" fmla="*/ 87 h 255"/>
                <a:gd name="T4" fmla="*/ 31 w 255"/>
                <a:gd name="T5" fmla="*/ 111 h 255"/>
                <a:gd name="T6" fmla="*/ 0 w 255"/>
                <a:gd name="T7" fmla="*/ 124 h 255"/>
                <a:gd name="T8" fmla="*/ 3 w 255"/>
                <a:gd name="T9" fmla="*/ 155 h 255"/>
                <a:gd name="T10" fmla="*/ 36 w 255"/>
                <a:gd name="T11" fmla="*/ 162 h 255"/>
                <a:gd name="T12" fmla="*/ 48 w 255"/>
                <a:gd name="T13" fmla="*/ 183 h 255"/>
                <a:gd name="T14" fmla="*/ 35 w 255"/>
                <a:gd name="T15" fmla="*/ 215 h 255"/>
                <a:gd name="T16" fmla="*/ 58 w 255"/>
                <a:gd name="T17" fmla="*/ 234 h 255"/>
                <a:gd name="T18" fmla="*/ 86 w 255"/>
                <a:gd name="T19" fmla="*/ 216 h 255"/>
                <a:gd name="T20" fmla="*/ 110 w 255"/>
                <a:gd name="T21" fmla="*/ 223 h 255"/>
                <a:gd name="T22" fmla="*/ 123 w 255"/>
                <a:gd name="T23" fmla="*/ 255 h 255"/>
                <a:gd name="T24" fmla="*/ 154 w 255"/>
                <a:gd name="T25" fmla="*/ 252 h 255"/>
                <a:gd name="T26" fmla="*/ 161 w 255"/>
                <a:gd name="T27" fmla="*/ 219 h 255"/>
                <a:gd name="T28" fmla="*/ 183 w 255"/>
                <a:gd name="T29" fmla="*/ 207 h 255"/>
                <a:gd name="T30" fmla="*/ 215 w 255"/>
                <a:gd name="T31" fmla="*/ 220 h 255"/>
                <a:gd name="T32" fmla="*/ 234 w 255"/>
                <a:gd name="T33" fmla="*/ 196 h 255"/>
                <a:gd name="T34" fmla="*/ 216 w 255"/>
                <a:gd name="T35" fmla="*/ 167 h 255"/>
                <a:gd name="T36" fmla="*/ 223 w 255"/>
                <a:gd name="T37" fmla="*/ 144 h 255"/>
                <a:gd name="T38" fmla="*/ 255 w 255"/>
                <a:gd name="T39" fmla="*/ 131 h 255"/>
                <a:gd name="T40" fmla="*/ 252 w 255"/>
                <a:gd name="T41" fmla="*/ 101 h 255"/>
                <a:gd name="T42" fmla="*/ 218 w 255"/>
                <a:gd name="T43" fmla="*/ 93 h 255"/>
                <a:gd name="T44" fmla="*/ 207 w 255"/>
                <a:gd name="T45" fmla="*/ 72 h 255"/>
                <a:gd name="T46" fmla="*/ 220 w 255"/>
                <a:gd name="T47" fmla="*/ 40 h 255"/>
                <a:gd name="T48" fmla="*/ 197 w 255"/>
                <a:gd name="T49" fmla="*/ 21 h 255"/>
                <a:gd name="T50" fmla="*/ 168 w 255"/>
                <a:gd name="T51" fmla="*/ 39 h 255"/>
                <a:gd name="T52" fmla="*/ 144 w 255"/>
                <a:gd name="T53" fmla="*/ 32 h 255"/>
                <a:gd name="T54" fmla="*/ 131 w 255"/>
                <a:gd name="T55" fmla="*/ 0 h 255"/>
                <a:gd name="T56" fmla="*/ 101 w 255"/>
                <a:gd name="T57" fmla="*/ 3 h 255"/>
                <a:gd name="T58" fmla="*/ 94 w 255"/>
                <a:gd name="T59" fmla="*/ 37 h 255"/>
                <a:gd name="T60" fmla="*/ 71 w 255"/>
                <a:gd name="T61" fmla="*/ 48 h 255"/>
                <a:gd name="T62" fmla="*/ 40 w 255"/>
                <a:gd name="T63" fmla="*/ 35 h 255"/>
                <a:gd name="T64" fmla="*/ 20 w 255"/>
                <a:gd name="T65" fmla="*/ 59 h 255"/>
                <a:gd name="T66" fmla="*/ 174 w 255"/>
                <a:gd name="T67" fmla="*/ 116 h 255"/>
                <a:gd name="T68" fmla="*/ 175 w 255"/>
                <a:gd name="T69" fmla="*/ 128 h 255"/>
                <a:gd name="T70" fmla="*/ 139 w 255"/>
                <a:gd name="T71" fmla="*/ 174 h 255"/>
                <a:gd name="T72" fmla="*/ 103 w 255"/>
                <a:gd name="T73" fmla="*/ 169 h 255"/>
                <a:gd name="T74" fmla="*/ 81 w 255"/>
                <a:gd name="T75" fmla="*/ 139 h 255"/>
                <a:gd name="T76" fmla="*/ 79 w 255"/>
                <a:gd name="T77" fmla="*/ 128 h 255"/>
                <a:gd name="T78" fmla="*/ 116 w 255"/>
                <a:gd name="T79" fmla="*/ 81 h 255"/>
                <a:gd name="T80" fmla="*/ 174 w 255"/>
                <a:gd name="T81" fmla="*/ 11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55" h="255">
                  <a:moveTo>
                    <a:pt x="20" y="59"/>
                  </a:moveTo>
                  <a:cubicBezTo>
                    <a:pt x="39" y="87"/>
                    <a:pt x="39" y="87"/>
                    <a:pt x="39" y="87"/>
                  </a:cubicBezTo>
                  <a:cubicBezTo>
                    <a:pt x="35" y="95"/>
                    <a:pt x="33" y="103"/>
                    <a:pt x="31" y="111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3" y="155"/>
                    <a:pt x="3" y="155"/>
                    <a:pt x="3" y="155"/>
                  </a:cubicBezTo>
                  <a:cubicBezTo>
                    <a:pt x="36" y="162"/>
                    <a:pt x="36" y="162"/>
                    <a:pt x="36" y="162"/>
                  </a:cubicBezTo>
                  <a:cubicBezTo>
                    <a:pt x="39" y="169"/>
                    <a:pt x="43" y="177"/>
                    <a:pt x="48" y="183"/>
                  </a:cubicBezTo>
                  <a:cubicBezTo>
                    <a:pt x="35" y="215"/>
                    <a:pt x="35" y="215"/>
                    <a:pt x="35" y="215"/>
                  </a:cubicBezTo>
                  <a:cubicBezTo>
                    <a:pt x="58" y="234"/>
                    <a:pt x="58" y="234"/>
                    <a:pt x="58" y="234"/>
                  </a:cubicBezTo>
                  <a:cubicBezTo>
                    <a:pt x="86" y="216"/>
                    <a:pt x="86" y="216"/>
                    <a:pt x="86" y="216"/>
                  </a:cubicBezTo>
                  <a:cubicBezTo>
                    <a:pt x="94" y="219"/>
                    <a:pt x="102" y="222"/>
                    <a:pt x="110" y="223"/>
                  </a:cubicBezTo>
                  <a:cubicBezTo>
                    <a:pt x="123" y="255"/>
                    <a:pt x="123" y="255"/>
                    <a:pt x="123" y="255"/>
                  </a:cubicBezTo>
                  <a:cubicBezTo>
                    <a:pt x="154" y="252"/>
                    <a:pt x="154" y="252"/>
                    <a:pt x="154" y="252"/>
                  </a:cubicBezTo>
                  <a:cubicBezTo>
                    <a:pt x="161" y="219"/>
                    <a:pt x="161" y="219"/>
                    <a:pt x="161" y="219"/>
                  </a:cubicBezTo>
                  <a:cubicBezTo>
                    <a:pt x="169" y="216"/>
                    <a:pt x="177" y="212"/>
                    <a:pt x="183" y="207"/>
                  </a:cubicBezTo>
                  <a:cubicBezTo>
                    <a:pt x="215" y="220"/>
                    <a:pt x="215" y="220"/>
                    <a:pt x="215" y="220"/>
                  </a:cubicBezTo>
                  <a:cubicBezTo>
                    <a:pt x="234" y="196"/>
                    <a:pt x="234" y="196"/>
                    <a:pt x="234" y="196"/>
                  </a:cubicBezTo>
                  <a:cubicBezTo>
                    <a:pt x="216" y="167"/>
                    <a:pt x="216" y="167"/>
                    <a:pt x="216" y="167"/>
                  </a:cubicBezTo>
                  <a:cubicBezTo>
                    <a:pt x="219" y="160"/>
                    <a:pt x="221" y="152"/>
                    <a:pt x="223" y="144"/>
                  </a:cubicBezTo>
                  <a:cubicBezTo>
                    <a:pt x="255" y="131"/>
                    <a:pt x="255" y="131"/>
                    <a:pt x="255" y="131"/>
                  </a:cubicBezTo>
                  <a:cubicBezTo>
                    <a:pt x="252" y="101"/>
                    <a:pt x="252" y="101"/>
                    <a:pt x="252" y="101"/>
                  </a:cubicBezTo>
                  <a:cubicBezTo>
                    <a:pt x="218" y="93"/>
                    <a:pt x="218" y="93"/>
                    <a:pt x="218" y="93"/>
                  </a:cubicBezTo>
                  <a:cubicBezTo>
                    <a:pt x="215" y="86"/>
                    <a:pt x="211" y="78"/>
                    <a:pt x="207" y="72"/>
                  </a:cubicBezTo>
                  <a:cubicBezTo>
                    <a:pt x="220" y="40"/>
                    <a:pt x="220" y="40"/>
                    <a:pt x="220" y="40"/>
                  </a:cubicBezTo>
                  <a:cubicBezTo>
                    <a:pt x="197" y="21"/>
                    <a:pt x="197" y="21"/>
                    <a:pt x="197" y="21"/>
                  </a:cubicBezTo>
                  <a:cubicBezTo>
                    <a:pt x="168" y="39"/>
                    <a:pt x="168" y="39"/>
                    <a:pt x="168" y="39"/>
                  </a:cubicBezTo>
                  <a:cubicBezTo>
                    <a:pt x="160" y="36"/>
                    <a:pt x="152" y="33"/>
                    <a:pt x="144" y="32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94" y="37"/>
                    <a:pt x="94" y="37"/>
                    <a:pt x="94" y="37"/>
                  </a:cubicBezTo>
                  <a:cubicBezTo>
                    <a:pt x="85" y="40"/>
                    <a:pt x="78" y="43"/>
                    <a:pt x="71" y="48"/>
                  </a:cubicBezTo>
                  <a:cubicBezTo>
                    <a:pt x="40" y="35"/>
                    <a:pt x="40" y="35"/>
                    <a:pt x="40" y="35"/>
                  </a:cubicBezTo>
                  <a:lnTo>
                    <a:pt x="20" y="59"/>
                  </a:lnTo>
                  <a:close/>
                  <a:moveTo>
                    <a:pt x="174" y="116"/>
                  </a:moveTo>
                  <a:cubicBezTo>
                    <a:pt x="174" y="120"/>
                    <a:pt x="175" y="124"/>
                    <a:pt x="175" y="128"/>
                  </a:cubicBezTo>
                  <a:cubicBezTo>
                    <a:pt x="175" y="150"/>
                    <a:pt x="160" y="169"/>
                    <a:pt x="139" y="174"/>
                  </a:cubicBezTo>
                  <a:cubicBezTo>
                    <a:pt x="126" y="177"/>
                    <a:pt x="114" y="175"/>
                    <a:pt x="103" y="169"/>
                  </a:cubicBezTo>
                  <a:cubicBezTo>
                    <a:pt x="92" y="162"/>
                    <a:pt x="84" y="152"/>
                    <a:pt x="81" y="139"/>
                  </a:cubicBezTo>
                  <a:cubicBezTo>
                    <a:pt x="80" y="135"/>
                    <a:pt x="79" y="131"/>
                    <a:pt x="79" y="128"/>
                  </a:cubicBezTo>
                  <a:cubicBezTo>
                    <a:pt x="79" y="106"/>
                    <a:pt x="94" y="87"/>
                    <a:pt x="116" y="81"/>
                  </a:cubicBezTo>
                  <a:cubicBezTo>
                    <a:pt x="141" y="75"/>
                    <a:pt x="167" y="90"/>
                    <a:pt x="174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17"/>
            <p:cNvSpPr>
              <a:spLocks/>
            </p:cNvSpPr>
            <p:nvPr/>
          </p:nvSpPr>
          <p:spPr bwMode="auto">
            <a:xfrm>
              <a:off x="2092325" y="5021263"/>
              <a:ext cx="134938" cy="142875"/>
            </a:xfrm>
            <a:custGeom>
              <a:avLst/>
              <a:gdLst>
                <a:gd name="T0" fmla="*/ 64 w 65"/>
                <a:gd name="T1" fmla="*/ 28 h 69"/>
                <a:gd name="T2" fmla="*/ 65 w 65"/>
                <a:gd name="T3" fmla="*/ 36 h 69"/>
                <a:gd name="T4" fmla="*/ 40 w 65"/>
                <a:gd name="T5" fmla="*/ 67 h 69"/>
                <a:gd name="T6" fmla="*/ 15 w 65"/>
                <a:gd name="T7" fmla="*/ 64 h 69"/>
                <a:gd name="T8" fmla="*/ 1 w 65"/>
                <a:gd name="T9" fmla="*/ 44 h 69"/>
                <a:gd name="T10" fmla="*/ 0 w 65"/>
                <a:gd name="T11" fmla="*/ 36 h 69"/>
                <a:gd name="T12" fmla="*/ 24 w 65"/>
                <a:gd name="T13" fmla="*/ 4 h 69"/>
                <a:gd name="T14" fmla="*/ 64 w 65"/>
                <a:gd name="T15" fmla="*/ 2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69">
                  <a:moveTo>
                    <a:pt x="64" y="28"/>
                  </a:moveTo>
                  <a:cubicBezTo>
                    <a:pt x="64" y="30"/>
                    <a:pt x="65" y="33"/>
                    <a:pt x="65" y="36"/>
                  </a:cubicBezTo>
                  <a:cubicBezTo>
                    <a:pt x="65" y="51"/>
                    <a:pt x="55" y="64"/>
                    <a:pt x="40" y="67"/>
                  </a:cubicBezTo>
                  <a:cubicBezTo>
                    <a:pt x="32" y="69"/>
                    <a:pt x="23" y="68"/>
                    <a:pt x="15" y="64"/>
                  </a:cubicBezTo>
                  <a:cubicBezTo>
                    <a:pt x="8" y="59"/>
                    <a:pt x="3" y="52"/>
                    <a:pt x="1" y="44"/>
                  </a:cubicBezTo>
                  <a:cubicBezTo>
                    <a:pt x="0" y="41"/>
                    <a:pt x="0" y="38"/>
                    <a:pt x="0" y="36"/>
                  </a:cubicBezTo>
                  <a:cubicBezTo>
                    <a:pt x="0" y="21"/>
                    <a:pt x="10" y="8"/>
                    <a:pt x="24" y="4"/>
                  </a:cubicBezTo>
                  <a:cubicBezTo>
                    <a:pt x="42" y="0"/>
                    <a:pt x="59" y="10"/>
                    <a:pt x="6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4456113" y="2248853"/>
            <a:ext cx="1217613" cy="1219200"/>
            <a:chOff x="4456113" y="2157413"/>
            <a:chExt cx="1217613" cy="1219200"/>
          </a:xfrm>
          <a:solidFill>
            <a:schemeClr val="accent5"/>
          </a:solidFill>
        </p:grpSpPr>
        <p:sp>
          <p:nvSpPr>
            <p:cNvPr id="49" name="Freeform 18"/>
            <p:cNvSpPr>
              <a:spLocks noEditPoints="1"/>
            </p:cNvSpPr>
            <p:nvPr/>
          </p:nvSpPr>
          <p:spPr bwMode="auto">
            <a:xfrm>
              <a:off x="4456113" y="2157413"/>
              <a:ext cx="1217613" cy="1219200"/>
            </a:xfrm>
            <a:custGeom>
              <a:avLst/>
              <a:gdLst>
                <a:gd name="T0" fmla="*/ 582 w 587"/>
                <a:gd name="T1" fmla="*/ 356 h 588"/>
                <a:gd name="T2" fmla="*/ 539 w 587"/>
                <a:gd name="T3" fmla="*/ 298 h 588"/>
                <a:gd name="T4" fmla="*/ 583 w 587"/>
                <a:gd name="T5" fmla="*/ 243 h 588"/>
                <a:gd name="T6" fmla="*/ 522 w 587"/>
                <a:gd name="T7" fmla="*/ 203 h 588"/>
                <a:gd name="T8" fmla="*/ 541 w 587"/>
                <a:gd name="T9" fmla="*/ 134 h 588"/>
                <a:gd name="T10" fmla="*/ 471 w 587"/>
                <a:gd name="T11" fmla="*/ 124 h 588"/>
                <a:gd name="T12" fmla="*/ 462 w 587"/>
                <a:gd name="T13" fmla="*/ 53 h 588"/>
                <a:gd name="T14" fmla="*/ 390 w 587"/>
                <a:gd name="T15" fmla="*/ 68 h 588"/>
                <a:gd name="T16" fmla="*/ 356 w 587"/>
                <a:gd name="T17" fmla="*/ 6 h 588"/>
                <a:gd name="T18" fmla="*/ 298 w 587"/>
                <a:gd name="T19" fmla="*/ 48 h 588"/>
                <a:gd name="T20" fmla="*/ 243 w 587"/>
                <a:gd name="T21" fmla="*/ 5 h 588"/>
                <a:gd name="T22" fmla="*/ 203 w 587"/>
                <a:gd name="T23" fmla="*/ 66 h 588"/>
                <a:gd name="T24" fmla="*/ 134 w 587"/>
                <a:gd name="T25" fmla="*/ 47 h 588"/>
                <a:gd name="T26" fmla="*/ 123 w 587"/>
                <a:gd name="T27" fmla="*/ 117 h 588"/>
                <a:gd name="T28" fmla="*/ 53 w 587"/>
                <a:gd name="T29" fmla="*/ 125 h 588"/>
                <a:gd name="T30" fmla="*/ 68 w 587"/>
                <a:gd name="T31" fmla="*/ 197 h 588"/>
                <a:gd name="T32" fmla="*/ 6 w 587"/>
                <a:gd name="T33" fmla="*/ 232 h 588"/>
                <a:gd name="T34" fmla="*/ 48 w 587"/>
                <a:gd name="T35" fmla="*/ 290 h 588"/>
                <a:gd name="T36" fmla="*/ 4 w 587"/>
                <a:gd name="T37" fmla="*/ 345 h 588"/>
                <a:gd name="T38" fmla="*/ 66 w 587"/>
                <a:gd name="T39" fmla="*/ 385 h 588"/>
                <a:gd name="T40" fmla="*/ 47 w 587"/>
                <a:gd name="T41" fmla="*/ 454 h 588"/>
                <a:gd name="T42" fmla="*/ 117 w 587"/>
                <a:gd name="T43" fmla="*/ 465 h 588"/>
                <a:gd name="T44" fmla="*/ 125 w 587"/>
                <a:gd name="T45" fmla="*/ 535 h 588"/>
                <a:gd name="T46" fmla="*/ 197 w 587"/>
                <a:gd name="T47" fmla="*/ 520 h 588"/>
                <a:gd name="T48" fmla="*/ 232 w 587"/>
                <a:gd name="T49" fmla="*/ 582 h 588"/>
                <a:gd name="T50" fmla="*/ 289 w 587"/>
                <a:gd name="T51" fmla="*/ 540 h 588"/>
                <a:gd name="T52" fmla="*/ 345 w 587"/>
                <a:gd name="T53" fmla="*/ 583 h 588"/>
                <a:gd name="T54" fmla="*/ 385 w 587"/>
                <a:gd name="T55" fmla="*/ 522 h 588"/>
                <a:gd name="T56" fmla="*/ 453 w 587"/>
                <a:gd name="T57" fmla="*/ 541 h 588"/>
                <a:gd name="T58" fmla="*/ 464 w 587"/>
                <a:gd name="T59" fmla="*/ 471 h 588"/>
                <a:gd name="T60" fmla="*/ 535 w 587"/>
                <a:gd name="T61" fmla="*/ 463 h 588"/>
                <a:gd name="T62" fmla="*/ 520 w 587"/>
                <a:gd name="T63" fmla="*/ 391 h 588"/>
                <a:gd name="T64" fmla="*/ 243 w 587"/>
                <a:gd name="T65" fmla="*/ 476 h 588"/>
                <a:gd name="T66" fmla="*/ 345 w 587"/>
                <a:gd name="T67" fmla="*/ 112 h 588"/>
                <a:gd name="T68" fmla="*/ 243 w 587"/>
                <a:gd name="T69" fmla="*/ 476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87" h="588">
                  <a:moveTo>
                    <a:pt x="572" y="392"/>
                  </a:moveTo>
                  <a:cubicBezTo>
                    <a:pt x="582" y="356"/>
                    <a:pt x="582" y="356"/>
                    <a:pt x="582" y="356"/>
                  </a:cubicBezTo>
                  <a:cubicBezTo>
                    <a:pt x="537" y="330"/>
                    <a:pt x="537" y="330"/>
                    <a:pt x="537" y="330"/>
                  </a:cubicBezTo>
                  <a:cubicBezTo>
                    <a:pt x="538" y="319"/>
                    <a:pt x="539" y="309"/>
                    <a:pt x="539" y="298"/>
                  </a:cubicBezTo>
                  <a:cubicBezTo>
                    <a:pt x="587" y="280"/>
                    <a:pt x="587" y="280"/>
                    <a:pt x="587" y="280"/>
                  </a:cubicBezTo>
                  <a:cubicBezTo>
                    <a:pt x="583" y="243"/>
                    <a:pt x="583" y="243"/>
                    <a:pt x="583" y="243"/>
                  </a:cubicBezTo>
                  <a:cubicBezTo>
                    <a:pt x="532" y="236"/>
                    <a:pt x="532" y="236"/>
                    <a:pt x="532" y="236"/>
                  </a:cubicBezTo>
                  <a:cubicBezTo>
                    <a:pt x="530" y="224"/>
                    <a:pt x="526" y="213"/>
                    <a:pt x="522" y="203"/>
                  </a:cubicBezTo>
                  <a:cubicBezTo>
                    <a:pt x="559" y="167"/>
                    <a:pt x="559" y="167"/>
                    <a:pt x="559" y="167"/>
                  </a:cubicBezTo>
                  <a:cubicBezTo>
                    <a:pt x="541" y="134"/>
                    <a:pt x="541" y="134"/>
                    <a:pt x="541" y="134"/>
                  </a:cubicBezTo>
                  <a:cubicBezTo>
                    <a:pt x="491" y="147"/>
                    <a:pt x="491" y="147"/>
                    <a:pt x="491" y="147"/>
                  </a:cubicBezTo>
                  <a:cubicBezTo>
                    <a:pt x="485" y="139"/>
                    <a:pt x="478" y="131"/>
                    <a:pt x="471" y="124"/>
                  </a:cubicBezTo>
                  <a:cubicBezTo>
                    <a:pt x="492" y="77"/>
                    <a:pt x="492" y="77"/>
                    <a:pt x="492" y="77"/>
                  </a:cubicBezTo>
                  <a:cubicBezTo>
                    <a:pt x="462" y="53"/>
                    <a:pt x="462" y="53"/>
                    <a:pt x="462" y="53"/>
                  </a:cubicBezTo>
                  <a:cubicBezTo>
                    <a:pt x="421" y="84"/>
                    <a:pt x="421" y="84"/>
                    <a:pt x="421" y="84"/>
                  </a:cubicBezTo>
                  <a:cubicBezTo>
                    <a:pt x="411" y="78"/>
                    <a:pt x="401" y="73"/>
                    <a:pt x="390" y="68"/>
                  </a:cubicBezTo>
                  <a:cubicBezTo>
                    <a:pt x="392" y="16"/>
                    <a:pt x="392" y="16"/>
                    <a:pt x="392" y="16"/>
                  </a:cubicBezTo>
                  <a:cubicBezTo>
                    <a:pt x="356" y="6"/>
                    <a:pt x="356" y="6"/>
                    <a:pt x="356" y="6"/>
                  </a:cubicBezTo>
                  <a:cubicBezTo>
                    <a:pt x="330" y="51"/>
                    <a:pt x="330" y="51"/>
                    <a:pt x="330" y="51"/>
                  </a:cubicBezTo>
                  <a:cubicBezTo>
                    <a:pt x="319" y="49"/>
                    <a:pt x="309" y="49"/>
                    <a:pt x="298" y="48"/>
                  </a:cubicBezTo>
                  <a:cubicBezTo>
                    <a:pt x="280" y="0"/>
                    <a:pt x="280" y="0"/>
                    <a:pt x="280" y="0"/>
                  </a:cubicBezTo>
                  <a:cubicBezTo>
                    <a:pt x="243" y="5"/>
                    <a:pt x="243" y="5"/>
                    <a:pt x="243" y="5"/>
                  </a:cubicBezTo>
                  <a:cubicBezTo>
                    <a:pt x="235" y="55"/>
                    <a:pt x="235" y="55"/>
                    <a:pt x="235" y="55"/>
                  </a:cubicBezTo>
                  <a:cubicBezTo>
                    <a:pt x="224" y="58"/>
                    <a:pt x="213" y="62"/>
                    <a:pt x="203" y="66"/>
                  </a:cubicBezTo>
                  <a:cubicBezTo>
                    <a:pt x="167" y="29"/>
                    <a:pt x="167" y="29"/>
                    <a:pt x="167" y="29"/>
                  </a:cubicBezTo>
                  <a:cubicBezTo>
                    <a:pt x="134" y="47"/>
                    <a:pt x="134" y="47"/>
                    <a:pt x="134" y="4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39" y="103"/>
                    <a:pt x="131" y="110"/>
                    <a:pt x="123" y="117"/>
                  </a:cubicBezTo>
                  <a:cubicBezTo>
                    <a:pt x="76" y="96"/>
                    <a:pt x="76" y="96"/>
                    <a:pt x="76" y="96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84" y="167"/>
                    <a:pt x="84" y="167"/>
                    <a:pt x="84" y="167"/>
                  </a:cubicBezTo>
                  <a:cubicBezTo>
                    <a:pt x="78" y="176"/>
                    <a:pt x="73" y="187"/>
                    <a:pt x="68" y="197"/>
                  </a:cubicBezTo>
                  <a:cubicBezTo>
                    <a:pt x="16" y="196"/>
                    <a:pt x="16" y="196"/>
                    <a:pt x="16" y="196"/>
                  </a:cubicBezTo>
                  <a:cubicBezTo>
                    <a:pt x="6" y="232"/>
                    <a:pt x="6" y="232"/>
                    <a:pt x="6" y="232"/>
                  </a:cubicBezTo>
                  <a:cubicBezTo>
                    <a:pt x="51" y="258"/>
                    <a:pt x="51" y="258"/>
                    <a:pt x="51" y="258"/>
                  </a:cubicBezTo>
                  <a:cubicBezTo>
                    <a:pt x="49" y="269"/>
                    <a:pt x="48" y="279"/>
                    <a:pt x="48" y="290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4" y="345"/>
                    <a:pt x="4" y="345"/>
                    <a:pt x="4" y="345"/>
                  </a:cubicBezTo>
                  <a:cubicBezTo>
                    <a:pt x="55" y="352"/>
                    <a:pt x="55" y="352"/>
                    <a:pt x="55" y="352"/>
                  </a:cubicBezTo>
                  <a:cubicBezTo>
                    <a:pt x="58" y="364"/>
                    <a:pt x="62" y="375"/>
                    <a:pt x="66" y="385"/>
                  </a:cubicBezTo>
                  <a:cubicBezTo>
                    <a:pt x="29" y="421"/>
                    <a:pt x="29" y="421"/>
                    <a:pt x="29" y="421"/>
                  </a:cubicBezTo>
                  <a:cubicBezTo>
                    <a:pt x="47" y="454"/>
                    <a:pt x="47" y="454"/>
                    <a:pt x="47" y="454"/>
                  </a:cubicBezTo>
                  <a:cubicBezTo>
                    <a:pt x="97" y="441"/>
                    <a:pt x="97" y="441"/>
                    <a:pt x="97" y="441"/>
                  </a:cubicBezTo>
                  <a:cubicBezTo>
                    <a:pt x="103" y="449"/>
                    <a:pt x="110" y="457"/>
                    <a:pt x="117" y="465"/>
                  </a:cubicBezTo>
                  <a:cubicBezTo>
                    <a:pt x="96" y="511"/>
                    <a:pt x="96" y="511"/>
                    <a:pt x="96" y="511"/>
                  </a:cubicBezTo>
                  <a:cubicBezTo>
                    <a:pt x="125" y="535"/>
                    <a:pt x="125" y="535"/>
                    <a:pt x="125" y="535"/>
                  </a:cubicBezTo>
                  <a:cubicBezTo>
                    <a:pt x="167" y="504"/>
                    <a:pt x="167" y="504"/>
                    <a:pt x="167" y="504"/>
                  </a:cubicBezTo>
                  <a:cubicBezTo>
                    <a:pt x="176" y="510"/>
                    <a:pt x="187" y="515"/>
                    <a:pt x="197" y="520"/>
                  </a:cubicBezTo>
                  <a:cubicBezTo>
                    <a:pt x="196" y="572"/>
                    <a:pt x="196" y="572"/>
                    <a:pt x="196" y="572"/>
                  </a:cubicBezTo>
                  <a:cubicBezTo>
                    <a:pt x="232" y="582"/>
                    <a:pt x="232" y="582"/>
                    <a:pt x="232" y="582"/>
                  </a:cubicBezTo>
                  <a:cubicBezTo>
                    <a:pt x="258" y="537"/>
                    <a:pt x="258" y="537"/>
                    <a:pt x="258" y="537"/>
                  </a:cubicBezTo>
                  <a:cubicBezTo>
                    <a:pt x="269" y="539"/>
                    <a:pt x="279" y="539"/>
                    <a:pt x="289" y="540"/>
                  </a:cubicBezTo>
                  <a:cubicBezTo>
                    <a:pt x="308" y="588"/>
                    <a:pt x="308" y="588"/>
                    <a:pt x="308" y="588"/>
                  </a:cubicBezTo>
                  <a:cubicBezTo>
                    <a:pt x="345" y="583"/>
                    <a:pt x="345" y="583"/>
                    <a:pt x="345" y="583"/>
                  </a:cubicBezTo>
                  <a:cubicBezTo>
                    <a:pt x="352" y="533"/>
                    <a:pt x="352" y="533"/>
                    <a:pt x="352" y="533"/>
                  </a:cubicBezTo>
                  <a:cubicBezTo>
                    <a:pt x="364" y="530"/>
                    <a:pt x="375" y="526"/>
                    <a:pt x="385" y="522"/>
                  </a:cubicBezTo>
                  <a:cubicBezTo>
                    <a:pt x="421" y="559"/>
                    <a:pt x="421" y="559"/>
                    <a:pt x="421" y="559"/>
                  </a:cubicBezTo>
                  <a:cubicBezTo>
                    <a:pt x="453" y="541"/>
                    <a:pt x="453" y="541"/>
                    <a:pt x="453" y="541"/>
                  </a:cubicBezTo>
                  <a:cubicBezTo>
                    <a:pt x="440" y="491"/>
                    <a:pt x="440" y="491"/>
                    <a:pt x="440" y="491"/>
                  </a:cubicBezTo>
                  <a:cubicBezTo>
                    <a:pt x="449" y="485"/>
                    <a:pt x="457" y="478"/>
                    <a:pt x="464" y="471"/>
                  </a:cubicBezTo>
                  <a:cubicBezTo>
                    <a:pt x="511" y="492"/>
                    <a:pt x="511" y="492"/>
                    <a:pt x="511" y="492"/>
                  </a:cubicBezTo>
                  <a:cubicBezTo>
                    <a:pt x="535" y="463"/>
                    <a:pt x="535" y="463"/>
                    <a:pt x="535" y="463"/>
                  </a:cubicBezTo>
                  <a:cubicBezTo>
                    <a:pt x="504" y="421"/>
                    <a:pt x="504" y="421"/>
                    <a:pt x="504" y="421"/>
                  </a:cubicBezTo>
                  <a:cubicBezTo>
                    <a:pt x="510" y="412"/>
                    <a:pt x="515" y="401"/>
                    <a:pt x="520" y="391"/>
                  </a:cubicBezTo>
                  <a:lnTo>
                    <a:pt x="572" y="392"/>
                  </a:lnTo>
                  <a:close/>
                  <a:moveTo>
                    <a:pt x="243" y="476"/>
                  </a:moveTo>
                  <a:cubicBezTo>
                    <a:pt x="142" y="447"/>
                    <a:pt x="84" y="343"/>
                    <a:pt x="112" y="243"/>
                  </a:cubicBezTo>
                  <a:cubicBezTo>
                    <a:pt x="140" y="142"/>
                    <a:pt x="245" y="84"/>
                    <a:pt x="345" y="112"/>
                  </a:cubicBezTo>
                  <a:cubicBezTo>
                    <a:pt x="446" y="141"/>
                    <a:pt x="504" y="245"/>
                    <a:pt x="476" y="345"/>
                  </a:cubicBezTo>
                  <a:cubicBezTo>
                    <a:pt x="447" y="446"/>
                    <a:pt x="343" y="504"/>
                    <a:pt x="243" y="4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19"/>
            <p:cNvSpPr>
              <a:spLocks noEditPoints="1"/>
            </p:cNvSpPr>
            <p:nvPr/>
          </p:nvSpPr>
          <p:spPr bwMode="auto">
            <a:xfrm>
              <a:off x="4899025" y="2600325"/>
              <a:ext cx="331788" cy="331788"/>
            </a:xfrm>
            <a:custGeom>
              <a:avLst/>
              <a:gdLst>
                <a:gd name="T0" fmla="*/ 80 w 160"/>
                <a:gd name="T1" fmla="*/ 160 h 160"/>
                <a:gd name="T2" fmla="*/ 160 w 160"/>
                <a:gd name="T3" fmla="*/ 80 h 160"/>
                <a:gd name="T4" fmla="*/ 80 w 160"/>
                <a:gd name="T5" fmla="*/ 0 h 160"/>
                <a:gd name="T6" fmla="*/ 0 w 160"/>
                <a:gd name="T7" fmla="*/ 80 h 160"/>
                <a:gd name="T8" fmla="*/ 80 w 160"/>
                <a:gd name="T9" fmla="*/ 160 h 160"/>
                <a:gd name="T10" fmla="*/ 80 w 160"/>
                <a:gd name="T11" fmla="*/ 115 h 160"/>
                <a:gd name="T12" fmla="*/ 45 w 160"/>
                <a:gd name="T13" fmla="*/ 80 h 160"/>
                <a:gd name="T14" fmla="*/ 80 w 160"/>
                <a:gd name="T15" fmla="*/ 45 h 160"/>
                <a:gd name="T16" fmla="*/ 115 w 160"/>
                <a:gd name="T17" fmla="*/ 80 h 160"/>
                <a:gd name="T18" fmla="*/ 80 w 160"/>
                <a:gd name="T19" fmla="*/ 115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0" h="160">
                  <a:moveTo>
                    <a:pt x="80" y="160"/>
                  </a:moveTo>
                  <a:cubicBezTo>
                    <a:pt x="124" y="160"/>
                    <a:pt x="160" y="124"/>
                    <a:pt x="160" y="80"/>
                  </a:cubicBez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124"/>
                    <a:pt x="36" y="160"/>
                    <a:pt x="80" y="160"/>
                  </a:cubicBezTo>
                  <a:close/>
                  <a:moveTo>
                    <a:pt x="80" y="115"/>
                  </a:moveTo>
                  <a:cubicBezTo>
                    <a:pt x="61" y="115"/>
                    <a:pt x="45" y="99"/>
                    <a:pt x="45" y="80"/>
                  </a:cubicBezTo>
                  <a:cubicBezTo>
                    <a:pt x="45" y="61"/>
                    <a:pt x="61" y="45"/>
                    <a:pt x="80" y="45"/>
                  </a:cubicBezTo>
                  <a:cubicBezTo>
                    <a:pt x="99" y="45"/>
                    <a:pt x="115" y="61"/>
                    <a:pt x="115" y="80"/>
                  </a:cubicBezTo>
                  <a:cubicBezTo>
                    <a:pt x="115" y="99"/>
                    <a:pt x="99" y="115"/>
                    <a:pt x="80" y="1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2817813" y="2302828"/>
            <a:ext cx="1514475" cy="1511300"/>
            <a:chOff x="2817813" y="2211388"/>
            <a:chExt cx="1514475" cy="1511300"/>
          </a:xfrm>
          <a:solidFill>
            <a:schemeClr val="accent4"/>
          </a:solidFill>
        </p:grpSpPr>
        <p:sp>
          <p:nvSpPr>
            <p:cNvPr id="51" name="Freeform 20"/>
            <p:cNvSpPr>
              <a:spLocks noEditPoints="1"/>
            </p:cNvSpPr>
            <p:nvPr/>
          </p:nvSpPr>
          <p:spPr bwMode="auto">
            <a:xfrm>
              <a:off x="2817813" y="2211388"/>
              <a:ext cx="1514475" cy="1511300"/>
            </a:xfrm>
            <a:custGeom>
              <a:avLst/>
              <a:gdLst>
                <a:gd name="T0" fmla="*/ 461 w 730"/>
                <a:gd name="T1" fmla="*/ 716 h 729"/>
                <a:gd name="T2" fmla="*/ 500 w 730"/>
                <a:gd name="T3" fmla="*/ 638 h 729"/>
                <a:gd name="T4" fmla="*/ 586 w 730"/>
                <a:gd name="T5" fmla="*/ 654 h 729"/>
                <a:gd name="T6" fmla="*/ 593 w 730"/>
                <a:gd name="T7" fmla="*/ 567 h 729"/>
                <a:gd name="T8" fmla="*/ 682 w 730"/>
                <a:gd name="T9" fmla="*/ 546 h 729"/>
                <a:gd name="T10" fmla="*/ 654 w 730"/>
                <a:gd name="T11" fmla="*/ 462 h 729"/>
                <a:gd name="T12" fmla="*/ 726 w 730"/>
                <a:gd name="T13" fmla="*/ 413 h 729"/>
                <a:gd name="T14" fmla="*/ 669 w 730"/>
                <a:gd name="T15" fmla="*/ 346 h 729"/>
                <a:gd name="T16" fmla="*/ 717 w 730"/>
                <a:gd name="T17" fmla="*/ 269 h 729"/>
                <a:gd name="T18" fmla="*/ 638 w 730"/>
                <a:gd name="T19" fmla="*/ 229 h 729"/>
                <a:gd name="T20" fmla="*/ 655 w 730"/>
                <a:gd name="T21" fmla="*/ 143 h 729"/>
                <a:gd name="T22" fmla="*/ 567 w 730"/>
                <a:gd name="T23" fmla="*/ 136 h 729"/>
                <a:gd name="T24" fmla="*/ 546 w 730"/>
                <a:gd name="T25" fmla="*/ 47 h 729"/>
                <a:gd name="T26" fmla="*/ 463 w 730"/>
                <a:gd name="T27" fmla="*/ 76 h 729"/>
                <a:gd name="T28" fmla="*/ 413 w 730"/>
                <a:gd name="T29" fmla="*/ 3 h 729"/>
                <a:gd name="T30" fmla="*/ 347 w 730"/>
                <a:gd name="T31" fmla="*/ 60 h 729"/>
                <a:gd name="T32" fmla="*/ 269 w 730"/>
                <a:gd name="T33" fmla="*/ 13 h 729"/>
                <a:gd name="T34" fmla="*/ 230 w 730"/>
                <a:gd name="T35" fmla="*/ 91 h 729"/>
                <a:gd name="T36" fmla="*/ 144 w 730"/>
                <a:gd name="T37" fmla="*/ 75 h 729"/>
                <a:gd name="T38" fmla="*/ 137 w 730"/>
                <a:gd name="T39" fmla="*/ 162 h 729"/>
                <a:gd name="T40" fmla="*/ 48 w 730"/>
                <a:gd name="T41" fmla="*/ 183 h 729"/>
                <a:gd name="T42" fmla="*/ 76 w 730"/>
                <a:gd name="T43" fmla="*/ 267 h 729"/>
                <a:gd name="T44" fmla="*/ 3 w 730"/>
                <a:gd name="T45" fmla="*/ 316 h 729"/>
                <a:gd name="T46" fmla="*/ 61 w 730"/>
                <a:gd name="T47" fmla="*/ 383 h 729"/>
                <a:gd name="T48" fmla="*/ 13 w 730"/>
                <a:gd name="T49" fmla="*/ 460 h 729"/>
                <a:gd name="T50" fmla="*/ 92 w 730"/>
                <a:gd name="T51" fmla="*/ 499 h 729"/>
                <a:gd name="T52" fmla="*/ 75 w 730"/>
                <a:gd name="T53" fmla="*/ 586 h 729"/>
                <a:gd name="T54" fmla="*/ 163 w 730"/>
                <a:gd name="T55" fmla="*/ 592 h 729"/>
                <a:gd name="T56" fmla="*/ 184 w 730"/>
                <a:gd name="T57" fmla="*/ 682 h 729"/>
                <a:gd name="T58" fmla="*/ 267 w 730"/>
                <a:gd name="T59" fmla="*/ 653 h 729"/>
                <a:gd name="T60" fmla="*/ 317 w 730"/>
                <a:gd name="T61" fmla="*/ 726 h 729"/>
                <a:gd name="T62" fmla="*/ 383 w 730"/>
                <a:gd name="T63" fmla="*/ 669 h 729"/>
                <a:gd name="T64" fmla="*/ 262 w 730"/>
                <a:gd name="T65" fmla="*/ 575 h 729"/>
                <a:gd name="T66" fmla="*/ 468 w 730"/>
                <a:gd name="T67" fmla="*/ 154 h 729"/>
                <a:gd name="T68" fmla="*/ 262 w 730"/>
                <a:gd name="T69" fmla="*/ 575 h 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30" h="729">
                  <a:moveTo>
                    <a:pt x="426" y="663"/>
                  </a:moveTo>
                  <a:cubicBezTo>
                    <a:pt x="461" y="716"/>
                    <a:pt x="461" y="716"/>
                    <a:pt x="461" y="716"/>
                  </a:cubicBezTo>
                  <a:cubicBezTo>
                    <a:pt x="505" y="701"/>
                    <a:pt x="505" y="701"/>
                    <a:pt x="505" y="701"/>
                  </a:cubicBezTo>
                  <a:cubicBezTo>
                    <a:pt x="500" y="638"/>
                    <a:pt x="500" y="638"/>
                    <a:pt x="500" y="638"/>
                  </a:cubicBezTo>
                  <a:cubicBezTo>
                    <a:pt x="512" y="632"/>
                    <a:pt x="523" y="625"/>
                    <a:pt x="534" y="618"/>
                  </a:cubicBezTo>
                  <a:cubicBezTo>
                    <a:pt x="586" y="654"/>
                    <a:pt x="586" y="654"/>
                    <a:pt x="586" y="654"/>
                  </a:cubicBezTo>
                  <a:cubicBezTo>
                    <a:pt x="621" y="624"/>
                    <a:pt x="621" y="624"/>
                    <a:pt x="621" y="624"/>
                  </a:cubicBezTo>
                  <a:cubicBezTo>
                    <a:pt x="593" y="567"/>
                    <a:pt x="593" y="567"/>
                    <a:pt x="593" y="567"/>
                  </a:cubicBezTo>
                  <a:cubicBezTo>
                    <a:pt x="602" y="556"/>
                    <a:pt x="611" y="545"/>
                    <a:pt x="619" y="533"/>
                  </a:cubicBezTo>
                  <a:cubicBezTo>
                    <a:pt x="682" y="546"/>
                    <a:pt x="682" y="546"/>
                    <a:pt x="682" y="546"/>
                  </a:cubicBezTo>
                  <a:cubicBezTo>
                    <a:pt x="703" y="504"/>
                    <a:pt x="703" y="504"/>
                    <a:pt x="703" y="504"/>
                  </a:cubicBezTo>
                  <a:cubicBezTo>
                    <a:pt x="654" y="462"/>
                    <a:pt x="654" y="462"/>
                    <a:pt x="654" y="462"/>
                  </a:cubicBezTo>
                  <a:cubicBezTo>
                    <a:pt x="658" y="450"/>
                    <a:pt x="661" y="437"/>
                    <a:pt x="664" y="425"/>
                  </a:cubicBezTo>
                  <a:cubicBezTo>
                    <a:pt x="726" y="413"/>
                    <a:pt x="726" y="413"/>
                    <a:pt x="726" y="413"/>
                  </a:cubicBezTo>
                  <a:cubicBezTo>
                    <a:pt x="730" y="367"/>
                    <a:pt x="730" y="367"/>
                    <a:pt x="730" y="367"/>
                  </a:cubicBezTo>
                  <a:cubicBezTo>
                    <a:pt x="669" y="346"/>
                    <a:pt x="669" y="346"/>
                    <a:pt x="669" y="346"/>
                  </a:cubicBezTo>
                  <a:cubicBezTo>
                    <a:pt x="668" y="332"/>
                    <a:pt x="666" y="318"/>
                    <a:pt x="664" y="304"/>
                  </a:cubicBezTo>
                  <a:cubicBezTo>
                    <a:pt x="717" y="269"/>
                    <a:pt x="717" y="269"/>
                    <a:pt x="717" y="269"/>
                  </a:cubicBezTo>
                  <a:cubicBezTo>
                    <a:pt x="702" y="225"/>
                    <a:pt x="702" y="225"/>
                    <a:pt x="702" y="225"/>
                  </a:cubicBezTo>
                  <a:cubicBezTo>
                    <a:pt x="638" y="229"/>
                    <a:pt x="638" y="229"/>
                    <a:pt x="638" y="229"/>
                  </a:cubicBezTo>
                  <a:cubicBezTo>
                    <a:pt x="632" y="218"/>
                    <a:pt x="626" y="207"/>
                    <a:pt x="619" y="196"/>
                  </a:cubicBezTo>
                  <a:cubicBezTo>
                    <a:pt x="655" y="143"/>
                    <a:pt x="655" y="143"/>
                    <a:pt x="655" y="143"/>
                  </a:cubicBezTo>
                  <a:cubicBezTo>
                    <a:pt x="624" y="108"/>
                    <a:pt x="624" y="108"/>
                    <a:pt x="624" y="108"/>
                  </a:cubicBezTo>
                  <a:cubicBezTo>
                    <a:pt x="567" y="136"/>
                    <a:pt x="567" y="136"/>
                    <a:pt x="567" y="136"/>
                  </a:cubicBezTo>
                  <a:cubicBezTo>
                    <a:pt x="557" y="127"/>
                    <a:pt x="545" y="118"/>
                    <a:pt x="533" y="110"/>
                  </a:cubicBezTo>
                  <a:cubicBezTo>
                    <a:pt x="546" y="47"/>
                    <a:pt x="546" y="47"/>
                    <a:pt x="546" y="47"/>
                  </a:cubicBezTo>
                  <a:cubicBezTo>
                    <a:pt x="505" y="27"/>
                    <a:pt x="505" y="27"/>
                    <a:pt x="505" y="27"/>
                  </a:cubicBezTo>
                  <a:cubicBezTo>
                    <a:pt x="463" y="76"/>
                    <a:pt x="463" y="76"/>
                    <a:pt x="463" y="76"/>
                  </a:cubicBezTo>
                  <a:cubicBezTo>
                    <a:pt x="450" y="72"/>
                    <a:pt x="438" y="68"/>
                    <a:pt x="425" y="66"/>
                  </a:cubicBezTo>
                  <a:cubicBezTo>
                    <a:pt x="413" y="3"/>
                    <a:pt x="413" y="3"/>
                    <a:pt x="413" y="3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47" y="60"/>
                    <a:pt x="347" y="60"/>
                    <a:pt x="347" y="60"/>
                  </a:cubicBezTo>
                  <a:cubicBezTo>
                    <a:pt x="332" y="61"/>
                    <a:pt x="318" y="63"/>
                    <a:pt x="304" y="66"/>
                  </a:cubicBezTo>
                  <a:cubicBezTo>
                    <a:pt x="269" y="13"/>
                    <a:pt x="269" y="13"/>
                    <a:pt x="269" y="13"/>
                  </a:cubicBezTo>
                  <a:cubicBezTo>
                    <a:pt x="225" y="28"/>
                    <a:pt x="225" y="28"/>
                    <a:pt x="225" y="28"/>
                  </a:cubicBezTo>
                  <a:cubicBezTo>
                    <a:pt x="230" y="91"/>
                    <a:pt x="230" y="91"/>
                    <a:pt x="230" y="91"/>
                  </a:cubicBezTo>
                  <a:cubicBezTo>
                    <a:pt x="218" y="97"/>
                    <a:pt x="207" y="103"/>
                    <a:pt x="196" y="111"/>
                  </a:cubicBezTo>
                  <a:cubicBezTo>
                    <a:pt x="144" y="75"/>
                    <a:pt x="144" y="75"/>
                    <a:pt x="144" y="75"/>
                  </a:cubicBezTo>
                  <a:cubicBezTo>
                    <a:pt x="109" y="105"/>
                    <a:pt x="109" y="105"/>
                    <a:pt x="109" y="105"/>
                  </a:cubicBezTo>
                  <a:cubicBezTo>
                    <a:pt x="137" y="162"/>
                    <a:pt x="137" y="162"/>
                    <a:pt x="137" y="162"/>
                  </a:cubicBezTo>
                  <a:cubicBezTo>
                    <a:pt x="128" y="173"/>
                    <a:pt x="119" y="184"/>
                    <a:pt x="111" y="196"/>
                  </a:cubicBezTo>
                  <a:cubicBezTo>
                    <a:pt x="48" y="183"/>
                    <a:pt x="48" y="183"/>
                    <a:pt x="48" y="183"/>
                  </a:cubicBezTo>
                  <a:cubicBezTo>
                    <a:pt x="27" y="225"/>
                    <a:pt x="27" y="225"/>
                    <a:pt x="27" y="225"/>
                  </a:cubicBezTo>
                  <a:cubicBezTo>
                    <a:pt x="76" y="267"/>
                    <a:pt x="76" y="267"/>
                    <a:pt x="76" y="267"/>
                  </a:cubicBezTo>
                  <a:cubicBezTo>
                    <a:pt x="72" y="279"/>
                    <a:pt x="69" y="292"/>
                    <a:pt x="66" y="304"/>
                  </a:cubicBezTo>
                  <a:cubicBezTo>
                    <a:pt x="3" y="316"/>
                    <a:pt x="3" y="316"/>
                    <a:pt x="3" y="316"/>
                  </a:cubicBezTo>
                  <a:cubicBezTo>
                    <a:pt x="0" y="362"/>
                    <a:pt x="0" y="362"/>
                    <a:pt x="0" y="362"/>
                  </a:cubicBezTo>
                  <a:cubicBezTo>
                    <a:pt x="61" y="383"/>
                    <a:pt x="61" y="383"/>
                    <a:pt x="61" y="383"/>
                  </a:cubicBezTo>
                  <a:cubicBezTo>
                    <a:pt x="62" y="397"/>
                    <a:pt x="63" y="411"/>
                    <a:pt x="66" y="425"/>
                  </a:cubicBezTo>
                  <a:cubicBezTo>
                    <a:pt x="13" y="460"/>
                    <a:pt x="13" y="460"/>
                    <a:pt x="13" y="460"/>
                  </a:cubicBezTo>
                  <a:cubicBezTo>
                    <a:pt x="28" y="504"/>
                    <a:pt x="28" y="504"/>
                    <a:pt x="28" y="504"/>
                  </a:cubicBezTo>
                  <a:cubicBezTo>
                    <a:pt x="92" y="499"/>
                    <a:pt x="92" y="499"/>
                    <a:pt x="92" y="499"/>
                  </a:cubicBezTo>
                  <a:cubicBezTo>
                    <a:pt x="97" y="511"/>
                    <a:pt x="104" y="522"/>
                    <a:pt x="111" y="533"/>
                  </a:cubicBezTo>
                  <a:cubicBezTo>
                    <a:pt x="75" y="586"/>
                    <a:pt x="75" y="586"/>
                    <a:pt x="75" y="586"/>
                  </a:cubicBezTo>
                  <a:cubicBezTo>
                    <a:pt x="106" y="621"/>
                    <a:pt x="106" y="621"/>
                    <a:pt x="106" y="621"/>
                  </a:cubicBezTo>
                  <a:cubicBezTo>
                    <a:pt x="163" y="592"/>
                    <a:pt x="163" y="592"/>
                    <a:pt x="163" y="592"/>
                  </a:cubicBezTo>
                  <a:cubicBezTo>
                    <a:pt x="173" y="602"/>
                    <a:pt x="185" y="611"/>
                    <a:pt x="197" y="619"/>
                  </a:cubicBezTo>
                  <a:cubicBezTo>
                    <a:pt x="184" y="682"/>
                    <a:pt x="184" y="682"/>
                    <a:pt x="184" y="682"/>
                  </a:cubicBezTo>
                  <a:cubicBezTo>
                    <a:pt x="225" y="702"/>
                    <a:pt x="225" y="702"/>
                    <a:pt x="225" y="702"/>
                  </a:cubicBezTo>
                  <a:cubicBezTo>
                    <a:pt x="267" y="653"/>
                    <a:pt x="267" y="653"/>
                    <a:pt x="267" y="653"/>
                  </a:cubicBezTo>
                  <a:cubicBezTo>
                    <a:pt x="280" y="657"/>
                    <a:pt x="292" y="661"/>
                    <a:pt x="305" y="663"/>
                  </a:cubicBezTo>
                  <a:cubicBezTo>
                    <a:pt x="317" y="726"/>
                    <a:pt x="317" y="726"/>
                    <a:pt x="317" y="726"/>
                  </a:cubicBezTo>
                  <a:cubicBezTo>
                    <a:pt x="363" y="729"/>
                    <a:pt x="363" y="729"/>
                    <a:pt x="363" y="729"/>
                  </a:cubicBezTo>
                  <a:cubicBezTo>
                    <a:pt x="383" y="669"/>
                    <a:pt x="383" y="669"/>
                    <a:pt x="383" y="669"/>
                  </a:cubicBezTo>
                  <a:cubicBezTo>
                    <a:pt x="397" y="668"/>
                    <a:pt x="412" y="666"/>
                    <a:pt x="426" y="663"/>
                  </a:cubicBezTo>
                  <a:close/>
                  <a:moveTo>
                    <a:pt x="262" y="575"/>
                  </a:moveTo>
                  <a:cubicBezTo>
                    <a:pt x="146" y="518"/>
                    <a:pt x="97" y="377"/>
                    <a:pt x="154" y="261"/>
                  </a:cubicBezTo>
                  <a:cubicBezTo>
                    <a:pt x="211" y="145"/>
                    <a:pt x="352" y="97"/>
                    <a:pt x="468" y="154"/>
                  </a:cubicBezTo>
                  <a:cubicBezTo>
                    <a:pt x="584" y="211"/>
                    <a:pt x="632" y="351"/>
                    <a:pt x="575" y="468"/>
                  </a:cubicBezTo>
                  <a:cubicBezTo>
                    <a:pt x="518" y="584"/>
                    <a:pt x="378" y="632"/>
                    <a:pt x="262" y="5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21"/>
            <p:cNvSpPr>
              <a:spLocks noEditPoints="1"/>
            </p:cNvSpPr>
            <p:nvPr/>
          </p:nvSpPr>
          <p:spPr bwMode="auto">
            <a:xfrm>
              <a:off x="3370263" y="2768600"/>
              <a:ext cx="409575" cy="411163"/>
            </a:xfrm>
            <a:custGeom>
              <a:avLst/>
              <a:gdLst>
                <a:gd name="T0" fmla="*/ 99 w 198"/>
                <a:gd name="T1" fmla="*/ 198 h 198"/>
                <a:gd name="T2" fmla="*/ 198 w 198"/>
                <a:gd name="T3" fmla="*/ 99 h 198"/>
                <a:gd name="T4" fmla="*/ 99 w 198"/>
                <a:gd name="T5" fmla="*/ 0 h 198"/>
                <a:gd name="T6" fmla="*/ 0 w 198"/>
                <a:gd name="T7" fmla="*/ 99 h 198"/>
                <a:gd name="T8" fmla="*/ 99 w 198"/>
                <a:gd name="T9" fmla="*/ 198 h 198"/>
                <a:gd name="T10" fmla="*/ 99 w 198"/>
                <a:gd name="T11" fmla="*/ 143 h 198"/>
                <a:gd name="T12" fmla="*/ 55 w 198"/>
                <a:gd name="T13" fmla="*/ 99 h 198"/>
                <a:gd name="T14" fmla="*/ 99 w 198"/>
                <a:gd name="T15" fmla="*/ 55 h 198"/>
                <a:gd name="T16" fmla="*/ 143 w 198"/>
                <a:gd name="T17" fmla="*/ 99 h 198"/>
                <a:gd name="T18" fmla="*/ 99 w 198"/>
                <a:gd name="T19" fmla="*/ 143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198">
                  <a:moveTo>
                    <a:pt x="99" y="198"/>
                  </a:moveTo>
                  <a:cubicBezTo>
                    <a:pt x="154" y="198"/>
                    <a:pt x="198" y="154"/>
                    <a:pt x="198" y="99"/>
                  </a:cubicBezTo>
                  <a:cubicBezTo>
                    <a:pt x="198" y="45"/>
                    <a:pt x="154" y="0"/>
                    <a:pt x="99" y="0"/>
                  </a:cubicBezTo>
                  <a:cubicBezTo>
                    <a:pt x="45" y="0"/>
                    <a:pt x="0" y="45"/>
                    <a:pt x="0" y="99"/>
                  </a:cubicBezTo>
                  <a:cubicBezTo>
                    <a:pt x="0" y="154"/>
                    <a:pt x="45" y="198"/>
                    <a:pt x="99" y="198"/>
                  </a:cubicBezTo>
                  <a:close/>
                  <a:moveTo>
                    <a:pt x="99" y="143"/>
                  </a:moveTo>
                  <a:cubicBezTo>
                    <a:pt x="75" y="143"/>
                    <a:pt x="55" y="123"/>
                    <a:pt x="55" y="99"/>
                  </a:cubicBezTo>
                  <a:cubicBezTo>
                    <a:pt x="55" y="75"/>
                    <a:pt x="75" y="55"/>
                    <a:pt x="99" y="55"/>
                  </a:cubicBezTo>
                  <a:cubicBezTo>
                    <a:pt x="123" y="55"/>
                    <a:pt x="143" y="75"/>
                    <a:pt x="143" y="99"/>
                  </a:cubicBezTo>
                  <a:cubicBezTo>
                    <a:pt x="143" y="123"/>
                    <a:pt x="123" y="143"/>
                    <a:pt x="99" y="1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2270125" y="3679190"/>
            <a:ext cx="1508125" cy="1508125"/>
            <a:chOff x="2270125" y="3587750"/>
            <a:chExt cx="1508125" cy="1508125"/>
          </a:xfrm>
          <a:solidFill>
            <a:schemeClr val="accent3"/>
          </a:solidFill>
        </p:grpSpPr>
        <p:sp>
          <p:nvSpPr>
            <p:cNvPr id="53" name="Freeform 22"/>
            <p:cNvSpPr>
              <a:spLocks noEditPoints="1"/>
            </p:cNvSpPr>
            <p:nvPr/>
          </p:nvSpPr>
          <p:spPr bwMode="auto">
            <a:xfrm>
              <a:off x="2270125" y="3587750"/>
              <a:ext cx="1508125" cy="1508125"/>
            </a:xfrm>
            <a:custGeom>
              <a:avLst/>
              <a:gdLst>
                <a:gd name="T0" fmla="*/ 435 w 727"/>
                <a:gd name="T1" fmla="*/ 721 h 727"/>
                <a:gd name="T2" fmla="*/ 479 w 727"/>
                <a:gd name="T3" fmla="*/ 645 h 727"/>
                <a:gd name="T4" fmla="*/ 564 w 727"/>
                <a:gd name="T5" fmla="*/ 668 h 727"/>
                <a:gd name="T6" fmla="*/ 577 w 727"/>
                <a:gd name="T7" fmla="*/ 581 h 727"/>
                <a:gd name="T8" fmla="*/ 668 w 727"/>
                <a:gd name="T9" fmla="*/ 566 h 727"/>
                <a:gd name="T10" fmla="*/ 645 w 727"/>
                <a:gd name="T11" fmla="*/ 481 h 727"/>
                <a:gd name="T12" fmla="*/ 721 w 727"/>
                <a:gd name="T13" fmla="*/ 436 h 727"/>
                <a:gd name="T14" fmla="*/ 668 w 727"/>
                <a:gd name="T15" fmla="*/ 366 h 727"/>
                <a:gd name="T16" fmla="*/ 721 w 727"/>
                <a:gd name="T17" fmla="*/ 292 h 727"/>
                <a:gd name="T18" fmla="*/ 645 w 727"/>
                <a:gd name="T19" fmla="*/ 247 h 727"/>
                <a:gd name="T20" fmla="*/ 668 w 727"/>
                <a:gd name="T21" fmla="*/ 162 h 727"/>
                <a:gd name="T22" fmla="*/ 581 w 727"/>
                <a:gd name="T23" fmla="*/ 150 h 727"/>
                <a:gd name="T24" fmla="*/ 566 w 727"/>
                <a:gd name="T25" fmla="*/ 59 h 727"/>
                <a:gd name="T26" fmla="*/ 481 w 727"/>
                <a:gd name="T27" fmla="*/ 82 h 727"/>
                <a:gd name="T28" fmla="*/ 436 w 727"/>
                <a:gd name="T29" fmla="*/ 6 h 727"/>
                <a:gd name="T30" fmla="*/ 366 w 727"/>
                <a:gd name="T31" fmla="*/ 58 h 727"/>
                <a:gd name="T32" fmla="*/ 292 w 727"/>
                <a:gd name="T33" fmla="*/ 6 h 727"/>
                <a:gd name="T34" fmla="*/ 247 w 727"/>
                <a:gd name="T35" fmla="*/ 81 h 727"/>
                <a:gd name="T36" fmla="*/ 162 w 727"/>
                <a:gd name="T37" fmla="*/ 59 h 727"/>
                <a:gd name="T38" fmla="*/ 150 w 727"/>
                <a:gd name="T39" fmla="*/ 146 h 727"/>
                <a:gd name="T40" fmla="*/ 59 w 727"/>
                <a:gd name="T41" fmla="*/ 161 h 727"/>
                <a:gd name="T42" fmla="*/ 82 w 727"/>
                <a:gd name="T43" fmla="*/ 246 h 727"/>
                <a:gd name="T44" fmla="*/ 6 w 727"/>
                <a:gd name="T45" fmla="*/ 290 h 727"/>
                <a:gd name="T46" fmla="*/ 59 w 727"/>
                <a:gd name="T47" fmla="*/ 361 h 727"/>
                <a:gd name="T48" fmla="*/ 6 w 727"/>
                <a:gd name="T49" fmla="*/ 435 h 727"/>
                <a:gd name="T50" fmla="*/ 82 w 727"/>
                <a:gd name="T51" fmla="*/ 479 h 727"/>
                <a:gd name="T52" fmla="*/ 59 w 727"/>
                <a:gd name="T53" fmla="*/ 564 h 727"/>
                <a:gd name="T54" fmla="*/ 146 w 727"/>
                <a:gd name="T55" fmla="*/ 577 h 727"/>
                <a:gd name="T56" fmla="*/ 161 w 727"/>
                <a:gd name="T57" fmla="*/ 667 h 727"/>
                <a:gd name="T58" fmla="*/ 246 w 727"/>
                <a:gd name="T59" fmla="*/ 645 h 727"/>
                <a:gd name="T60" fmla="*/ 290 w 727"/>
                <a:gd name="T61" fmla="*/ 721 h 727"/>
                <a:gd name="T62" fmla="*/ 361 w 727"/>
                <a:gd name="T63" fmla="*/ 668 h 727"/>
                <a:gd name="T64" fmla="*/ 246 w 727"/>
                <a:gd name="T65" fmla="*/ 566 h 727"/>
                <a:gd name="T66" fmla="*/ 481 w 727"/>
                <a:gd name="T67" fmla="*/ 160 h 727"/>
                <a:gd name="T68" fmla="*/ 246 w 727"/>
                <a:gd name="T69" fmla="*/ 566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27" h="727">
                  <a:moveTo>
                    <a:pt x="404" y="665"/>
                  </a:moveTo>
                  <a:cubicBezTo>
                    <a:pt x="435" y="721"/>
                    <a:pt x="435" y="721"/>
                    <a:pt x="435" y="721"/>
                  </a:cubicBezTo>
                  <a:cubicBezTo>
                    <a:pt x="480" y="709"/>
                    <a:pt x="480" y="709"/>
                    <a:pt x="480" y="709"/>
                  </a:cubicBezTo>
                  <a:cubicBezTo>
                    <a:pt x="479" y="645"/>
                    <a:pt x="479" y="645"/>
                    <a:pt x="479" y="645"/>
                  </a:cubicBezTo>
                  <a:cubicBezTo>
                    <a:pt x="491" y="640"/>
                    <a:pt x="503" y="634"/>
                    <a:pt x="514" y="628"/>
                  </a:cubicBezTo>
                  <a:cubicBezTo>
                    <a:pt x="564" y="668"/>
                    <a:pt x="564" y="668"/>
                    <a:pt x="564" y="668"/>
                  </a:cubicBezTo>
                  <a:cubicBezTo>
                    <a:pt x="601" y="640"/>
                    <a:pt x="601" y="640"/>
                    <a:pt x="601" y="640"/>
                  </a:cubicBezTo>
                  <a:cubicBezTo>
                    <a:pt x="577" y="581"/>
                    <a:pt x="577" y="581"/>
                    <a:pt x="577" y="581"/>
                  </a:cubicBezTo>
                  <a:cubicBezTo>
                    <a:pt x="587" y="571"/>
                    <a:pt x="597" y="560"/>
                    <a:pt x="605" y="548"/>
                  </a:cubicBezTo>
                  <a:cubicBezTo>
                    <a:pt x="668" y="566"/>
                    <a:pt x="668" y="566"/>
                    <a:pt x="668" y="566"/>
                  </a:cubicBezTo>
                  <a:cubicBezTo>
                    <a:pt x="691" y="526"/>
                    <a:pt x="691" y="526"/>
                    <a:pt x="691" y="526"/>
                  </a:cubicBezTo>
                  <a:cubicBezTo>
                    <a:pt x="645" y="481"/>
                    <a:pt x="645" y="481"/>
                    <a:pt x="645" y="481"/>
                  </a:cubicBezTo>
                  <a:cubicBezTo>
                    <a:pt x="650" y="468"/>
                    <a:pt x="654" y="456"/>
                    <a:pt x="657" y="444"/>
                  </a:cubicBezTo>
                  <a:cubicBezTo>
                    <a:pt x="721" y="436"/>
                    <a:pt x="721" y="436"/>
                    <a:pt x="721" y="436"/>
                  </a:cubicBezTo>
                  <a:cubicBezTo>
                    <a:pt x="727" y="390"/>
                    <a:pt x="727" y="390"/>
                    <a:pt x="727" y="390"/>
                  </a:cubicBezTo>
                  <a:cubicBezTo>
                    <a:pt x="668" y="366"/>
                    <a:pt x="668" y="366"/>
                    <a:pt x="668" y="366"/>
                  </a:cubicBezTo>
                  <a:cubicBezTo>
                    <a:pt x="668" y="352"/>
                    <a:pt x="667" y="337"/>
                    <a:pt x="666" y="323"/>
                  </a:cubicBezTo>
                  <a:cubicBezTo>
                    <a:pt x="721" y="292"/>
                    <a:pt x="721" y="292"/>
                    <a:pt x="721" y="292"/>
                  </a:cubicBezTo>
                  <a:cubicBezTo>
                    <a:pt x="709" y="247"/>
                    <a:pt x="709" y="247"/>
                    <a:pt x="709" y="247"/>
                  </a:cubicBezTo>
                  <a:cubicBezTo>
                    <a:pt x="645" y="247"/>
                    <a:pt x="645" y="247"/>
                    <a:pt x="645" y="247"/>
                  </a:cubicBezTo>
                  <a:cubicBezTo>
                    <a:pt x="640" y="235"/>
                    <a:pt x="635" y="224"/>
                    <a:pt x="628" y="212"/>
                  </a:cubicBezTo>
                  <a:cubicBezTo>
                    <a:pt x="668" y="162"/>
                    <a:pt x="668" y="162"/>
                    <a:pt x="668" y="162"/>
                  </a:cubicBezTo>
                  <a:cubicBezTo>
                    <a:pt x="640" y="125"/>
                    <a:pt x="640" y="125"/>
                    <a:pt x="640" y="125"/>
                  </a:cubicBezTo>
                  <a:cubicBezTo>
                    <a:pt x="581" y="150"/>
                    <a:pt x="581" y="150"/>
                    <a:pt x="581" y="150"/>
                  </a:cubicBezTo>
                  <a:cubicBezTo>
                    <a:pt x="571" y="140"/>
                    <a:pt x="560" y="130"/>
                    <a:pt x="549" y="121"/>
                  </a:cubicBezTo>
                  <a:cubicBezTo>
                    <a:pt x="566" y="59"/>
                    <a:pt x="566" y="59"/>
                    <a:pt x="566" y="59"/>
                  </a:cubicBezTo>
                  <a:cubicBezTo>
                    <a:pt x="526" y="36"/>
                    <a:pt x="526" y="36"/>
                    <a:pt x="526" y="36"/>
                  </a:cubicBezTo>
                  <a:cubicBezTo>
                    <a:pt x="481" y="82"/>
                    <a:pt x="481" y="82"/>
                    <a:pt x="481" y="82"/>
                  </a:cubicBezTo>
                  <a:cubicBezTo>
                    <a:pt x="469" y="77"/>
                    <a:pt x="456" y="73"/>
                    <a:pt x="444" y="69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391" y="0"/>
                    <a:pt x="391" y="0"/>
                    <a:pt x="391" y="0"/>
                  </a:cubicBezTo>
                  <a:cubicBezTo>
                    <a:pt x="366" y="58"/>
                    <a:pt x="366" y="58"/>
                    <a:pt x="366" y="58"/>
                  </a:cubicBezTo>
                  <a:cubicBezTo>
                    <a:pt x="352" y="58"/>
                    <a:pt x="337" y="59"/>
                    <a:pt x="323" y="61"/>
                  </a:cubicBezTo>
                  <a:cubicBezTo>
                    <a:pt x="292" y="6"/>
                    <a:pt x="292" y="6"/>
                    <a:pt x="292" y="6"/>
                  </a:cubicBezTo>
                  <a:cubicBezTo>
                    <a:pt x="247" y="18"/>
                    <a:pt x="247" y="18"/>
                    <a:pt x="247" y="18"/>
                  </a:cubicBezTo>
                  <a:cubicBezTo>
                    <a:pt x="247" y="81"/>
                    <a:pt x="247" y="81"/>
                    <a:pt x="247" y="81"/>
                  </a:cubicBezTo>
                  <a:cubicBezTo>
                    <a:pt x="235" y="86"/>
                    <a:pt x="224" y="92"/>
                    <a:pt x="212" y="98"/>
                  </a:cubicBezTo>
                  <a:cubicBezTo>
                    <a:pt x="162" y="59"/>
                    <a:pt x="162" y="59"/>
                    <a:pt x="162" y="59"/>
                  </a:cubicBezTo>
                  <a:cubicBezTo>
                    <a:pt x="125" y="87"/>
                    <a:pt x="125" y="87"/>
                    <a:pt x="125" y="87"/>
                  </a:cubicBezTo>
                  <a:cubicBezTo>
                    <a:pt x="150" y="146"/>
                    <a:pt x="150" y="146"/>
                    <a:pt x="150" y="146"/>
                  </a:cubicBezTo>
                  <a:cubicBezTo>
                    <a:pt x="140" y="156"/>
                    <a:pt x="130" y="166"/>
                    <a:pt x="121" y="178"/>
                  </a:cubicBezTo>
                  <a:cubicBezTo>
                    <a:pt x="59" y="161"/>
                    <a:pt x="59" y="161"/>
                    <a:pt x="59" y="161"/>
                  </a:cubicBezTo>
                  <a:cubicBezTo>
                    <a:pt x="36" y="201"/>
                    <a:pt x="36" y="201"/>
                    <a:pt x="36" y="201"/>
                  </a:cubicBezTo>
                  <a:cubicBezTo>
                    <a:pt x="82" y="246"/>
                    <a:pt x="82" y="246"/>
                    <a:pt x="82" y="246"/>
                  </a:cubicBezTo>
                  <a:cubicBezTo>
                    <a:pt x="77" y="258"/>
                    <a:pt x="73" y="270"/>
                    <a:pt x="69" y="283"/>
                  </a:cubicBezTo>
                  <a:cubicBezTo>
                    <a:pt x="6" y="290"/>
                    <a:pt x="6" y="290"/>
                    <a:pt x="6" y="290"/>
                  </a:cubicBezTo>
                  <a:cubicBezTo>
                    <a:pt x="0" y="336"/>
                    <a:pt x="0" y="336"/>
                    <a:pt x="0" y="336"/>
                  </a:cubicBezTo>
                  <a:cubicBezTo>
                    <a:pt x="59" y="361"/>
                    <a:pt x="59" y="361"/>
                    <a:pt x="59" y="361"/>
                  </a:cubicBezTo>
                  <a:cubicBezTo>
                    <a:pt x="59" y="375"/>
                    <a:pt x="59" y="389"/>
                    <a:pt x="61" y="403"/>
                  </a:cubicBezTo>
                  <a:cubicBezTo>
                    <a:pt x="6" y="435"/>
                    <a:pt x="6" y="435"/>
                    <a:pt x="6" y="435"/>
                  </a:cubicBezTo>
                  <a:cubicBezTo>
                    <a:pt x="18" y="480"/>
                    <a:pt x="18" y="480"/>
                    <a:pt x="18" y="480"/>
                  </a:cubicBezTo>
                  <a:cubicBezTo>
                    <a:pt x="82" y="479"/>
                    <a:pt x="82" y="479"/>
                    <a:pt x="82" y="479"/>
                  </a:cubicBezTo>
                  <a:cubicBezTo>
                    <a:pt x="87" y="491"/>
                    <a:pt x="92" y="503"/>
                    <a:pt x="99" y="514"/>
                  </a:cubicBezTo>
                  <a:cubicBezTo>
                    <a:pt x="59" y="564"/>
                    <a:pt x="59" y="564"/>
                    <a:pt x="59" y="564"/>
                  </a:cubicBezTo>
                  <a:cubicBezTo>
                    <a:pt x="87" y="601"/>
                    <a:pt x="87" y="601"/>
                    <a:pt x="87" y="601"/>
                  </a:cubicBezTo>
                  <a:cubicBezTo>
                    <a:pt x="146" y="577"/>
                    <a:pt x="146" y="577"/>
                    <a:pt x="146" y="577"/>
                  </a:cubicBezTo>
                  <a:cubicBezTo>
                    <a:pt x="156" y="587"/>
                    <a:pt x="167" y="596"/>
                    <a:pt x="178" y="605"/>
                  </a:cubicBezTo>
                  <a:cubicBezTo>
                    <a:pt x="161" y="667"/>
                    <a:pt x="161" y="667"/>
                    <a:pt x="161" y="667"/>
                  </a:cubicBezTo>
                  <a:cubicBezTo>
                    <a:pt x="201" y="691"/>
                    <a:pt x="201" y="691"/>
                    <a:pt x="201" y="691"/>
                  </a:cubicBezTo>
                  <a:cubicBezTo>
                    <a:pt x="246" y="645"/>
                    <a:pt x="246" y="645"/>
                    <a:pt x="246" y="645"/>
                  </a:cubicBezTo>
                  <a:cubicBezTo>
                    <a:pt x="258" y="650"/>
                    <a:pt x="271" y="654"/>
                    <a:pt x="283" y="657"/>
                  </a:cubicBezTo>
                  <a:cubicBezTo>
                    <a:pt x="290" y="721"/>
                    <a:pt x="290" y="721"/>
                    <a:pt x="290" y="721"/>
                  </a:cubicBezTo>
                  <a:cubicBezTo>
                    <a:pt x="336" y="727"/>
                    <a:pt x="336" y="727"/>
                    <a:pt x="336" y="727"/>
                  </a:cubicBezTo>
                  <a:cubicBezTo>
                    <a:pt x="361" y="668"/>
                    <a:pt x="361" y="668"/>
                    <a:pt x="361" y="668"/>
                  </a:cubicBezTo>
                  <a:cubicBezTo>
                    <a:pt x="375" y="668"/>
                    <a:pt x="389" y="667"/>
                    <a:pt x="404" y="665"/>
                  </a:cubicBezTo>
                  <a:close/>
                  <a:moveTo>
                    <a:pt x="246" y="566"/>
                  </a:moveTo>
                  <a:cubicBezTo>
                    <a:pt x="134" y="501"/>
                    <a:pt x="96" y="358"/>
                    <a:pt x="160" y="246"/>
                  </a:cubicBezTo>
                  <a:cubicBezTo>
                    <a:pt x="225" y="134"/>
                    <a:pt x="369" y="95"/>
                    <a:pt x="481" y="160"/>
                  </a:cubicBezTo>
                  <a:cubicBezTo>
                    <a:pt x="593" y="225"/>
                    <a:pt x="631" y="368"/>
                    <a:pt x="566" y="481"/>
                  </a:cubicBezTo>
                  <a:cubicBezTo>
                    <a:pt x="502" y="593"/>
                    <a:pt x="358" y="631"/>
                    <a:pt x="246" y="5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Freeform 23"/>
            <p:cNvSpPr>
              <a:spLocks noEditPoints="1"/>
            </p:cNvSpPr>
            <p:nvPr/>
          </p:nvSpPr>
          <p:spPr bwMode="auto">
            <a:xfrm>
              <a:off x="2811463" y="4137025"/>
              <a:ext cx="425450" cy="425450"/>
            </a:xfrm>
            <a:custGeom>
              <a:avLst/>
              <a:gdLst>
                <a:gd name="T0" fmla="*/ 96 w 205"/>
                <a:gd name="T1" fmla="*/ 201 h 205"/>
                <a:gd name="T2" fmla="*/ 201 w 205"/>
                <a:gd name="T3" fmla="*/ 109 h 205"/>
                <a:gd name="T4" fmla="*/ 109 w 205"/>
                <a:gd name="T5" fmla="*/ 3 h 205"/>
                <a:gd name="T6" fmla="*/ 4 w 205"/>
                <a:gd name="T7" fmla="*/ 95 h 205"/>
                <a:gd name="T8" fmla="*/ 96 w 205"/>
                <a:gd name="T9" fmla="*/ 201 h 205"/>
                <a:gd name="T10" fmla="*/ 99 w 205"/>
                <a:gd name="T11" fmla="*/ 146 h 205"/>
                <a:gd name="T12" fmla="*/ 59 w 205"/>
                <a:gd name="T13" fmla="*/ 99 h 205"/>
                <a:gd name="T14" fmla="*/ 105 w 205"/>
                <a:gd name="T15" fmla="*/ 58 h 205"/>
                <a:gd name="T16" fmla="*/ 146 w 205"/>
                <a:gd name="T17" fmla="*/ 105 h 205"/>
                <a:gd name="T18" fmla="*/ 99 w 205"/>
                <a:gd name="T19" fmla="*/ 146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5" h="205">
                  <a:moveTo>
                    <a:pt x="96" y="201"/>
                  </a:moveTo>
                  <a:cubicBezTo>
                    <a:pt x="150" y="205"/>
                    <a:pt x="197" y="163"/>
                    <a:pt x="201" y="109"/>
                  </a:cubicBezTo>
                  <a:cubicBezTo>
                    <a:pt x="205" y="54"/>
                    <a:pt x="164" y="7"/>
                    <a:pt x="109" y="3"/>
                  </a:cubicBezTo>
                  <a:cubicBezTo>
                    <a:pt x="55" y="0"/>
                    <a:pt x="7" y="41"/>
                    <a:pt x="4" y="95"/>
                  </a:cubicBezTo>
                  <a:cubicBezTo>
                    <a:pt x="0" y="150"/>
                    <a:pt x="41" y="197"/>
                    <a:pt x="96" y="201"/>
                  </a:cubicBezTo>
                  <a:close/>
                  <a:moveTo>
                    <a:pt x="99" y="146"/>
                  </a:moveTo>
                  <a:cubicBezTo>
                    <a:pt x="75" y="144"/>
                    <a:pt x="57" y="123"/>
                    <a:pt x="59" y="99"/>
                  </a:cubicBezTo>
                  <a:cubicBezTo>
                    <a:pt x="60" y="75"/>
                    <a:pt x="81" y="57"/>
                    <a:pt x="105" y="58"/>
                  </a:cubicBezTo>
                  <a:cubicBezTo>
                    <a:pt x="129" y="60"/>
                    <a:pt x="148" y="81"/>
                    <a:pt x="146" y="105"/>
                  </a:cubicBezTo>
                  <a:cubicBezTo>
                    <a:pt x="144" y="129"/>
                    <a:pt x="123" y="147"/>
                    <a:pt x="99" y="1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1233488" y="2404428"/>
            <a:ext cx="1508125" cy="1509713"/>
            <a:chOff x="1233488" y="2312988"/>
            <a:chExt cx="1508125" cy="1509713"/>
          </a:xfrm>
          <a:solidFill>
            <a:schemeClr val="accent2"/>
          </a:solidFill>
        </p:grpSpPr>
        <p:sp>
          <p:nvSpPr>
            <p:cNvPr id="55" name="Freeform 24"/>
            <p:cNvSpPr>
              <a:spLocks noEditPoints="1"/>
            </p:cNvSpPr>
            <p:nvPr/>
          </p:nvSpPr>
          <p:spPr bwMode="auto">
            <a:xfrm>
              <a:off x="1233488" y="2312988"/>
              <a:ext cx="1508125" cy="1509713"/>
            </a:xfrm>
            <a:custGeom>
              <a:avLst/>
              <a:gdLst>
                <a:gd name="T0" fmla="*/ 435 w 727"/>
                <a:gd name="T1" fmla="*/ 722 h 728"/>
                <a:gd name="T2" fmla="*/ 479 w 727"/>
                <a:gd name="T3" fmla="*/ 646 h 728"/>
                <a:gd name="T4" fmla="*/ 565 w 727"/>
                <a:gd name="T5" fmla="*/ 668 h 728"/>
                <a:gd name="T6" fmla="*/ 577 w 727"/>
                <a:gd name="T7" fmla="*/ 582 h 728"/>
                <a:gd name="T8" fmla="*/ 668 w 727"/>
                <a:gd name="T9" fmla="*/ 567 h 728"/>
                <a:gd name="T10" fmla="*/ 645 w 727"/>
                <a:gd name="T11" fmla="*/ 481 h 728"/>
                <a:gd name="T12" fmla="*/ 721 w 727"/>
                <a:gd name="T13" fmla="*/ 437 h 728"/>
                <a:gd name="T14" fmla="*/ 668 w 727"/>
                <a:gd name="T15" fmla="*/ 367 h 728"/>
                <a:gd name="T16" fmla="*/ 721 w 727"/>
                <a:gd name="T17" fmla="*/ 293 h 728"/>
                <a:gd name="T18" fmla="*/ 645 w 727"/>
                <a:gd name="T19" fmla="*/ 248 h 728"/>
                <a:gd name="T20" fmla="*/ 668 w 727"/>
                <a:gd name="T21" fmla="*/ 163 h 728"/>
                <a:gd name="T22" fmla="*/ 581 w 727"/>
                <a:gd name="T23" fmla="*/ 151 h 728"/>
                <a:gd name="T24" fmla="*/ 566 w 727"/>
                <a:gd name="T25" fmla="*/ 60 h 728"/>
                <a:gd name="T26" fmla="*/ 481 w 727"/>
                <a:gd name="T27" fmla="*/ 83 h 728"/>
                <a:gd name="T28" fmla="*/ 436 w 727"/>
                <a:gd name="T29" fmla="*/ 7 h 728"/>
                <a:gd name="T30" fmla="*/ 366 w 727"/>
                <a:gd name="T31" fmla="*/ 59 h 728"/>
                <a:gd name="T32" fmla="*/ 292 w 727"/>
                <a:gd name="T33" fmla="*/ 7 h 728"/>
                <a:gd name="T34" fmla="*/ 247 w 727"/>
                <a:gd name="T35" fmla="*/ 82 h 728"/>
                <a:gd name="T36" fmla="*/ 162 w 727"/>
                <a:gd name="T37" fmla="*/ 60 h 728"/>
                <a:gd name="T38" fmla="*/ 150 w 727"/>
                <a:gd name="T39" fmla="*/ 147 h 728"/>
                <a:gd name="T40" fmla="*/ 59 w 727"/>
                <a:gd name="T41" fmla="*/ 162 h 728"/>
                <a:gd name="T42" fmla="*/ 82 w 727"/>
                <a:gd name="T43" fmla="*/ 247 h 728"/>
                <a:gd name="T44" fmla="*/ 6 w 727"/>
                <a:gd name="T45" fmla="*/ 291 h 728"/>
                <a:gd name="T46" fmla="*/ 59 w 727"/>
                <a:gd name="T47" fmla="*/ 361 h 728"/>
                <a:gd name="T48" fmla="*/ 6 w 727"/>
                <a:gd name="T49" fmla="*/ 436 h 728"/>
                <a:gd name="T50" fmla="*/ 82 w 727"/>
                <a:gd name="T51" fmla="*/ 480 h 728"/>
                <a:gd name="T52" fmla="*/ 59 w 727"/>
                <a:gd name="T53" fmla="*/ 565 h 728"/>
                <a:gd name="T54" fmla="*/ 146 w 727"/>
                <a:gd name="T55" fmla="*/ 578 h 728"/>
                <a:gd name="T56" fmla="*/ 161 w 727"/>
                <a:gd name="T57" fmla="*/ 668 h 728"/>
                <a:gd name="T58" fmla="*/ 246 w 727"/>
                <a:gd name="T59" fmla="*/ 645 h 728"/>
                <a:gd name="T60" fmla="*/ 290 w 727"/>
                <a:gd name="T61" fmla="*/ 721 h 728"/>
                <a:gd name="T62" fmla="*/ 361 w 727"/>
                <a:gd name="T63" fmla="*/ 669 h 728"/>
                <a:gd name="T64" fmla="*/ 246 w 727"/>
                <a:gd name="T65" fmla="*/ 567 h 728"/>
                <a:gd name="T66" fmla="*/ 481 w 727"/>
                <a:gd name="T67" fmla="*/ 161 h 728"/>
                <a:gd name="T68" fmla="*/ 246 w 727"/>
                <a:gd name="T69" fmla="*/ 56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27" h="728">
                  <a:moveTo>
                    <a:pt x="404" y="666"/>
                  </a:moveTo>
                  <a:cubicBezTo>
                    <a:pt x="435" y="722"/>
                    <a:pt x="435" y="722"/>
                    <a:pt x="435" y="722"/>
                  </a:cubicBezTo>
                  <a:cubicBezTo>
                    <a:pt x="480" y="710"/>
                    <a:pt x="480" y="710"/>
                    <a:pt x="480" y="710"/>
                  </a:cubicBezTo>
                  <a:cubicBezTo>
                    <a:pt x="479" y="646"/>
                    <a:pt x="479" y="646"/>
                    <a:pt x="479" y="646"/>
                  </a:cubicBezTo>
                  <a:cubicBezTo>
                    <a:pt x="491" y="641"/>
                    <a:pt x="503" y="635"/>
                    <a:pt x="514" y="629"/>
                  </a:cubicBezTo>
                  <a:cubicBezTo>
                    <a:pt x="565" y="668"/>
                    <a:pt x="565" y="668"/>
                    <a:pt x="565" y="668"/>
                  </a:cubicBezTo>
                  <a:cubicBezTo>
                    <a:pt x="601" y="640"/>
                    <a:pt x="601" y="640"/>
                    <a:pt x="601" y="640"/>
                  </a:cubicBezTo>
                  <a:cubicBezTo>
                    <a:pt x="577" y="582"/>
                    <a:pt x="577" y="582"/>
                    <a:pt x="577" y="582"/>
                  </a:cubicBezTo>
                  <a:cubicBezTo>
                    <a:pt x="587" y="572"/>
                    <a:pt x="597" y="561"/>
                    <a:pt x="605" y="549"/>
                  </a:cubicBezTo>
                  <a:cubicBezTo>
                    <a:pt x="668" y="567"/>
                    <a:pt x="668" y="567"/>
                    <a:pt x="668" y="567"/>
                  </a:cubicBezTo>
                  <a:cubicBezTo>
                    <a:pt x="691" y="527"/>
                    <a:pt x="691" y="527"/>
                    <a:pt x="691" y="527"/>
                  </a:cubicBezTo>
                  <a:cubicBezTo>
                    <a:pt x="645" y="481"/>
                    <a:pt x="645" y="481"/>
                    <a:pt x="645" y="481"/>
                  </a:cubicBezTo>
                  <a:cubicBezTo>
                    <a:pt x="650" y="469"/>
                    <a:pt x="654" y="457"/>
                    <a:pt x="657" y="445"/>
                  </a:cubicBezTo>
                  <a:cubicBezTo>
                    <a:pt x="721" y="437"/>
                    <a:pt x="721" y="437"/>
                    <a:pt x="721" y="437"/>
                  </a:cubicBezTo>
                  <a:cubicBezTo>
                    <a:pt x="727" y="391"/>
                    <a:pt x="727" y="391"/>
                    <a:pt x="727" y="391"/>
                  </a:cubicBezTo>
                  <a:cubicBezTo>
                    <a:pt x="668" y="367"/>
                    <a:pt x="668" y="367"/>
                    <a:pt x="668" y="367"/>
                  </a:cubicBezTo>
                  <a:cubicBezTo>
                    <a:pt x="668" y="352"/>
                    <a:pt x="667" y="338"/>
                    <a:pt x="666" y="324"/>
                  </a:cubicBezTo>
                  <a:cubicBezTo>
                    <a:pt x="721" y="293"/>
                    <a:pt x="721" y="293"/>
                    <a:pt x="721" y="293"/>
                  </a:cubicBezTo>
                  <a:cubicBezTo>
                    <a:pt x="709" y="248"/>
                    <a:pt x="709" y="248"/>
                    <a:pt x="709" y="248"/>
                  </a:cubicBezTo>
                  <a:cubicBezTo>
                    <a:pt x="645" y="248"/>
                    <a:pt x="645" y="248"/>
                    <a:pt x="645" y="248"/>
                  </a:cubicBezTo>
                  <a:cubicBezTo>
                    <a:pt x="640" y="236"/>
                    <a:pt x="635" y="224"/>
                    <a:pt x="628" y="213"/>
                  </a:cubicBezTo>
                  <a:cubicBezTo>
                    <a:pt x="668" y="163"/>
                    <a:pt x="668" y="163"/>
                    <a:pt x="668" y="163"/>
                  </a:cubicBezTo>
                  <a:cubicBezTo>
                    <a:pt x="640" y="126"/>
                    <a:pt x="640" y="126"/>
                    <a:pt x="640" y="126"/>
                  </a:cubicBezTo>
                  <a:cubicBezTo>
                    <a:pt x="581" y="151"/>
                    <a:pt x="581" y="151"/>
                    <a:pt x="581" y="151"/>
                  </a:cubicBezTo>
                  <a:cubicBezTo>
                    <a:pt x="571" y="140"/>
                    <a:pt x="560" y="131"/>
                    <a:pt x="549" y="122"/>
                  </a:cubicBezTo>
                  <a:cubicBezTo>
                    <a:pt x="566" y="60"/>
                    <a:pt x="566" y="60"/>
                    <a:pt x="566" y="60"/>
                  </a:cubicBezTo>
                  <a:cubicBezTo>
                    <a:pt x="526" y="37"/>
                    <a:pt x="526" y="37"/>
                    <a:pt x="526" y="37"/>
                  </a:cubicBezTo>
                  <a:cubicBezTo>
                    <a:pt x="481" y="83"/>
                    <a:pt x="481" y="83"/>
                    <a:pt x="481" y="83"/>
                  </a:cubicBezTo>
                  <a:cubicBezTo>
                    <a:pt x="469" y="78"/>
                    <a:pt x="456" y="74"/>
                    <a:pt x="444" y="70"/>
                  </a:cubicBezTo>
                  <a:cubicBezTo>
                    <a:pt x="436" y="7"/>
                    <a:pt x="436" y="7"/>
                    <a:pt x="436" y="7"/>
                  </a:cubicBezTo>
                  <a:cubicBezTo>
                    <a:pt x="391" y="0"/>
                    <a:pt x="391" y="0"/>
                    <a:pt x="391" y="0"/>
                  </a:cubicBezTo>
                  <a:cubicBezTo>
                    <a:pt x="366" y="59"/>
                    <a:pt x="366" y="59"/>
                    <a:pt x="366" y="59"/>
                  </a:cubicBezTo>
                  <a:cubicBezTo>
                    <a:pt x="352" y="59"/>
                    <a:pt x="338" y="60"/>
                    <a:pt x="323" y="62"/>
                  </a:cubicBezTo>
                  <a:cubicBezTo>
                    <a:pt x="292" y="7"/>
                    <a:pt x="292" y="7"/>
                    <a:pt x="292" y="7"/>
                  </a:cubicBezTo>
                  <a:cubicBezTo>
                    <a:pt x="247" y="18"/>
                    <a:pt x="247" y="18"/>
                    <a:pt x="247" y="18"/>
                  </a:cubicBezTo>
                  <a:cubicBezTo>
                    <a:pt x="247" y="82"/>
                    <a:pt x="247" y="82"/>
                    <a:pt x="247" y="82"/>
                  </a:cubicBezTo>
                  <a:cubicBezTo>
                    <a:pt x="236" y="87"/>
                    <a:pt x="224" y="93"/>
                    <a:pt x="212" y="99"/>
                  </a:cubicBezTo>
                  <a:cubicBezTo>
                    <a:pt x="162" y="60"/>
                    <a:pt x="162" y="60"/>
                    <a:pt x="162" y="60"/>
                  </a:cubicBezTo>
                  <a:cubicBezTo>
                    <a:pt x="125" y="88"/>
                    <a:pt x="125" y="88"/>
                    <a:pt x="125" y="88"/>
                  </a:cubicBezTo>
                  <a:cubicBezTo>
                    <a:pt x="150" y="147"/>
                    <a:pt x="150" y="147"/>
                    <a:pt x="150" y="147"/>
                  </a:cubicBezTo>
                  <a:cubicBezTo>
                    <a:pt x="140" y="157"/>
                    <a:pt x="130" y="167"/>
                    <a:pt x="121" y="179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36" y="202"/>
                    <a:pt x="36" y="202"/>
                    <a:pt x="36" y="202"/>
                  </a:cubicBezTo>
                  <a:cubicBezTo>
                    <a:pt x="82" y="247"/>
                    <a:pt x="82" y="247"/>
                    <a:pt x="82" y="247"/>
                  </a:cubicBezTo>
                  <a:cubicBezTo>
                    <a:pt x="77" y="259"/>
                    <a:pt x="73" y="271"/>
                    <a:pt x="69" y="284"/>
                  </a:cubicBezTo>
                  <a:cubicBezTo>
                    <a:pt x="6" y="291"/>
                    <a:pt x="6" y="291"/>
                    <a:pt x="6" y="291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59" y="361"/>
                    <a:pt x="59" y="361"/>
                    <a:pt x="59" y="361"/>
                  </a:cubicBezTo>
                  <a:cubicBezTo>
                    <a:pt x="59" y="376"/>
                    <a:pt x="59" y="390"/>
                    <a:pt x="61" y="404"/>
                  </a:cubicBezTo>
                  <a:cubicBezTo>
                    <a:pt x="6" y="436"/>
                    <a:pt x="6" y="436"/>
                    <a:pt x="6" y="436"/>
                  </a:cubicBezTo>
                  <a:cubicBezTo>
                    <a:pt x="18" y="481"/>
                    <a:pt x="18" y="481"/>
                    <a:pt x="18" y="481"/>
                  </a:cubicBezTo>
                  <a:cubicBezTo>
                    <a:pt x="82" y="480"/>
                    <a:pt x="82" y="480"/>
                    <a:pt x="82" y="480"/>
                  </a:cubicBezTo>
                  <a:cubicBezTo>
                    <a:pt x="87" y="492"/>
                    <a:pt x="92" y="504"/>
                    <a:pt x="99" y="515"/>
                  </a:cubicBezTo>
                  <a:cubicBezTo>
                    <a:pt x="59" y="565"/>
                    <a:pt x="59" y="565"/>
                    <a:pt x="59" y="565"/>
                  </a:cubicBezTo>
                  <a:cubicBezTo>
                    <a:pt x="87" y="602"/>
                    <a:pt x="87" y="602"/>
                    <a:pt x="87" y="602"/>
                  </a:cubicBezTo>
                  <a:cubicBezTo>
                    <a:pt x="146" y="578"/>
                    <a:pt x="146" y="578"/>
                    <a:pt x="146" y="578"/>
                  </a:cubicBezTo>
                  <a:cubicBezTo>
                    <a:pt x="156" y="588"/>
                    <a:pt x="167" y="597"/>
                    <a:pt x="178" y="606"/>
                  </a:cubicBezTo>
                  <a:cubicBezTo>
                    <a:pt x="161" y="668"/>
                    <a:pt x="161" y="668"/>
                    <a:pt x="161" y="668"/>
                  </a:cubicBezTo>
                  <a:cubicBezTo>
                    <a:pt x="201" y="691"/>
                    <a:pt x="201" y="691"/>
                    <a:pt x="201" y="691"/>
                  </a:cubicBezTo>
                  <a:cubicBezTo>
                    <a:pt x="246" y="645"/>
                    <a:pt x="246" y="645"/>
                    <a:pt x="246" y="645"/>
                  </a:cubicBezTo>
                  <a:cubicBezTo>
                    <a:pt x="258" y="650"/>
                    <a:pt x="271" y="655"/>
                    <a:pt x="283" y="658"/>
                  </a:cubicBezTo>
                  <a:cubicBezTo>
                    <a:pt x="290" y="721"/>
                    <a:pt x="290" y="721"/>
                    <a:pt x="290" y="721"/>
                  </a:cubicBezTo>
                  <a:cubicBezTo>
                    <a:pt x="336" y="728"/>
                    <a:pt x="336" y="728"/>
                    <a:pt x="336" y="728"/>
                  </a:cubicBezTo>
                  <a:cubicBezTo>
                    <a:pt x="361" y="669"/>
                    <a:pt x="361" y="669"/>
                    <a:pt x="361" y="669"/>
                  </a:cubicBezTo>
                  <a:cubicBezTo>
                    <a:pt x="375" y="669"/>
                    <a:pt x="389" y="668"/>
                    <a:pt x="404" y="666"/>
                  </a:cubicBezTo>
                  <a:close/>
                  <a:moveTo>
                    <a:pt x="246" y="567"/>
                  </a:moveTo>
                  <a:cubicBezTo>
                    <a:pt x="134" y="502"/>
                    <a:pt x="96" y="359"/>
                    <a:pt x="161" y="247"/>
                  </a:cubicBezTo>
                  <a:cubicBezTo>
                    <a:pt x="225" y="135"/>
                    <a:pt x="369" y="96"/>
                    <a:pt x="481" y="161"/>
                  </a:cubicBezTo>
                  <a:cubicBezTo>
                    <a:pt x="593" y="226"/>
                    <a:pt x="631" y="369"/>
                    <a:pt x="566" y="481"/>
                  </a:cubicBezTo>
                  <a:cubicBezTo>
                    <a:pt x="502" y="594"/>
                    <a:pt x="358" y="632"/>
                    <a:pt x="246" y="5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25"/>
            <p:cNvSpPr>
              <a:spLocks noEditPoints="1"/>
            </p:cNvSpPr>
            <p:nvPr/>
          </p:nvSpPr>
          <p:spPr bwMode="auto">
            <a:xfrm>
              <a:off x="1774825" y="2862263"/>
              <a:ext cx="425450" cy="425450"/>
            </a:xfrm>
            <a:custGeom>
              <a:avLst/>
              <a:gdLst>
                <a:gd name="T0" fmla="*/ 96 w 205"/>
                <a:gd name="T1" fmla="*/ 202 h 205"/>
                <a:gd name="T2" fmla="*/ 201 w 205"/>
                <a:gd name="T3" fmla="*/ 110 h 205"/>
                <a:gd name="T4" fmla="*/ 109 w 205"/>
                <a:gd name="T5" fmla="*/ 4 h 205"/>
                <a:gd name="T6" fmla="*/ 4 w 205"/>
                <a:gd name="T7" fmla="*/ 96 h 205"/>
                <a:gd name="T8" fmla="*/ 96 w 205"/>
                <a:gd name="T9" fmla="*/ 202 h 205"/>
                <a:gd name="T10" fmla="*/ 99 w 205"/>
                <a:gd name="T11" fmla="*/ 147 h 205"/>
                <a:gd name="T12" fmla="*/ 59 w 205"/>
                <a:gd name="T13" fmla="*/ 100 h 205"/>
                <a:gd name="T14" fmla="*/ 105 w 205"/>
                <a:gd name="T15" fmla="*/ 59 h 205"/>
                <a:gd name="T16" fmla="*/ 146 w 205"/>
                <a:gd name="T17" fmla="*/ 106 h 205"/>
                <a:gd name="T18" fmla="*/ 99 w 205"/>
                <a:gd name="T19" fmla="*/ 147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5" h="205">
                  <a:moveTo>
                    <a:pt x="96" y="202"/>
                  </a:moveTo>
                  <a:cubicBezTo>
                    <a:pt x="150" y="205"/>
                    <a:pt x="197" y="164"/>
                    <a:pt x="201" y="110"/>
                  </a:cubicBezTo>
                  <a:cubicBezTo>
                    <a:pt x="205" y="55"/>
                    <a:pt x="164" y="8"/>
                    <a:pt x="109" y="4"/>
                  </a:cubicBezTo>
                  <a:cubicBezTo>
                    <a:pt x="55" y="0"/>
                    <a:pt x="7" y="42"/>
                    <a:pt x="4" y="96"/>
                  </a:cubicBezTo>
                  <a:cubicBezTo>
                    <a:pt x="0" y="151"/>
                    <a:pt x="41" y="198"/>
                    <a:pt x="96" y="202"/>
                  </a:cubicBezTo>
                  <a:close/>
                  <a:moveTo>
                    <a:pt x="99" y="147"/>
                  </a:moveTo>
                  <a:cubicBezTo>
                    <a:pt x="75" y="145"/>
                    <a:pt x="57" y="124"/>
                    <a:pt x="59" y="100"/>
                  </a:cubicBezTo>
                  <a:cubicBezTo>
                    <a:pt x="60" y="76"/>
                    <a:pt x="81" y="58"/>
                    <a:pt x="105" y="59"/>
                  </a:cubicBezTo>
                  <a:cubicBezTo>
                    <a:pt x="129" y="61"/>
                    <a:pt x="148" y="82"/>
                    <a:pt x="146" y="106"/>
                  </a:cubicBezTo>
                  <a:cubicBezTo>
                    <a:pt x="144" y="130"/>
                    <a:pt x="123" y="148"/>
                    <a:pt x="9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933450" y="3949065"/>
            <a:ext cx="1171575" cy="1173163"/>
            <a:chOff x="933450" y="3857625"/>
            <a:chExt cx="1171575" cy="1173163"/>
          </a:xfrm>
          <a:solidFill>
            <a:schemeClr val="accent1"/>
          </a:solidFill>
        </p:grpSpPr>
        <p:sp>
          <p:nvSpPr>
            <p:cNvPr id="57" name="Freeform 26"/>
            <p:cNvSpPr>
              <a:spLocks noEditPoints="1"/>
            </p:cNvSpPr>
            <p:nvPr/>
          </p:nvSpPr>
          <p:spPr bwMode="auto">
            <a:xfrm>
              <a:off x="933450" y="3857625"/>
              <a:ext cx="1171575" cy="1173163"/>
            </a:xfrm>
            <a:custGeom>
              <a:avLst/>
              <a:gdLst>
                <a:gd name="T0" fmla="*/ 269 w 565"/>
                <a:gd name="T1" fmla="*/ 0 h 566"/>
                <a:gd name="T2" fmla="*/ 226 w 565"/>
                <a:gd name="T3" fmla="*/ 53 h 566"/>
                <a:gd name="T4" fmla="*/ 160 w 565"/>
                <a:gd name="T5" fmla="*/ 27 h 566"/>
                <a:gd name="T6" fmla="*/ 141 w 565"/>
                <a:gd name="T7" fmla="*/ 93 h 566"/>
                <a:gd name="T8" fmla="*/ 73 w 565"/>
                <a:gd name="T9" fmla="*/ 92 h 566"/>
                <a:gd name="T10" fmla="*/ 80 w 565"/>
                <a:gd name="T11" fmla="*/ 160 h 566"/>
                <a:gd name="T12" fmla="*/ 14 w 565"/>
                <a:gd name="T13" fmla="*/ 188 h 566"/>
                <a:gd name="T14" fmla="*/ 48 w 565"/>
                <a:gd name="T15" fmla="*/ 248 h 566"/>
                <a:gd name="T16" fmla="*/ 0 w 565"/>
                <a:gd name="T17" fmla="*/ 296 h 566"/>
                <a:gd name="T18" fmla="*/ 53 w 565"/>
                <a:gd name="T19" fmla="*/ 339 h 566"/>
                <a:gd name="T20" fmla="*/ 27 w 565"/>
                <a:gd name="T21" fmla="*/ 405 h 566"/>
                <a:gd name="T22" fmla="*/ 93 w 565"/>
                <a:gd name="T23" fmla="*/ 424 h 566"/>
                <a:gd name="T24" fmla="*/ 92 w 565"/>
                <a:gd name="T25" fmla="*/ 492 h 566"/>
                <a:gd name="T26" fmla="*/ 160 w 565"/>
                <a:gd name="T27" fmla="*/ 485 h 566"/>
                <a:gd name="T28" fmla="*/ 188 w 565"/>
                <a:gd name="T29" fmla="*/ 550 h 566"/>
                <a:gd name="T30" fmla="*/ 248 w 565"/>
                <a:gd name="T31" fmla="*/ 517 h 566"/>
                <a:gd name="T32" fmla="*/ 296 w 565"/>
                <a:gd name="T33" fmla="*/ 566 h 566"/>
                <a:gd name="T34" fmla="*/ 339 w 565"/>
                <a:gd name="T35" fmla="*/ 513 h 566"/>
                <a:gd name="T36" fmla="*/ 405 w 565"/>
                <a:gd name="T37" fmla="*/ 538 h 566"/>
                <a:gd name="T38" fmla="*/ 424 w 565"/>
                <a:gd name="T39" fmla="*/ 473 h 566"/>
                <a:gd name="T40" fmla="*/ 492 w 565"/>
                <a:gd name="T41" fmla="*/ 473 h 566"/>
                <a:gd name="T42" fmla="*/ 485 w 565"/>
                <a:gd name="T43" fmla="*/ 405 h 566"/>
                <a:gd name="T44" fmla="*/ 550 w 565"/>
                <a:gd name="T45" fmla="*/ 377 h 566"/>
                <a:gd name="T46" fmla="*/ 517 w 565"/>
                <a:gd name="T47" fmla="*/ 317 h 566"/>
                <a:gd name="T48" fmla="*/ 565 w 565"/>
                <a:gd name="T49" fmla="*/ 269 h 566"/>
                <a:gd name="T50" fmla="*/ 512 w 565"/>
                <a:gd name="T51" fmla="*/ 226 h 566"/>
                <a:gd name="T52" fmla="*/ 538 w 565"/>
                <a:gd name="T53" fmla="*/ 160 h 566"/>
                <a:gd name="T54" fmla="*/ 472 w 565"/>
                <a:gd name="T55" fmla="*/ 141 h 566"/>
                <a:gd name="T56" fmla="*/ 473 w 565"/>
                <a:gd name="T57" fmla="*/ 73 h 566"/>
                <a:gd name="T58" fmla="*/ 405 w 565"/>
                <a:gd name="T59" fmla="*/ 80 h 566"/>
                <a:gd name="T60" fmla="*/ 377 w 565"/>
                <a:gd name="T61" fmla="*/ 15 h 566"/>
                <a:gd name="T62" fmla="*/ 317 w 565"/>
                <a:gd name="T63" fmla="*/ 48 h 566"/>
                <a:gd name="T64" fmla="*/ 328 w 565"/>
                <a:gd name="T65" fmla="*/ 121 h 566"/>
                <a:gd name="T66" fmla="*/ 237 w 565"/>
                <a:gd name="T67" fmla="*/ 445 h 566"/>
                <a:gd name="T68" fmla="*/ 328 w 565"/>
                <a:gd name="T69" fmla="*/ 121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5" h="566">
                  <a:moveTo>
                    <a:pt x="287" y="46"/>
                  </a:moveTo>
                  <a:cubicBezTo>
                    <a:pt x="269" y="0"/>
                    <a:pt x="269" y="0"/>
                    <a:pt x="269" y="0"/>
                  </a:cubicBezTo>
                  <a:cubicBezTo>
                    <a:pt x="233" y="4"/>
                    <a:pt x="233" y="4"/>
                    <a:pt x="233" y="4"/>
                  </a:cubicBezTo>
                  <a:cubicBezTo>
                    <a:pt x="226" y="53"/>
                    <a:pt x="226" y="53"/>
                    <a:pt x="226" y="53"/>
                  </a:cubicBezTo>
                  <a:cubicBezTo>
                    <a:pt x="215" y="55"/>
                    <a:pt x="205" y="59"/>
                    <a:pt x="194" y="63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29" y="45"/>
                    <a:pt x="129" y="45"/>
                    <a:pt x="129" y="45"/>
                  </a:cubicBezTo>
                  <a:cubicBezTo>
                    <a:pt x="141" y="93"/>
                    <a:pt x="141" y="93"/>
                    <a:pt x="141" y="93"/>
                  </a:cubicBezTo>
                  <a:cubicBezTo>
                    <a:pt x="133" y="99"/>
                    <a:pt x="125" y="105"/>
                    <a:pt x="118" y="112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50" y="120"/>
                    <a:pt x="50" y="120"/>
                    <a:pt x="50" y="120"/>
                  </a:cubicBezTo>
                  <a:cubicBezTo>
                    <a:pt x="80" y="160"/>
                    <a:pt x="80" y="160"/>
                    <a:pt x="80" y="160"/>
                  </a:cubicBezTo>
                  <a:cubicBezTo>
                    <a:pt x="74" y="169"/>
                    <a:pt x="69" y="179"/>
                    <a:pt x="65" y="190"/>
                  </a:cubicBezTo>
                  <a:cubicBezTo>
                    <a:pt x="14" y="188"/>
                    <a:pt x="14" y="188"/>
                    <a:pt x="14" y="188"/>
                  </a:cubicBezTo>
                  <a:cubicBezTo>
                    <a:pt x="5" y="223"/>
                    <a:pt x="5" y="223"/>
                    <a:pt x="5" y="223"/>
                  </a:cubicBezTo>
                  <a:cubicBezTo>
                    <a:pt x="48" y="248"/>
                    <a:pt x="48" y="248"/>
                    <a:pt x="48" y="248"/>
                  </a:cubicBezTo>
                  <a:cubicBezTo>
                    <a:pt x="47" y="258"/>
                    <a:pt x="46" y="268"/>
                    <a:pt x="46" y="278"/>
                  </a:cubicBezTo>
                  <a:cubicBezTo>
                    <a:pt x="0" y="296"/>
                    <a:pt x="0" y="296"/>
                    <a:pt x="0" y="296"/>
                  </a:cubicBezTo>
                  <a:cubicBezTo>
                    <a:pt x="4" y="332"/>
                    <a:pt x="4" y="332"/>
                    <a:pt x="4" y="332"/>
                  </a:cubicBezTo>
                  <a:cubicBezTo>
                    <a:pt x="53" y="339"/>
                    <a:pt x="53" y="339"/>
                    <a:pt x="53" y="339"/>
                  </a:cubicBezTo>
                  <a:cubicBezTo>
                    <a:pt x="55" y="350"/>
                    <a:pt x="59" y="360"/>
                    <a:pt x="63" y="371"/>
                  </a:cubicBezTo>
                  <a:cubicBezTo>
                    <a:pt x="27" y="405"/>
                    <a:pt x="27" y="405"/>
                    <a:pt x="27" y="405"/>
                  </a:cubicBezTo>
                  <a:cubicBezTo>
                    <a:pt x="45" y="436"/>
                    <a:pt x="45" y="436"/>
                    <a:pt x="45" y="436"/>
                  </a:cubicBezTo>
                  <a:cubicBezTo>
                    <a:pt x="93" y="424"/>
                    <a:pt x="93" y="424"/>
                    <a:pt x="93" y="424"/>
                  </a:cubicBezTo>
                  <a:cubicBezTo>
                    <a:pt x="99" y="432"/>
                    <a:pt x="105" y="440"/>
                    <a:pt x="112" y="447"/>
                  </a:cubicBezTo>
                  <a:cubicBezTo>
                    <a:pt x="92" y="492"/>
                    <a:pt x="92" y="492"/>
                    <a:pt x="92" y="492"/>
                  </a:cubicBezTo>
                  <a:cubicBezTo>
                    <a:pt x="120" y="515"/>
                    <a:pt x="120" y="515"/>
                    <a:pt x="120" y="515"/>
                  </a:cubicBezTo>
                  <a:cubicBezTo>
                    <a:pt x="160" y="485"/>
                    <a:pt x="160" y="485"/>
                    <a:pt x="160" y="485"/>
                  </a:cubicBezTo>
                  <a:cubicBezTo>
                    <a:pt x="169" y="491"/>
                    <a:pt x="179" y="496"/>
                    <a:pt x="189" y="500"/>
                  </a:cubicBezTo>
                  <a:cubicBezTo>
                    <a:pt x="188" y="550"/>
                    <a:pt x="188" y="550"/>
                    <a:pt x="188" y="550"/>
                  </a:cubicBezTo>
                  <a:cubicBezTo>
                    <a:pt x="223" y="560"/>
                    <a:pt x="223" y="560"/>
                    <a:pt x="223" y="560"/>
                  </a:cubicBezTo>
                  <a:cubicBezTo>
                    <a:pt x="248" y="517"/>
                    <a:pt x="248" y="517"/>
                    <a:pt x="248" y="517"/>
                  </a:cubicBezTo>
                  <a:cubicBezTo>
                    <a:pt x="258" y="518"/>
                    <a:pt x="268" y="519"/>
                    <a:pt x="278" y="519"/>
                  </a:cubicBezTo>
                  <a:cubicBezTo>
                    <a:pt x="296" y="566"/>
                    <a:pt x="296" y="566"/>
                    <a:pt x="296" y="566"/>
                  </a:cubicBezTo>
                  <a:cubicBezTo>
                    <a:pt x="332" y="562"/>
                    <a:pt x="332" y="562"/>
                    <a:pt x="332" y="562"/>
                  </a:cubicBezTo>
                  <a:cubicBezTo>
                    <a:pt x="339" y="513"/>
                    <a:pt x="339" y="513"/>
                    <a:pt x="339" y="513"/>
                  </a:cubicBezTo>
                  <a:cubicBezTo>
                    <a:pt x="350" y="510"/>
                    <a:pt x="360" y="507"/>
                    <a:pt x="371" y="502"/>
                  </a:cubicBezTo>
                  <a:cubicBezTo>
                    <a:pt x="405" y="538"/>
                    <a:pt x="405" y="538"/>
                    <a:pt x="405" y="538"/>
                  </a:cubicBezTo>
                  <a:cubicBezTo>
                    <a:pt x="436" y="521"/>
                    <a:pt x="436" y="521"/>
                    <a:pt x="436" y="521"/>
                  </a:cubicBezTo>
                  <a:cubicBezTo>
                    <a:pt x="424" y="473"/>
                    <a:pt x="424" y="473"/>
                    <a:pt x="424" y="473"/>
                  </a:cubicBezTo>
                  <a:cubicBezTo>
                    <a:pt x="432" y="467"/>
                    <a:pt x="440" y="460"/>
                    <a:pt x="447" y="453"/>
                  </a:cubicBezTo>
                  <a:cubicBezTo>
                    <a:pt x="492" y="473"/>
                    <a:pt x="492" y="473"/>
                    <a:pt x="492" y="473"/>
                  </a:cubicBezTo>
                  <a:cubicBezTo>
                    <a:pt x="515" y="445"/>
                    <a:pt x="515" y="445"/>
                    <a:pt x="515" y="445"/>
                  </a:cubicBezTo>
                  <a:cubicBezTo>
                    <a:pt x="485" y="405"/>
                    <a:pt x="485" y="405"/>
                    <a:pt x="485" y="405"/>
                  </a:cubicBezTo>
                  <a:cubicBezTo>
                    <a:pt x="491" y="396"/>
                    <a:pt x="496" y="386"/>
                    <a:pt x="500" y="376"/>
                  </a:cubicBezTo>
                  <a:cubicBezTo>
                    <a:pt x="550" y="377"/>
                    <a:pt x="550" y="377"/>
                    <a:pt x="550" y="377"/>
                  </a:cubicBezTo>
                  <a:cubicBezTo>
                    <a:pt x="560" y="342"/>
                    <a:pt x="560" y="342"/>
                    <a:pt x="560" y="342"/>
                  </a:cubicBezTo>
                  <a:cubicBezTo>
                    <a:pt x="517" y="317"/>
                    <a:pt x="517" y="317"/>
                    <a:pt x="517" y="317"/>
                  </a:cubicBezTo>
                  <a:cubicBezTo>
                    <a:pt x="518" y="307"/>
                    <a:pt x="519" y="297"/>
                    <a:pt x="519" y="287"/>
                  </a:cubicBezTo>
                  <a:cubicBezTo>
                    <a:pt x="565" y="269"/>
                    <a:pt x="565" y="269"/>
                    <a:pt x="565" y="269"/>
                  </a:cubicBezTo>
                  <a:cubicBezTo>
                    <a:pt x="561" y="233"/>
                    <a:pt x="561" y="233"/>
                    <a:pt x="561" y="233"/>
                  </a:cubicBezTo>
                  <a:cubicBezTo>
                    <a:pt x="512" y="226"/>
                    <a:pt x="512" y="226"/>
                    <a:pt x="512" y="226"/>
                  </a:cubicBezTo>
                  <a:cubicBezTo>
                    <a:pt x="510" y="216"/>
                    <a:pt x="506" y="205"/>
                    <a:pt x="502" y="195"/>
                  </a:cubicBezTo>
                  <a:cubicBezTo>
                    <a:pt x="538" y="160"/>
                    <a:pt x="538" y="160"/>
                    <a:pt x="538" y="160"/>
                  </a:cubicBezTo>
                  <a:cubicBezTo>
                    <a:pt x="520" y="129"/>
                    <a:pt x="520" y="129"/>
                    <a:pt x="520" y="129"/>
                  </a:cubicBezTo>
                  <a:cubicBezTo>
                    <a:pt x="472" y="141"/>
                    <a:pt x="472" y="141"/>
                    <a:pt x="472" y="141"/>
                  </a:cubicBezTo>
                  <a:cubicBezTo>
                    <a:pt x="466" y="133"/>
                    <a:pt x="460" y="126"/>
                    <a:pt x="453" y="118"/>
                  </a:cubicBezTo>
                  <a:cubicBezTo>
                    <a:pt x="473" y="73"/>
                    <a:pt x="473" y="73"/>
                    <a:pt x="473" y="73"/>
                  </a:cubicBezTo>
                  <a:cubicBezTo>
                    <a:pt x="445" y="51"/>
                    <a:pt x="445" y="51"/>
                    <a:pt x="445" y="51"/>
                  </a:cubicBezTo>
                  <a:cubicBezTo>
                    <a:pt x="405" y="80"/>
                    <a:pt x="405" y="80"/>
                    <a:pt x="405" y="80"/>
                  </a:cubicBezTo>
                  <a:cubicBezTo>
                    <a:pt x="396" y="75"/>
                    <a:pt x="386" y="69"/>
                    <a:pt x="376" y="65"/>
                  </a:cubicBezTo>
                  <a:cubicBezTo>
                    <a:pt x="377" y="15"/>
                    <a:pt x="377" y="15"/>
                    <a:pt x="377" y="15"/>
                  </a:cubicBezTo>
                  <a:cubicBezTo>
                    <a:pt x="342" y="5"/>
                    <a:pt x="342" y="5"/>
                    <a:pt x="342" y="5"/>
                  </a:cubicBezTo>
                  <a:cubicBezTo>
                    <a:pt x="317" y="48"/>
                    <a:pt x="317" y="48"/>
                    <a:pt x="317" y="48"/>
                  </a:cubicBezTo>
                  <a:cubicBezTo>
                    <a:pt x="307" y="47"/>
                    <a:pt x="297" y="46"/>
                    <a:pt x="287" y="46"/>
                  </a:cubicBezTo>
                  <a:close/>
                  <a:moveTo>
                    <a:pt x="328" y="121"/>
                  </a:moveTo>
                  <a:cubicBezTo>
                    <a:pt x="418" y="146"/>
                    <a:pt x="470" y="239"/>
                    <a:pt x="444" y="328"/>
                  </a:cubicBezTo>
                  <a:cubicBezTo>
                    <a:pt x="419" y="418"/>
                    <a:pt x="326" y="470"/>
                    <a:pt x="237" y="445"/>
                  </a:cubicBezTo>
                  <a:cubicBezTo>
                    <a:pt x="147" y="419"/>
                    <a:pt x="95" y="326"/>
                    <a:pt x="121" y="237"/>
                  </a:cubicBezTo>
                  <a:cubicBezTo>
                    <a:pt x="146" y="148"/>
                    <a:pt x="239" y="96"/>
                    <a:pt x="328" y="1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27"/>
            <p:cNvSpPr>
              <a:spLocks noEditPoints="1"/>
            </p:cNvSpPr>
            <p:nvPr/>
          </p:nvSpPr>
          <p:spPr bwMode="auto">
            <a:xfrm>
              <a:off x="1360488" y="4284663"/>
              <a:ext cx="319088" cy="319088"/>
            </a:xfrm>
            <a:custGeom>
              <a:avLst/>
              <a:gdLst>
                <a:gd name="T0" fmla="*/ 77 w 154"/>
                <a:gd name="T1" fmla="*/ 0 h 154"/>
                <a:gd name="T2" fmla="*/ 0 w 154"/>
                <a:gd name="T3" fmla="*/ 77 h 154"/>
                <a:gd name="T4" fmla="*/ 77 w 154"/>
                <a:gd name="T5" fmla="*/ 154 h 154"/>
                <a:gd name="T6" fmla="*/ 154 w 154"/>
                <a:gd name="T7" fmla="*/ 77 h 154"/>
                <a:gd name="T8" fmla="*/ 77 w 154"/>
                <a:gd name="T9" fmla="*/ 0 h 154"/>
                <a:gd name="T10" fmla="*/ 77 w 154"/>
                <a:gd name="T11" fmla="*/ 51 h 154"/>
                <a:gd name="T12" fmla="*/ 103 w 154"/>
                <a:gd name="T13" fmla="*/ 77 h 154"/>
                <a:gd name="T14" fmla="*/ 77 w 154"/>
                <a:gd name="T15" fmla="*/ 103 h 154"/>
                <a:gd name="T16" fmla="*/ 51 w 154"/>
                <a:gd name="T17" fmla="*/ 77 h 154"/>
                <a:gd name="T18" fmla="*/ 77 w 154"/>
                <a:gd name="T19" fmla="*/ 51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4" h="154">
                  <a:moveTo>
                    <a:pt x="77" y="0"/>
                  </a:moveTo>
                  <a:cubicBezTo>
                    <a:pt x="35" y="0"/>
                    <a:pt x="0" y="35"/>
                    <a:pt x="0" y="77"/>
                  </a:cubicBezTo>
                  <a:cubicBezTo>
                    <a:pt x="0" y="120"/>
                    <a:pt x="35" y="154"/>
                    <a:pt x="77" y="154"/>
                  </a:cubicBezTo>
                  <a:cubicBezTo>
                    <a:pt x="120" y="154"/>
                    <a:pt x="154" y="120"/>
                    <a:pt x="154" y="77"/>
                  </a:cubicBezTo>
                  <a:cubicBezTo>
                    <a:pt x="154" y="35"/>
                    <a:pt x="120" y="0"/>
                    <a:pt x="77" y="0"/>
                  </a:cubicBezTo>
                  <a:close/>
                  <a:moveTo>
                    <a:pt x="77" y="51"/>
                  </a:moveTo>
                  <a:cubicBezTo>
                    <a:pt x="92" y="51"/>
                    <a:pt x="103" y="63"/>
                    <a:pt x="103" y="77"/>
                  </a:cubicBezTo>
                  <a:cubicBezTo>
                    <a:pt x="103" y="92"/>
                    <a:pt x="92" y="103"/>
                    <a:pt x="77" y="103"/>
                  </a:cubicBezTo>
                  <a:cubicBezTo>
                    <a:pt x="63" y="103"/>
                    <a:pt x="51" y="92"/>
                    <a:pt x="51" y="77"/>
                  </a:cubicBezTo>
                  <a:cubicBezTo>
                    <a:pt x="51" y="63"/>
                    <a:pt x="63" y="51"/>
                    <a:pt x="77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4754563" y="3455353"/>
            <a:ext cx="811213" cy="811213"/>
            <a:chOff x="4754563" y="3363913"/>
            <a:chExt cx="811213" cy="811213"/>
          </a:xfrm>
          <a:solidFill>
            <a:schemeClr val="accent4"/>
          </a:solidFill>
        </p:grpSpPr>
        <p:sp>
          <p:nvSpPr>
            <p:cNvPr id="59" name="Freeform 28"/>
            <p:cNvSpPr>
              <a:spLocks noEditPoints="1"/>
            </p:cNvSpPr>
            <p:nvPr/>
          </p:nvSpPr>
          <p:spPr bwMode="auto">
            <a:xfrm>
              <a:off x="4754563" y="3363913"/>
              <a:ext cx="811213" cy="811213"/>
            </a:xfrm>
            <a:custGeom>
              <a:avLst/>
              <a:gdLst>
                <a:gd name="T0" fmla="*/ 382 w 391"/>
                <a:gd name="T1" fmla="*/ 265 h 391"/>
                <a:gd name="T2" fmla="*/ 391 w 391"/>
                <a:gd name="T3" fmla="*/ 229 h 391"/>
                <a:gd name="T4" fmla="*/ 349 w 391"/>
                <a:gd name="T5" fmla="*/ 204 h 391"/>
                <a:gd name="T6" fmla="*/ 342 w 391"/>
                <a:gd name="T7" fmla="*/ 148 h 391"/>
                <a:gd name="T8" fmla="*/ 376 w 391"/>
                <a:gd name="T9" fmla="*/ 113 h 391"/>
                <a:gd name="T10" fmla="*/ 357 w 391"/>
                <a:gd name="T11" fmla="*/ 81 h 391"/>
                <a:gd name="T12" fmla="*/ 310 w 391"/>
                <a:gd name="T13" fmla="*/ 93 h 391"/>
                <a:gd name="T14" fmla="*/ 266 w 391"/>
                <a:gd name="T15" fmla="*/ 59 h 391"/>
                <a:gd name="T16" fmla="*/ 265 w 391"/>
                <a:gd name="T17" fmla="*/ 10 h 391"/>
                <a:gd name="T18" fmla="*/ 229 w 391"/>
                <a:gd name="T19" fmla="*/ 0 h 391"/>
                <a:gd name="T20" fmla="*/ 204 w 391"/>
                <a:gd name="T21" fmla="*/ 42 h 391"/>
                <a:gd name="T22" fmla="*/ 148 w 391"/>
                <a:gd name="T23" fmla="*/ 50 h 391"/>
                <a:gd name="T24" fmla="*/ 113 w 391"/>
                <a:gd name="T25" fmla="*/ 15 h 391"/>
                <a:gd name="T26" fmla="*/ 81 w 391"/>
                <a:gd name="T27" fmla="*/ 34 h 391"/>
                <a:gd name="T28" fmla="*/ 93 w 391"/>
                <a:gd name="T29" fmla="*/ 82 h 391"/>
                <a:gd name="T30" fmla="*/ 59 w 391"/>
                <a:gd name="T31" fmla="*/ 126 h 391"/>
                <a:gd name="T32" fmla="*/ 10 w 391"/>
                <a:gd name="T33" fmla="*/ 127 h 391"/>
                <a:gd name="T34" fmla="*/ 0 w 391"/>
                <a:gd name="T35" fmla="*/ 163 h 391"/>
                <a:gd name="T36" fmla="*/ 43 w 391"/>
                <a:gd name="T37" fmla="*/ 188 h 391"/>
                <a:gd name="T38" fmla="*/ 50 w 391"/>
                <a:gd name="T39" fmla="*/ 243 h 391"/>
                <a:gd name="T40" fmla="*/ 16 w 391"/>
                <a:gd name="T41" fmla="*/ 278 h 391"/>
                <a:gd name="T42" fmla="*/ 34 w 391"/>
                <a:gd name="T43" fmla="*/ 311 h 391"/>
                <a:gd name="T44" fmla="*/ 82 w 391"/>
                <a:gd name="T45" fmla="*/ 298 h 391"/>
                <a:gd name="T46" fmla="*/ 126 w 391"/>
                <a:gd name="T47" fmla="*/ 333 h 391"/>
                <a:gd name="T48" fmla="*/ 127 w 391"/>
                <a:gd name="T49" fmla="*/ 381 h 391"/>
                <a:gd name="T50" fmla="*/ 163 w 391"/>
                <a:gd name="T51" fmla="*/ 391 h 391"/>
                <a:gd name="T52" fmla="*/ 188 w 391"/>
                <a:gd name="T53" fmla="*/ 349 h 391"/>
                <a:gd name="T54" fmla="*/ 243 w 391"/>
                <a:gd name="T55" fmla="*/ 342 h 391"/>
                <a:gd name="T56" fmla="*/ 278 w 391"/>
                <a:gd name="T57" fmla="*/ 376 h 391"/>
                <a:gd name="T58" fmla="*/ 311 w 391"/>
                <a:gd name="T59" fmla="*/ 357 h 391"/>
                <a:gd name="T60" fmla="*/ 299 w 391"/>
                <a:gd name="T61" fmla="*/ 310 h 391"/>
                <a:gd name="T62" fmla="*/ 333 w 391"/>
                <a:gd name="T63" fmla="*/ 265 h 391"/>
                <a:gd name="T64" fmla="*/ 382 w 391"/>
                <a:gd name="T65" fmla="*/ 265 h 391"/>
                <a:gd name="T66" fmla="*/ 187 w 391"/>
                <a:gd name="T67" fmla="*/ 303 h 391"/>
                <a:gd name="T68" fmla="*/ 89 w 391"/>
                <a:gd name="T69" fmla="*/ 187 h 391"/>
                <a:gd name="T70" fmla="*/ 205 w 391"/>
                <a:gd name="T71" fmla="*/ 88 h 391"/>
                <a:gd name="T72" fmla="*/ 303 w 391"/>
                <a:gd name="T73" fmla="*/ 204 h 391"/>
                <a:gd name="T74" fmla="*/ 187 w 391"/>
                <a:gd name="T75" fmla="*/ 303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91" h="391">
                  <a:moveTo>
                    <a:pt x="382" y="265"/>
                  </a:moveTo>
                  <a:cubicBezTo>
                    <a:pt x="391" y="229"/>
                    <a:pt x="391" y="229"/>
                    <a:pt x="391" y="229"/>
                  </a:cubicBezTo>
                  <a:cubicBezTo>
                    <a:pt x="349" y="204"/>
                    <a:pt x="349" y="204"/>
                    <a:pt x="349" y="204"/>
                  </a:cubicBezTo>
                  <a:cubicBezTo>
                    <a:pt x="350" y="184"/>
                    <a:pt x="348" y="166"/>
                    <a:pt x="342" y="148"/>
                  </a:cubicBezTo>
                  <a:cubicBezTo>
                    <a:pt x="376" y="113"/>
                    <a:pt x="376" y="113"/>
                    <a:pt x="376" y="113"/>
                  </a:cubicBezTo>
                  <a:cubicBezTo>
                    <a:pt x="357" y="81"/>
                    <a:pt x="357" y="81"/>
                    <a:pt x="357" y="81"/>
                  </a:cubicBezTo>
                  <a:cubicBezTo>
                    <a:pt x="310" y="93"/>
                    <a:pt x="310" y="93"/>
                    <a:pt x="310" y="93"/>
                  </a:cubicBezTo>
                  <a:cubicBezTo>
                    <a:pt x="297" y="79"/>
                    <a:pt x="282" y="67"/>
                    <a:pt x="266" y="59"/>
                  </a:cubicBezTo>
                  <a:cubicBezTo>
                    <a:pt x="265" y="10"/>
                    <a:pt x="265" y="10"/>
                    <a:pt x="265" y="1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04" y="42"/>
                    <a:pt x="204" y="42"/>
                    <a:pt x="204" y="42"/>
                  </a:cubicBezTo>
                  <a:cubicBezTo>
                    <a:pt x="185" y="41"/>
                    <a:pt x="166" y="44"/>
                    <a:pt x="148" y="50"/>
                  </a:cubicBezTo>
                  <a:cubicBezTo>
                    <a:pt x="113" y="15"/>
                    <a:pt x="113" y="15"/>
                    <a:pt x="113" y="15"/>
                  </a:cubicBezTo>
                  <a:cubicBezTo>
                    <a:pt x="81" y="34"/>
                    <a:pt x="81" y="34"/>
                    <a:pt x="81" y="34"/>
                  </a:cubicBezTo>
                  <a:cubicBezTo>
                    <a:pt x="93" y="82"/>
                    <a:pt x="93" y="82"/>
                    <a:pt x="93" y="82"/>
                  </a:cubicBezTo>
                  <a:cubicBezTo>
                    <a:pt x="79" y="94"/>
                    <a:pt x="68" y="109"/>
                    <a:pt x="59" y="126"/>
                  </a:cubicBezTo>
                  <a:cubicBezTo>
                    <a:pt x="10" y="127"/>
                    <a:pt x="10" y="127"/>
                    <a:pt x="10" y="127"/>
                  </a:cubicBezTo>
                  <a:cubicBezTo>
                    <a:pt x="0" y="163"/>
                    <a:pt x="0" y="163"/>
                    <a:pt x="0" y="163"/>
                  </a:cubicBezTo>
                  <a:cubicBezTo>
                    <a:pt x="43" y="188"/>
                    <a:pt x="43" y="188"/>
                    <a:pt x="43" y="188"/>
                  </a:cubicBezTo>
                  <a:cubicBezTo>
                    <a:pt x="42" y="207"/>
                    <a:pt x="44" y="226"/>
                    <a:pt x="50" y="243"/>
                  </a:cubicBezTo>
                  <a:cubicBezTo>
                    <a:pt x="16" y="278"/>
                    <a:pt x="16" y="278"/>
                    <a:pt x="16" y="278"/>
                  </a:cubicBezTo>
                  <a:cubicBezTo>
                    <a:pt x="34" y="311"/>
                    <a:pt x="34" y="311"/>
                    <a:pt x="34" y="311"/>
                  </a:cubicBezTo>
                  <a:cubicBezTo>
                    <a:pt x="82" y="298"/>
                    <a:pt x="82" y="298"/>
                    <a:pt x="82" y="298"/>
                  </a:cubicBezTo>
                  <a:cubicBezTo>
                    <a:pt x="94" y="312"/>
                    <a:pt x="110" y="324"/>
                    <a:pt x="126" y="333"/>
                  </a:cubicBezTo>
                  <a:cubicBezTo>
                    <a:pt x="127" y="381"/>
                    <a:pt x="127" y="381"/>
                    <a:pt x="127" y="381"/>
                  </a:cubicBezTo>
                  <a:cubicBezTo>
                    <a:pt x="163" y="391"/>
                    <a:pt x="163" y="391"/>
                    <a:pt x="163" y="391"/>
                  </a:cubicBezTo>
                  <a:cubicBezTo>
                    <a:pt x="188" y="349"/>
                    <a:pt x="188" y="349"/>
                    <a:pt x="188" y="349"/>
                  </a:cubicBezTo>
                  <a:cubicBezTo>
                    <a:pt x="207" y="350"/>
                    <a:pt x="226" y="347"/>
                    <a:pt x="243" y="342"/>
                  </a:cubicBezTo>
                  <a:cubicBezTo>
                    <a:pt x="278" y="376"/>
                    <a:pt x="278" y="376"/>
                    <a:pt x="278" y="376"/>
                  </a:cubicBezTo>
                  <a:cubicBezTo>
                    <a:pt x="311" y="357"/>
                    <a:pt x="311" y="357"/>
                    <a:pt x="311" y="357"/>
                  </a:cubicBezTo>
                  <a:cubicBezTo>
                    <a:pt x="299" y="310"/>
                    <a:pt x="299" y="310"/>
                    <a:pt x="299" y="310"/>
                  </a:cubicBezTo>
                  <a:cubicBezTo>
                    <a:pt x="312" y="297"/>
                    <a:pt x="324" y="282"/>
                    <a:pt x="333" y="265"/>
                  </a:cubicBezTo>
                  <a:lnTo>
                    <a:pt x="382" y="265"/>
                  </a:lnTo>
                  <a:close/>
                  <a:moveTo>
                    <a:pt x="187" y="303"/>
                  </a:moveTo>
                  <a:cubicBezTo>
                    <a:pt x="128" y="298"/>
                    <a:pt x="84" y="246"/>
                    <a:pt x="89" y="187"/>
                  </a:cubicBezTo>
                  <a:cubicBezTo>
                    <a:pt x="94" y="128"/>
                    <a:pt x="145" y="84"/>
                    <a:pt x="205" y="88"/>
                  </a:cubicBezTo>
                  <a:cubicBezTo>
                    <a:pt x="264" y="93"/>
                    <a:pt x="308" y="145"/>
                    <a:pt x="303" y="204"/>
                  </a:cubicBezTo>
                  <a:cubicBezTo>
                    <a:pt x="298" y="264"/>
                    <a:pt x="247" y="308"/>
                    <a:pt x="187" y="30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29"/>
            <p:cNvSpPr>
              <a:spLocks noEditPoints="1"/>
            </p:cNvSpPr>
            <p:nvPr/>
          </p:nvSpPr>
          <p:spPr bwMode="auto">
            <a:xfrm>
              <a:off x="5038725" y="3646488"/>
              <a:ext cx="244475" cy="244475"/>
            </a:xfrm>
            <a:custGeom>
              <a:avLst/>
              <a:gdLst>
                <a:gd name="T0" fmla="*/ 59 w 118"/>
                <a:gd name="T1" fmla="*/ 118 h 118"/>
                <a:gd name="T2" fmla="*/ 118 w 118"/>
                <a:gd name="T3" fmla="*/ 59 h 118"/>
                <a:gd name="T4" fmla="*/ 59 w 118"/>
                <a:gd name="T5" fmla="*/ 0 h 118"/>
                <a:gd name="T6" fmla="*/ 0 w 118"/>
                <a:gd name="T7" fmla="*/ 59 h 118"/>
                <a:gd name="T8" fmla="*/ 59 w 118"/>
                <a:gd name="T9" fmla="*/ 118 h 118"/>
                <a:gd name="T10" fmla="*/ 59 w 118"/>
                <a:gd name="T11" fmla="*/ 84 h 118"/>
                <a:gd name="T12" fmla="*/ 35 w 118"/>
                <a:gd name="T13" fmla="*/ 59 h 118"/>
                <a:gd name="T14" fmla="*/ 59 w 118"/>
                <a:gd name="T15" fmla="*/ 34 h 118"/>
                <a:gd name="T16" fmla="*/ 84 w 118"/>
                <a:gd name="T17" fmla="*/ 59 h 118"/>
                <a:gd name="T18" fmla="*/ 59 w 118"/>
                <a:gd name="T19" fmla="*/ 84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118">
                  <a:moveTo>
                    <a:pt x="59" y="118"/>
                  </a:moveTo>
                  <a:cubicBezTo>
                    <a:pt x="92" y="118"/>
                    <a:pt x="118" y="92"/>
                    <a:pt x="118" y="59"/>
                  </a:cubicBezTo>
                  <a:cubicBezTo>
                    <a:pt x="118" y="27"/>
                    <a:pt x="92" y="0"/>
                    <a:pt x="59" y="0"/>
                  </a:cubicBezTo>
                  <a:cubicBezTo>
                    <a:pt x="27" y="0"/>
                    <a:pt x="0" y="27"/>
                    <a:pt x="0" y="59"/>
                  </a:cubicBezTo>
                  <a:cubicBezTo>
                    <a:pt x="0" y="92"/>
                    <a:pt x="27" y="118"/>
                    <a:pt x="59" y="118"/>
                  </a:cubicBezTo>
                  <a:close/>
                  <a:moveTo>
                    <a:pt x="59" y="84"/>
                  </a:moveTo>
                  <a:cubicBezTo>
                    <a:pt x="46" y="84"/>
                    <a:pt x="35" y="73"/>
                    <a:pt x="35" y="59"/>
                  </a:cubicBezTo>
                  <a:cubicBezTo>
                    <a:pt x="35" y="46"/>
                    <a:pt x="46" y="34"/>
                    <a:pt x="59" y="34"/>
                  </a:cubicBezTo>
                  <a:cubicBezTo>
                    <a:pt x="73" y="34"/>
                    <a:pt x="84" y="46"/>
                    <a:pt x="84" y="59"/>
                  </a:cubicBezTo>
                  <a:cubicBezTo>
                    <a:pt x="84" y="73"/>
                    <a:pt x="73" y="84"/>
                    <a:pt x="5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5418138" y="3056890"/>
            <a:ext cx="720725" cy="722313"/>
            <a:chOff x="5418138" y="2965450"/>
            <a:chExt cx="720725" cy="722313"/>
          </a:xfrm>
          <a:solidFill>
            <a:schemeClr val="accent2"/>
          </a:solidFill>
        </p:grpSpPr>
        <p:sp>
          <p:nvSpPr>
            <p:cNvPr id="61" name="Freeform 30"/>
            <p:cNvSpPr>
              <a:spLocks noEditPoints="1"/>
            </p:cNvSpPr>
            <p:nvPr/>
          </p:nvSpPr>
          <p:spPr bwMode="auto">
            <a:xfrm>
              <a:off x="5418138" y="2965450"/>
              <a:ext cx="720725" cy="722313"/>
            </a:xfrm>
            <a:custGeom>
              <a:avLst/>
              <a:gdLst>
                <a:gd name="T0" fmla="*/ 337 w 348"/>
                <a:gd name="T1" fmla="*/ 251 h 348"/>
                <a:gd name="T2" fmla="*/ 348 w 348"/>
                <a:gd name="T3" fmla="*/ 219 h 348"/>
                <a:gd name="T4" fmla="*/ 312 w 348"/>
                <a:gd name="T5" fmla="*/ 193 h 348"/>
                <a:gd name="T6" fmla="*/ 310 w 348"/>
                <a:gd name="T7" fmla="*/ 142 h 348"/>
                <a:gd name="T8" fmla="*/ 343 w 348"/>
                <a:gd name="T9" fmla="*/ 113 h 348"/>
                <a:gd name="T10" fmla="*/ 329 w 348"/>
                <a:gd name="T11" fmla="*/ 83 h 348"/>
                <a:gd name="T12" fmla="*/ 285 w 348"/>
                <a:gd name="T13" fmla="*/ 90 h 348"/>
                <a:gd name="T14" fmla="*/ 248 w 348"/>
                <a:gd name="T15" fmla="*/ 56 h 348"/>
                <a:gd name="T16" fmla="*/ 251 w 348"/>
                <a:gd name="T17" fmla="*/ 12 h 348"/>
                <a:gd name="T18" fmla="*/ 219 w 348"/>
                <a:gd name="T19" fmla="*/ 0 h 348"/>
                <a:gd name="T20" fmla="*/ 193 w 348"/>
                <a:gd name="T21" fmla="*/ 37 h 348"/>
                <a:gd name="T22" fmla="*/ 142 w 348"/>
                <a:gd name="T23" fmla="*/ 39 h 348"/>
                <a:gd name="T24" fmla="*/ 113 w 348"/>
                <a:gd name="T25" fmla="*/ 6 h 348"/>
                <a:gd name="T26" fmla="*/ 83 w 348"/>
                <a:gd name="T27" fmla="*/ 20 h 348"/>
                <a:gd name="T28" fmla="*/ 90 w 348"/>
                <a:gd name="T29" fmla="*/ 64 h 348"/>
                <a:gd name="T30" fmla="*/ 56 w 348"/>
                <a:gd name="T31" fmla="*/ 101 h 348"/>
                <a:gd name="T32" fmla="*/ 12 w 348"/>
                <a:gd name="T33" fmla="*/ 98 h 348"/>
                <a:gd name="T34" fmla="*/ 0 w 348"/>
                <a:gd name="T35" fmla="*/ 130 h 348"/>
                <a:gd name="T36" fmla="*/ 37 w 348"/>
                <a:gd name="T37" fmla="*/ 156 h 348"/>
                <a:gd name="T38" fmla="*/ 39 w 348"/>
                <a:gd name="T39" fmla="*/ 207 h 348"/>
                <a:gd name="T40" fmla="*/ 6 w 348"/>
                <a:gd name="T41" fmla="*/ 236 h 348"/>
                <a:gd name="T42" fmla="*/ 20 w 348"/>
                <a:gd name="T43" fmla="*/ 266 h 348"/>
                <a:gd name="T44" fmla="*/ 64 w 348"/>
                <a:gd name="T45" fmla="*/ 259 h 348"/>
                <a:gd name="T46" fmla="*/ 102 w 348"/>
                <a:gd name="T47" fmla="*/ 293 h 348"/>
                <a:gd name="T48" fmla="*/ 99 w 348"/>
                <a:gd name="T49" fmla="*/ 337 h 348"/>
                <a:gd name="T50" fmla="*/ 130 w 348"/>
                <a:gd name="T51" fmla="*/ 348 h 348"/>
                <a:gd name="T52" fmla="*/ 156 w 348"/>
                <a:gd name="T53" fmla="*/ 312 h 348"/>
                <a:gd name="T54" fmla="*/ 206 w 348"/>
                <a:gd name="T55" fmla="*/ 310 h 348"/>
                <a:gd name="T56" fmla="*/ 236 w 348"/>
                <a:gd name="T57" fmla="*/ 343 h 348"/>
                <a:gd name="T58" fmla="*/ 266 w 348"/>
                <a:gd name="T59" fmla="*/ 329 h 348"/>
                <a:gd name="T60" fmla="*/ 259 w 348"/>
                <a:gd name="T61" fmla="*/ 285 h 348"/>
                <a:gd name="T62" fmla="*/ 293 w 348"/>
                <a:gd name="T63" fmla="*/ 248 h 348"/>
                <a:gd name="T64" fmla="*/ 337 w 348"/>
                <a:gd name="T65" fmla="*/ 251 h 348"/>
                <a:gd name="T66" fmla="*/ 159 w 348"/>
                <a:gd name="T67" fmla="*/ 271 h 348"/>
                <a:gd name="T68" fmla="*/ 78 w 348"/>
                <a:gd name="T69" fmla="*/ 159 h 348"/>
                <a:gd name="T70" fmla="*/ 190 w 348"/>
                <a:gd name="T71" fmla="*/ 78 h 348"/>
                <a:gd name="T72" fmla="*/ 271 w 348"/>
                <a:gd name="T73" fmla="*/ 190 h 348"/>
                <a:gd name="T74" fmla="*/ 159 w 348"/>
                <a:gd name="T75" fmla="*/ 271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48" h="348">
                  <a:moveTo>
                    <a:pt x="337" y="251"/>
                  </a:moveTo>
                  <a:cubicBezTo>
                    <a:pt x="348" y="219"/>
                    <a:pt x="348" y="219"/>
                    <a:pt x="348" y="219"/>
                  </a:cubicBezTo>
                  <a:cubicBezTo>
                    <a:pt x="312" y="193"/>
                    <a:pt x="312" y="193"/>
                    <a:pt x="312" y="193"/>
                  </a:cubicBezTo>
                  <a:cubicBezTo>
                    <a:pt x="315" y="176"/>
                    <a:pt x="314" y="159"/>
                    <a:pt x="310" y="142"/>
                  </a:cubicBezTo>
                  <a:cubicBezTo>
                    <a:pt x="343" y="113"/>
                    <a:pt x="343" y="113"/>
                    <a:pt x="343" y="113"/>
                  </a:cubicBezTo>
                  <a:cubicBezTo>
                    <a:pt x="329" y="83"/>
                    <a:pt x="329" y="83"/>
                    <a:pt x="329" y="83"/>
                  </a:cubicBezTo>
                  <a:cubicBezTo>
                    <a:pt x="285" y="90"/>
                    <a:pt x="285" y="90"/>
                    <a:pt x="285" y="90"/>
                  </a:cubicBezTo>
                  <a:cubicBezTo>
                    <a:pt x="275" y="77"/>
                    <a:pt x="262" y="65"/>
                    <a:pt x="248" y="56"/>
                  </a:cubicBezTo>
                  <a:cubicBezTo>
                    <a:pt x="251" y="12"/>
                    <a:pt x="251" y="12"/>
                    <a:pt x="251" y="12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193" y="37"/>
                    <a:pt x="193" y="37"/>
                    <a:pt x="193" y="37"/>
                  </a:cubicBezTo>
                  <a:cubicBezTo>
                    <a:pt x="176" y="34"/>
                    <a:pt x="159" y="35"/>
                    <a:pt x="142" y="39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90" y="64"/>
                    <a:pt x="90" y="64"/>
                    <a:pt x="90" y="64"/>
                  </a:cubicBezTo>
                  <a:cubicBezTo>
                    <a:pt x="77" y="74"/>
                    <a:pt x="65" y="87"/>
                    <a:pt x="56" y="101"/>
                  </a:cubicBezTo>
                  <a:cubicBezTo>
                    <a:pt x="12" y="98"/>
                    <a:pt x="12" y="98"/>
                    <a:pt x="12" y="98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4" y="173"/>
                    <a:pt x="35" y="190"/>
                    <a:pt x="39" y="207"/>
                  </a:cubicBezTo>
                  <a:cubicBezTo>
                    <a:pt x="6" y="236"/>
                    <a:pt x="6" y="236"/>
                    <a:pt x="6" y="236"/>
                  </a:cubicBezTo>
                  <a:cubicBezTo>
                    <a:pt x="20" y="266"/>
                    <a:pt x="20" y="266"/>
                    <a:pt x="20" y="266"/>
                  </a:cubicBezTo>
                  <a:cubicBezTo>
                    <a:pt x="64" y="259"/>
                    <a:pt x="64" y="259"/>
                    <a:pt x="64" y="259"/>
                  </a:cubicBezTo>
                  <a:cubicBezTo>
                    <a:pt x="74" y="272"/>
                    <a:pt x="87" y="284"/>
                    <a:pt x="102" y="293"/>
                  </a:cubicBezTo>
                  <a:cubicBezTo>
                    <a:pt x="99" y="337"/>
                    <a:pt x="99" y="337"/>
                    <a:pt x="99" y="337"/>
                  </a:cubicBezTo>
                  <a:cubicBezTo>
                    <a:pt x="130" y="348"/>
                    <a:pt x="130" y="348"/>
                    <a:pt x="130" y="348"/>
                  </a:cubicBezTo>
                  <a:cubicBezTo>
                    <a:pt x="156" y="312"/>
                    <a:pt x="156" y="312"/>
                    <a:pt x="156" y="312"/>
                  </a:cubicBezTo>
                  <a:cubicBezTo>
                    <a:pt x="173" y="315"/>
                    <a:pt x="190" y="314"/>
                    <a:pt x="206" y="310"/>
                  </a:cubicBezTo>
                  <a:cubicBezTo>
                    <a:pt x="236" y="343"/>
                    <a:pt x="236" y="343"/>
                    <a:pt x="236" y="343"/>
                  </a:cubicBezTo>
                  <a:cubicBezTo>
                    <a:pt x="266" y="329"/>
                    <a:pt x="266" y="329"/>
                    <a:pt x="266" y="329"/>
                  </a:cubicBezTo>
                  <a:cubicBezTo>
                    <a:pt x="259" y="285"/>
                    <a:pt x="259" y="285"/>
                    <a:pt x="259" y="285"/>
                  </a:cubicBezTo>
                  <a:cubicBezTo>
                    <a:pt x="272" y="275"/>
                    <a:pt x="284" y="262"/>
                    <a:pt x="293" y="248"/>
                  </a:cubicBezTo>
                  <a:lnTo>
                    <a:pt x="337" y="251"/>
                  </a:lnTo>
                  <a:close/>
                  <a:moveTo>
                    <a:pt x="159" y="271"/>
                  </a:moveTo>
                  <a:cubicBezTo>
                    <a:pt x="106" y="262"/>
                    <a:pt x="70" y="212"/>
                    <a:pt x="78" y="159"/>
                  </a:cubicBezTo>
                  <a:cubicBezTo>
                    <a:pt x="87" y="106"/>
                    <a:pt x="137" y="70"/>
                    <a:pt x="190" y="78"/>
                  </a:cubicBezTo>
                  <a:cubicBezTo>
                    <a:pt x="243" y="87"/>
                    <a:pt x="279" y="137"/>
                    <a:pt x="271" y="190"/>
                  </a:cubicBezTo>
                  <a:cubicBezTo>
                    <a:pt x="262" y="243"/>
                    <a:pt x="212" y="279"/>
                    <a:pt x="159" y="2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31"/>
            <p:cNvSpPr>
              <a:spLocks noEditPoints="1"/>
            </p:cNvSpPr>
            <p:nvPr/>
          </p:nvSpPr>
          <p:spPr bwMode="auto">
            <a:xfrm>
              <a:off x="5664200" y="3209925"/>
              <a:ext cx="233363" cy="233363"/>
            </a:xfrm>
            <a:custGeom>
              <a:avLst/>
              <a:gdLst>
                <a:gd name="T0" fmla="*/ 51 w 112"/>
                <a:gd name="T1" fmla="*/ 109 h 112"/>
                <a:gd name="T2" fmla="*/ 109 w 112"/>
                <a:gd name="T3" fmla="*/ 60 h 112"/>
                <a:gd name="T4" fmla="*/ 60 w 112"/>
                <a:gd name="T5" fmla="*/ 3 h 112"/>
                <a:gd name="T6" fmla="*/ 2 w 112"/>
                <a:gd name="T7" fmla="*/ 52 h 112"/>
                <a:gd name="T8" fmla="*/ 51 w 112"/>
                <a:gd name="T9" fmla="*/ 109 h 112"/>
                <a:gd name="T10" fmla="*/ 54 w 112"/>
                <a:gd name="T11" fmla="*/ 78 h 112"/>
                <a:gd name="T12" fmla="*/ 34 w 112"/>
                <a:gd name="T13" fmla="*/ 54 h 112"/>
                <a:gd name="T14" fmla="*/ 58 w 112"/>
                <a:gd name="T15" fmla="*/ 34 h 112"/>
                <a:gd name="T16" fmla="*/ 78 w 112"/>
                <a:gd name="T17" fmla="*/ 58 h 112"/>
                <a:gd name="T18" fmla="*/ 54 w 112"/>
                <a:gd name="T19" fmla="*/ 78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112">
                  <a:moveTo>
                    <a:pt x="51" y="109"/>
                  </a:moveTo>
                  <a:cubicBezTo>
                    <a:pt x="81" y="112"/>
                    <a:pt x="107" y="90"/>
                    <a:pt x="109" y="60"/>
                  </a:cubicBezTo>
                  <a:cubicBezTo>
                    <a:pt x="112" y="31"/>
                    <a:pt x="90" y="5"/>
                    <a:pt x="60" y="3"/>
                  </a:cubicBezTo>
                  <a:cubicBezTo>
                    <a:pt x="31" y="0"/>
                    <a:pt x="5" y="22"/>
                    <a:pt x="2" y="52"/>
                  </a:cubicBezTo>
                  <a:cubicBezTo>
                    <a:pt x="0" y="81"/>
                    <a:pt x="22" y="107"/>
                    <a:pt x="51" y="109"/>
                  </a:cubicBezTo>
                  <a:close/>
                  <a:moveTo>
                    <a:pt x="54" y="78"/>
                  </a:moveTo>
                  <a:cubicBezTo>
                    <a:pt x="42" y="77"/>
                    <a:pt x="33" y="66"/>
                    <a:pt x="34" y="54"/>
                  </a:cubicBezTo>
                  <a:cubicBezTo>
                    <a:pt x="35" y="42"/>
                    <a:pt x="45" y="33"/>
                    <a:pt x="58" y="34"/>
                  </a:cubicBezTo>
                  <a:cubicBezTo>
                    <a:pt x="70" y="35"/>
                    <a:pt x="79" y="46"/>
                    <a:pt x="78" y="58"/>
                  </a:cubicBezTo>
                  <a:cubicBezTo>
                    <a:pt x="77" y="70"/>
                    <a:pt x="66" y="79"/>
                    <a:pt x="5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3803650" y="3803015"/>
            <a:ext cx="809625" cy="811213"/>
            <a:chOff x="3803650" y="3711575"/>
            <a:chExt cx="809625" cy="811213"/>
          </a:xfrm>
          <a:solidFill>
            <a:schemeClr val="accent1"/>
          </a:solidFill>
        </p:grpSpPr>
        <p:sp>
          <p:nvSpPr>
            <p:cNvPr id="63" name="Freeform 32"/>
            <p:cNvSpPr>
              <a:spLocks noEditPoints="1"/>
            </p:cNvSpPr>
            <p:nvPr/>
          </p:nvSpPr>
          <p:spPr bwMode="auto">
            <a:xfrm>
              <a:off x="3803650" y="3711575"/>
              <a:ext cx="809625" cy="811213"/>
            </a:xfrm>
            <a:custGeom>
              <a:avLst/>
              <a:gdLst>
                <a:gd name="T0" fmla="*/ 381 w 391"/>
                <a:gd name="T1" fmla="*/ 264 h 391"/>
                <a:gd name="T2" fmla="*/ 391 w 391"/>
                <a:gd name="T3" fmla="*/ 228 h 391"/>
                <a:gd name="T4" fmla="*/ 348 w 391"/>
                <a:gd name="T5" fmla="*/ 203 h 391"/>
                <a:gd name="T6" fmla="*/ 341 w 391"/>
                <a:gd name="T7" fmla="*/ 147 h 391"/>
                <a:gd name="T8" fmla="*/ 375 w 391"/>
                <a:gd name="T9" fmla="*/ 112 h 391"/>
                <a:gd name="T10" fmla="*/ 357 w 391"/>
                <a:gd name="T11" fmla="*/ 80 h 391"/>
                <a:gd name="T12" fmla="*/ 309 w 391"/>
                <a:gd name="T13" fmla="*/ 92 h 391"/>
                <a:gd name="T14" fmla="*/ 265 w 391"/>
                <a:gd name="T15" fmla="*/ 58 h 391"/>
                <a:gd name="T16" fmla="*/ 264 w 391"/>
                <a:gd name="T17" fmla="*/ 9 h 391"/>
                <a:gd name="T18" fmla="*/ 228 w 391"/>
                <a:gd name="T19" fmla="*/ 0 h 391"/>
                <a:gd name="T20" fmla="*/ 203 w 391"/>
                <a:gd name="T21" fmla="*/ 42 h 391"/>
                <a:gd name="T22" fmla="*/ 148 w 391"/>
                <a:gd name="T23" fmla="*/ 49 h 391"/>
                <a:gd name="T24" fmla="*/ 112 w 391"/>
                <a:gd name="T25" fmla="*/ 15 h 391"/>
                <a:gd name="T26" fmla="*/ 80 w 391"/>
                <a:gd name="T27" fmla="*/ 33 h 391"/>
                <a:gd name="T28" fmla="*/ 92 w 391"/>
                <a:gd name="T29" fmla="*/ 81 h 391"/>
                <a:gd name="T30" fmla="*/ 58 w 391"/>
                <a:gd name="T31" fmla="*/ 125 h 391"/>
                <a:gd name="T32" fmla="*/ 9 w 391"/>
                <a:gd name="T33" fmla="*/ 126 h 391"/>
                <a:gd name="T34" fmla="*/ 0 w 391"/>
                <a:gd name="T35" fmla="*/ 162 h 391"/>
                <a:gd name="T36" fmla="*/ 42 w 391"/>
                <a:gd name="T37" fmla="*/ 187 h 391"/>
                <a:gd name="T38" fmla="*/ 49 w 391"/>
                <a:gd name="T39" fmla="*/ 243 h 391"/>
                <a:gd name="T40" fmla="*/ 15 w 391"/>
                <a:gd name="T41" fmla="*/ 278 h 391"/>
                <a:gd name="T42" fmla="*/ 34 w 391"/>
                <a:gd name="T43" fmla="*/ 310 h 391"/>
                <a:gd name="T44" fmla="*/ 81 w 391"/>
                <a:gd name="T45" fmla="*/ 298 h 391"/>
                <a:gd name="T46" fmla="*/ 126 w 391"/>
                <a:gd name="T47" fmla="*/ 332 h 391"/>
                <a:gd name="T48" fmla="*/ 126 w 391"/>
                <a:gd name="T49" fmla="*/ 381 h 391"/>
                <a:gd name="T50" fmla="*/ 162 w 391"/>
                <a:gd name="T51" fmla="*/ 391 h 391"/>
                <a:gd name="T52" fmla="*/ 187 w 391"/>
                <a:gd name="T53" fmla="*/ 348 h 391"/>
                <a:gd name="T54" fmla="*/ 243 w 391"/>
                <a:gd name="T55" fmla="*/ 341 h 391"/>
                <a:gd name="T56" fmla="*/ 278 w 391"/>
                <a:gd name="T57" fmla="*/ 375 h 391"/>
                <a:gd name="T58" fmla="*/ 310 w 391"/>
                <a:gd name="T59" fmla="*/ 357 h 391"/>
                <a:gd name="T60" fmla="*/ 298 w 391"/>
                <a:gd name="T61" fmla="*/ 309 h 391"/>
                <a:gd name="T62" fmla="*/ 332 w 391"/>
                <a:gd name="T63" fmla="*/ 265 h 391"/>
                <a:gd name="T64" fmla="*/ 381 w 391"/>
                <a:gd name="T65" fmla="*/ 264 h 391"/>
                <a:gd name="T66" fmla="*/ 187 w 391"/>
                <a:gd name="T67" fmla="*/ 302 h 391"/>
                <a:gd name="T68" fmla="*/ 88 w 391"/>
                <a:gd name="T69" fmla="*/ 186 h 391"/>
                <a:gd name="T70" fmla="*/ 204 w 391"/>
                <a:gd name="T71" fmla="*/ 88 h 391"/>
                <a:gd name="T72" fmla="*/ 302 w 391"/>
                <a:gd name="T73" fmla="*/ 204 h 391"/>
                <a:gd name="T74" fmla="*/ 187 w 391"/>
                <a:gd name="T75" fmla="*/ 302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91" h="391">
                  <a:moveTo>
                    <a:pt x="381" y="264"/>
                  </a:moveTo>
                  <a:cubicBezTo>
                    <a:pt x="391" y="228"/>
                    <a:pt x="391" y="228"/>
                    <a:pt x="391" y="228"/>
                  </a:cubicBezTo>
                  <a:cubicBezTo>
                    <a:pt x="348" y="203"/>
                    <a:pt x="348" y="203"/>
                    <a:pt x="348" y="203"/>
                  </a:cubicBezTo>
                  <a:cubicBezTo>
                    <a:pt x="350" y="184"/>
                    <a:pt x="347" y="165"/>
                    <a:pt x="341" y="147"/>
                  </a:cubicBezTo>
                  <a:cubicBezTo>
                    <a:pt x="375" y="112"/>
                    <a:pt x="375" y="112"/>
                    <a:pt x="375" y="112"/>
                  </a:cubicBezTo>
                  <a:cubicBezTo>
                    <a:pt x="357" y="80"/>
                    <a:pt x="357" y="80"/>
                    <a:pt x="357" y="80"/>
                  </a:cubicBezTo>
                  <a:cubicBezTo>
                    <a:pt x="309" y="92"/>
                    <a:pt x="309" y="92"/>
                    <a:pt x="309" y="92"/>
                  </a:cubicBezTo>
                  <a:cubicBezTo>
                    <a:pt x="297" y="78"/>
                    <a:pt x="282" y="67"/>
                    <a:pt x="265" y="58"/>
                  </a:cubicBezTo>
                  <a:cubicBezTo>
                    <a:pt x="264" y="9"/>
                    <a:pt x="264" y="9"/>
                    <a:pt x="264" y="9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03" y="42"/>
                    <a:pt x="203" y="42"/>
                    <a:pt x="203" y="42"/>
                  </a:cubicBezTo>
                  <a:cubicBezTo>
                    <a:pt x="184" y="41"/>
                    <a:pt x="165" y="43"/>
                    <a:pt x="148" y="49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92" y="81"/>
                    <a:pt x="92" y="81"/>
                    <a:pt x="92" y="81"/>
                  </a:cubicBezTo>
                  <a:cubicBezTo>
                    <a:pt x="79" y="94"/>
                    <a:pt x="67" y="109"/>
                    <a:pt x="58" y="125"/>
                  </a:cubicBezTo>
                  <a:cubicBezTo>
                    <a:pt x="9" y="126"/>
                    <a:pt x="9" y="126"/>
                    <a:pt x="9" y="126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42" y="187"/>
                    <a:pt x="42" y="187"/>
                    <a:pt x="42" y="187"/>
                  </a:cubicBezTo>
                  <a:cubicBezTo>
                    <a:pt x="41" y="206"/>
                    <a:pt x="43" y="225"/>
                    <a:pt x="49" y="243"/>
                  </a:cubicBezTo>
                  <a:cubicBezTo>
                    <a:pt x="15" y="278"/>
                    <a:pt x="15" y="278"/>
                    <a:pt x="15" y="278"/>
                  </a:cubicBezTo>
                  <a:cubicBezTo>
                    <a:pt x="34" y="310"/>
                    <a:pt x="34" y="310"/>
                    <a:pt x="34" y="310"/>
                  </a:cubicBezTo>
                  <a:cubicBezTo>
                    <a:pt x="81" y="298"/>
                    <a:pt x="81" y="298"/>
                    <a:pt x="81" y="298"/>
                  </a:cubicBezTo>
                  <a:cubicBezTo>
                    <a:pt x="94" y="312"/>
                    <a:pt x="109" y="323"/>
                    <a:pt x="126" y="332"/>
                  </a:cubicBezTo>
                  <a:cubicBezTo>
                    <a:pt x="126" y="381"/>
                    <a:pt x="126" y="381"/>
                    <a:pt x="126" y="381"/>
                  </a:cubicBezTo>
                  <a:cubicBezTo>
                    <a:pt x="162" y="391"/>
                    <a:pt x="162" y="391"/>
                    <a:pt x="162" y="391"/>
                  </a:cubicBezTo>
                  <a:cubicBezTo>
                    <a:pt x="187" y="348"/>
                    <a:pt x="187" y="348"/>
                    <a:pt x="187" y="348"/>
                  </a:cubicBezTo>
                  <a:cubicBezTo>
                    <a:pt x="207" y="349"/>
                    <a:pt x="225" y="347"/>
                    <a:pt x="243" y="341"/>
                  </a:cubicBezTo>
                  <a:cubicBezTo>
                    <a:pt x="278" y="375"/>
                    <a:pt x="278" y="375"/>
                    <a:pt x="278" y="375"/>
                  </a:cubicBezTo>
                  <a:cubicBezTo>
                    <a:pt x="310" y="357"/>
                    <a:pt x="310" y="357"/>
                    <a:pt x="310" y="357"/>
                  </a:cubicBezTo>
                  <a:cubicBezTo>
                    <a:pt x="298" y="309"/>
                    <a:pt x="298" y="309"/>
                    <a:pt x="298" y="309"/>
                  </a:cubicBezTo>
                  <a:cubicBezTo>
                    <a:pt x="312" y="297"/>
                    <a:pt x="323" y="282"/>
                    <a:pt x="332" y="265"/>
                  </a:cubicBezTo>
                  <a:lnTo>
                    <a:pt x="381" y="264"/>
                  </a:lnTo>
                  <a:close/>
                  <a:moveTo>
                    <a:pt x="187" y="302"/>
                  </a:moveTo>
                  <a:cubicBezTo>
                    <a:pt x="127" y="298"/>
                    <a:pt x="83" y="246"/>
                    <a:pt x="88" y="186"/>
                  </a:cubicBezTo>
                  <a:cubicBezTo>
                    <a:pt x="93" y="127"/>
                    <a:pt x="145" y="83"/>
                    <a:pt x="204" y="88"/>
                  </a:cubicBezTo>
                  <a:cubicBezTo>
                    <a:pt x="263" y="93"/>
                    <a:pt x="307" y="145"/>
                    <a:pt x="302" y="204"/>
                  </a:cubicBezTo>
                  <a:cubicBezTo>
                    <a:pt x="298" y="263"/>
                    <a:pt x="246" y="307"/>
                    <a:pt x="187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Freeform 33"/>
            <p:cNvSpPr>
              <a:spLocks noEditPoints="1"/>
            </p:cNvSpPr>
            <p:nvPr/>
          </p:nvSpPr>
          <p:spPr bwMode="auto">
            <a:xfrm>
              <a:off x="4084638" y="3992563"/>
              <a:ext cx="247650" cy="246063"/>
            </a:xfrm>
            <a:custGeom>
              <a:avLst/>
              <a:gdLst>
                <a:gd name="T0" fmla="*/ 60 w 119"/>
                <a:gd name="T1" fmla="*/ 119 h 119"/>
                <a:gd name="T2" fmla="*/ 119 w 119"/>
                <a:gd name="T3" fmla="*/ 60 h 119"/>
                <a:gd name="T4" fmla="*/ 60 w 119"/>
                <a:gd name="T5" fmla="*/ 0 h 119"/>
                <a:gd name="T6" fmla="*/ 0 w 119"/>
                <a:gd name="T7" fmla="*/ 60 h 119"/>
                <a:gd name="T8" fmla="*/ 60 w 119"/>
                <a:gd name="T9" fmla="*/ 119 h 119"/>
                <a:gd name="T10" fmla="*/ 60 w 119"/>
                <a:gd name="T11" fmla="*/ 84 h 119"/>
                <a:gd name="T12" fmla="*/ 35 w 119"/>
                <a:gd name="T13" fmla="*/ 60 h 119"/>
                <a:gd name="T14" fmla="*/ 60 w 119"/>
                <a:gd name="T15" fmla="*/ 35 h 119"/>
                <a:gd name="T16" fmla="*/ 84 w 119"/>
                <a:gd name="T17" fmla="*/ 60 h 119"/>
                <a:gd name="T18" fmla="*/ 60 w 119"/>
                <a:gd name="T19" fmla="*/ 8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119">
                  <a:moveTo>
                    <a:pt x="60" y="119"/>
                  </a:moveTo>
                  <a:cubicBezTo>
                    <a:pt x="92" y="119"/>
                    <a:pt x="119" y="92"/>
                    <a:pt x="119" y="60"/>
                  </a:cubicBezTo>
                  <a:cubicBezTo>
                    <a:pt x="119" y="27"/>
                    <a:pt x="92" y="0"/>
                    <a:pt x="60" y="0"/>
                  </a:cubicBezTo>
                  <a:cubicBezTo>
                    <a:pt x="27" y="0"/>
                    <a:pt x="0" y="27"/>
                    <a:pt x="0" y="60"/>
                  </a:cubicBezTo>
                  <a:cubicBezTo>
                    <a:pt x="0" y="92"/>
                    <a:pt x="27" y="119"/>
                    <a:pt x="60" y="119"/>
                  </a:cubicBezTo>
                  <a:close/>
                  <a:moveTo>
                    <a:pt x="60" y="84"/>
                  </a:moveTo>
                  <a:cubicBezTo>
                    <a:pt x="46" y="84"/>
                    <a:pt x="35" y="73"/>
                    <a:pt x="35" y="60"/>
                  </a:cubicBezTo>
                  <a:cubicBezTo>
                    <a:pt x="35" y="46"/>
                    <a:pt x="46" y="35"/>
                    <a:pt x="60" y="35"/>
                  </a:cubicBezTo>
                  <a:cubicBezTo>
                    <a:pt x="73" y="35"/>
                    <a:pt x="84" y="46"/>
                    <a:pt x="84" y="60"/>
                  </a:cubicBezTo>
                  <a:cubicBezTo>
                    <a:pt x="84" y="73"/>
                    <a:pt x="73" y="84"/>
                    <a:pt x="6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2120900" y="2048828"/>
            <a:ext cx="363538" cy="363538"/>
            <a:chOff x="2120900" y="1957388"/>
            <a:chExt cx="363538" cy="363538"/>
          </a:xfrm>
          <a:solidFill>
            <a:schemeClr val="accent5"/>
          </a:solidFill>
        </p:grpSpPr>
        <p:sp>
          <p:nvSpPr>
            <p:cNvPr id="65" name="Freeform 34"/>
            <p:cNvSpPr>
              <a:spLocks noEditPoints="1"/>
            </p:cNvSpPr>
            <p:nvPr/>
          </p:nvSpPr>
          <p:spPr bwMode="auto">
            <a:xfrm>
              <a:off x="2120900" y="1957388"/>
              <a:ext cx="363538" cy="363538"/>
            </a:xfrm>
            <a:custGeom>
              <a:avLst/>
              <a:gdLst>
                <a:gd name="T0" fmla="*/ 171 w 175"/>
                <a:gd name="T1" fmla="*/ 119 h 175"/>
                <a:gd name="T2" fmla="*/ 175 w 175"/>
                <a:gd name="T3" fmla="*/ 102 h 175"/>
                <a:gd name="T4" fmla="*/ 157 w 175"/>
                <a:gd name="T5" fmla="*/ 91 h 175"/>
                <a:gd name="T6" fmla="*/ 153 w 175"/>
                <a:gd name="T7" fmla="*/ 66 h 175"/>
                <a:gd name="T8" fmla="*/ 169 w 175"/>
                <a:gd name="T9" fmla="*/ 50 h 175"/>
                <a:gd name="T10" fmla="*/ 160 w 175"/>
                <a:gd name="T11" fmla="*/ 36 h 175"/>
                <a:gd name="T12" fmla="*/ 139 w 175"/>
                <a:gd name="T13" fmla="*/ 41 h 175"/>
                <a:gd name="T14" fmla="*/ 119 w 175"/>
                <a:gd name="T15" fmla="*/ 26 h 175"/>
                <a:gd name="T16" fmla="*/ 119 w 175"/>
                <a:gd name="T17" fmla="*/ 4 h 175"/>
                <a:gd name="T18" fmla="*/ 102 w 175"/>
                <a:gd name="T19" fmla="*/ 0 h 175"/>
                <a:gd name="T20" fmla="*/ 91 w 175"/>
                <a:gd name="T21" fmla="*/ 19 h 175"/>
                <a:gd name="T22" fmla="*/ 66 w 175"/>
                <a:gd name="T23" fmla="*/ 22 h 175"/>
                <a:gd name="T24" fmla="*/ 50 w 175"/>
                <a:gd name="T25" fmla="*/ 7 h 175"/>
                <a:gd name="T26" fmla="*/ 36 w 175"/>
                <a:gd name="T27" fmla="*/ 15 h 175"/>
                <a:gd name="T28" fmla="*/ 41 w 175"/>
                <a:gd name="T29" fmla="*/ 36 h 175"/>
                <a:gd name="T30" fmla="*/ 26 w 175"/>
                <a:gd name="T31" fmla="*/ 56 h 175"/>
                <a:gd name="T32" fmla="*/ 4 w 175"/>
                <a:gd name="T33" fmla="*/ 57 h 175"/>
                <a:gd name="T34" fmla="*/ 0 w 175"/>
                <a:gd name="T35" fmla="*/ 73 h 175"/>
                <a:gd name="T36" fmla="*/ 19 w 175"/>
                <a:gd name="T37" fmla="*/ 84 h 175"/>
                <a:gd name="T38" fmla="*/ 22 w 175"/>
                <a:gd name="T39" fmla="*/ 109 h 175"/>
                <a:gd name="T40" fmla="*/ 7 w 175"/>
                <a:gd name="T41" fmla="*/ 125 h 175"/>
                <a:gd name="T42" fmla="*/ 15 w 175"/>
                <a:gd name="T43" fmla="*/ 139 h 175"/>
                <a:gd name="T44" fmla="*/ 36 w 175"/>
                <a:gd name="T45" fmla="*/ 134 h 175"/>
                <a:gd name="T46" fmla="*/ 56 w 175"/>
                <a:gd name="T47" fmla="*/ 149 h 175"/>
                <a:gd name="T48" fmla="*/ 57 w 175"/>
                <a:gd name="T49" fmla="*/ 171 h 175"/>
                <a:gd name="T50" fmla="*/ 73 w 175"/>
                <a:gd name="T51" fmla="*/ 175 h 175"/>
                <a:gd name="T52" fmla="*/ 84 w 175"/>
                <a:gd name="T53" fmla="*/ 156 h 175"/>
                <a:gd name="T54" fmla="*/ 109 w 175"/>
                <a:gd name="T55" fmla="*/ 153 h 175"/>
                <a:gd name="T56" fmla="*/ 125 w 175"/>
                <a:gd name="T57" fmla="*/ 168 h 175"/>
                <a:gd name="T58" fmla="*/ 139 w 175"/>
                <a:gd name="T59" fmla="*/ 160 h 175"/>
                <a:gd name="T60" fmla="*/ 134 w 175"/>
                <a:gd name="T61" fmla="*/ 139 h 175"/>
                <a:gd name="T62" fmla="*/ 149 w 175"/>
                <a:gd name="T63" fmla="*/ 119 h 175"/>
                <a:gd name="T64" fmla="*/ 171 w 175"/>
                <a:gd name="T65" fmla="*/ 119 h 175"/>
                <a:gd name="T66" fmla="*/ 84 w 175"/>
                <a:gd name="T67" fmla="*/ 136 h 175"/>
                <a:gd name="T68" fmla="*/ 39 w 175"/>
                <a:gd name="T69" fmla="*/ 84 h 175"/>
                <a:gd name="T70" fmla="*/ 92 w 175"/>
                <a:gd name="T71" fmla="*/ 39 h 175"/>
                <a:gd name="T72" fmla="*/ 136 w 175"/>
                <a:gd name="T73" fmla="*/ 91 h 175"/>
                <a:gd name="T74" fmla="*/ 84 w 175"/>
                <a:gd name="T75" fmla="*/ 136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5" h="175">
                  <a:moveTo>
                    <a:pt x="171" y="119"/>
                  </a:moveTo>
                  <a:cubicBezTo>
                    <a:pt x="175" y="102"/>
                    <a:pt x="175" y="102"/>
                    <a:pt x="175" y="102"/>
                  </a:cubicBezTo>
                  <a:cubicBezTo>
                    <a:pt x="157" y="91"/>
                    <a:pt x="157" y="91"/>
                    <a:pt x="157" y="91"/>
                  </a:cubicBezTo>
                  <a:cubicBezTo>
                    <a:pt x="157" y="82"/>
                    <a:pt x="156" y="74"/>
                    <a:pt x="153" y="66"/>
                  </a:cubicBezTo>
                  <a:cubicBezTo>
                    <a:pt x="169" y="50"/>
                    <a:pt x="169" y="50"/>
                    <a:pt x="169" y="50"/>
                  </a:cubicBezTo>
                  <a:cubicBezTo>
                    <a:pt x="160" y="36"/>
                    <a:pt x="160" y="36"/>
                    <a:pt x="160" y="36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3" y="35"/>
                    <a:pt x="126" y="30"/>
                    <a:pt x="119" y="26"/>
                  </a:cubicBezTo>
                  <a:cubicBezTo>
                    <a:pt x="119" y="4"/>
                    <a:pt x="119" y="4"/>
                    <a:pt x="119" y="4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91" y="19"/>
                    <a:pt x="91" y="19"/>
                    <a:pt x="91" y="19"/>
                  </a:cubicBezTo>
                  <a:cubicBezTo>
                    <a:pt x="83" y="18"/>
                    <a:pt x="74" y="19"/>
                    <a:pt x="66" y="22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35" y="42"/>
                    <a:pt x="30" y="49"/>
                    <a:pt x="26" y="56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8" y="93"/>
                    <a:pt x="20" y="101"/>
                    <a:pt x="22" y="109"/>
                  </a:cubicBezTo>
                  <a:cubicBezTo>
                    <a:pt x="7" y="125"/>
                    <a:pt x="7" y="125"/>
                    <a:pt x="7" y="125"/>
                  </a:cubicBezTo>
                  <a:cubicBezTo>
                    <a:pt x="15" y="139"/>
                    <a:pt x="15" y="139"/>
                    <a:pt x="15" y="139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42" y="140"/>
                    <a:pt x="49" y="145"/>
                    <a:pt x="56" y="149"/>
                  </a:cubicBezTo>
                  <a:cubicBezTo>
                    <a:pt x="57" y="171"/>
                    <a:pt x="57" y="171"/>
                    <a:pt x="57" y="171"/>
                  </a:cubicBezTo>
                  <a:cubicBezTo>
                    <a:pt x="73" y="175"/>
                    <a:pt x="73" y="175"/>
                    <a:pt x="73" y="175"/>
                  </a:cubicBezTo>
                  <a:cubicBezTo>
                    <a:pt x="84" y="156"/>
                    <a:pt x="84" y="156"/>
                    <a:pt x="84" y="156"/>
                  </a:cubicBezTo>
                  <a:cubicBezTo>
                    <a:pt x="93" y="157"/>
                    <a:pt x="101" y="156"/>
                    <a:pt x="109" y="153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39" y="160"/>
                    <a:pt x="139" y="160"/>
                    <a:pt x="139" y="160"/>
                  </a:cubicBezTo>
                  <a:cubicBezTo>
                    <a:pt x="134" y="139"/>
                    <a:pt x="134" y="139"/>
                    <a:pt x="134" y="139"/>
                  </a:cubicBezTo>
                  <a:cubicBezTo>
                    <a:pt x="140" y="133"/>
                    <a:pt x="145" y="126"/>
                    <a:pt x="149" y="119"/>
                  </a:cubicBezTo>
                  <a:lnTo>
                    <a:pt x="171" y="119"/>
                  </a:lnTo>
                  <a:close/>
                  <a:moveTo>
                    <a:pt x="84" y="136"/>
                  </a:moveTo>
                  <a:cubicBezTo>
                    <a:pt x="57" y="134"/>
                    <a:pt x="37" y="110"/>
                    <a:pt x="39" y="84"/>
                  </a:cubicBezTo>
                  <a:cubicBezTo>
                    <a:pt x="42" y="57"/>
                    <a:pt x="65" y="37"/>
                    <a:pt x="92" y="39"/>
                  </a:cubicBezTo>
                  <a:cubicBezTo>
                    <a:pt x="118" y="42"/>
                    <a:pt x="138" y="65"/>
                    <a:pt x="136" y="91"/>
                  </a:cubicBezTo>
                  <a:cubicBezTo>
                    <a:pt x="134" y="118"/>
                    <a:pt x="110" y="138"/>
                    <a:pt x="84" y="1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Freeform 35"/>
            <p:cNvSpPr>
              <a:spLocks noEditPoints="1"/>
            </p:cNvSpPr>
            <p:nvPr/>
          </p:nvSpPr>
          <p:spPr bwMode="auto">
            <a:xfrm>
              <a:off x="2247900" y="2084388"/>
              <a:ext cx="109538" cy="109538"/>
            </a:xfrm>
            <a:custGeom>
              <a:avLst/>
              <a:gdLst>
                <a:gd name="T0" fmla="*/ 27 w 53"/>
                <a:gd name="T1" fmla="*/ 53 h 53"/>
                <a:gd name="T2" fmla="*/ 53 w 53"/>
                <a:gd name="T3" fmla="*/ 26 h 53"/>
                <a:gd name="T4" fmla="*/ 27 w 53"/>
                <a:gd name="T5" fmla="*/ 0 h 53"/>
                <a:gd name="T6" fmla="*/ 0 w 53"/>
                <a:gd name="T7" fmla="*/ 26 h 53"/>
                <a:gd name="T8" fmla="*/ 27 w 53"/>
                <a:gd name="T9" fmla="*/ 53 h 53"/>
                <a:gd name="T10" fmla="*/ 27 w 53"/>
                <a:gd name="T11" fmla="*/ 37 h 53"/>
                <a:gd name="T12" fmla="*/ 16 w 53"/>
                <a:gd name="T13" fmla="*/ 26 h 53"/>
                <a:gd name="T14" fmla="*/ 27 w 53"/>
                <a:gd name="T15" fmla="*/ 15 h 53"/>
                <a:gd name="T16" fmla="*/ 38 w 53"/>
                <a:gd name="T17" fmla="*/ 26 h 53"/>
                <a:gd name="T18" fmla="*/ 27 w 53"/>
                <a:gd name="T19" fmla="*/ 3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53">
                  <a:moveTo>
                    <a:pt x="27" y="53"/>
                  </a:moveTo>
                  <a:cubicBezTo>
                    <a:pt x="41" y="53"/>
                    <a:pt x="53" y="41"/>
                    <a:pt x="53" y="26"/>
                  </a:cubicBezTo>
                  <a:cubicBezTo>
                    <a:pt x="53" y="12"/>
                    <a:pt x="41" y="0"/>
                    <a:pt x="27" y="0"/>
                  </a:cubicBezTo>
                  <a:cubicBezTo>
                    <a:pt x="12" y="0"/>
                    <a:pt x="0" y="12"/>
                    <a:pt x="0" y="26"/>
                  </a:cubicBezTo>
                  <a:cubicBezTo>
                    <a:pt x="0" y="41"/>
                    <a:pt x="12" y="53"/>
                    <a:pt x="27" y="53"/>
                  </a:cubicBezTo>
                  <a:close/>
                  <a:moveTo>
                    <a:pt x="27" y="37"/>
                  </a:moveTo>
                  <a:cubicBezTo>
                    <a:pt x="21" y="37"/>
                    <a:pt x="16" y="32"/>
                    <a:pt x="16" y="26"/>
                  </a:cubicBezTo>
                  <a:cubicBezTo>
                    <a:pt x="16" y="20"/>
                    <a:pt x="21" y="15"/>
                    <a:pt x="27" y="15"/>
                  </a:cubicBezTo>
                  <a:cubicBezTo>
                    <a:pt x="33" y="15"/>
                    <a:pt x="38" y="20"/>
                    <a:pt x="38" y="26"/>
                  </a:cubicBezTo>
                  <a:cubicBezTo>
                    <a:pt x="38" y="32"/>
                    <a:pt x="33" y="37"/>
                    <a:pt x="27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1033463" y="3620453"/>
            <a:ext cx="365125" cy="363538"/>
            <a:chOff x="1033463" y="3529013"/>
            <a:chExt cx="365125" cy="363538"/>
          </a:xfrm>
          <a:solidFill>
            <a:schemeClr val="accent5"/>
          </a:solidFill>
        </p:grpSpPr>
        <p:sp>
          <p:nvSpPr>
            <p:cNvPr id="67" name="Freeform 36"/>
            <p:cNvSpPr>
              <a:spLocks noEditPoints="1"/>
            </p:cNvSpPr>
            <p:nvPr/>
          </p:nvSpPr>
          <p:spPr bwMode="auto">
            <a:xfrm>
              <a:off x="1033463" y="3529013"/>
              <a:ext cx="365125" cy="363538"/>
            </a:xfrm>
            <a:custGeom>
              <a:avLst/>
              <a:gdLst>
                <a:gd name="T0" fmla="*/ 171 w 176"/>
                <a:gd name="T1" fmla="*/ 119 h 175"/>
                <a:gd name="T2" fmla="*/ 176 w 176"/>
                <a:gd name="T3" fmla="*/ 102 h 175"/>
                <a:gd name="T4" fmla="*/ 157 w 176"/>
                <a:gd name="T5" fmla="*/ 91 h 175"/>
                <a:gd name="T6" fmla="*/ 154 w 176"/>
                <a:gd name="T7" fmla="*/ 66 h 175"/>
                <a:gd name="T8" fmla="*/ 169 w 176"/>
                <a:gd name="T9" fmla="*/ 50 h 175"/>
                <a:gd name="T10" fmla="*/ 161 w 176"/>
                <a:gd name="T11" fmla="*/ 36 h 175"/>
                <a:gd name="T12" fmla="*/ 139 w 176"/>
                <a:gd name="T13" fmla="*/ 41 h 175"/>
                <a:gd name="T14" fmla="*/ 119 w 176"/>
                <a:gd name="T15" fmla="*/ 26 h 175"/>
                <a:gd name="T16" fmla="*/ 119 w 176"/>
                <a:gd name="T17" fmla="*/ 4 h 175"/>
                <a:gd name="T18" fmla="*/ 103 w 176"/>
                <a:gd name="T19" fmla="*/ 0 h 175"/>
                <a:gd name="T20" fmla="*/ 92 w 176"/>
                <a:gd name="T21" fmla="*/ 19 h 175"/>
                <a:gd name="T22" fmla="*/ 67 w 176"/>
                <a:gd name="T23" fmla="*/ 22 h 175"/>
                <a:gd name="T24" fmla="*/ 51 w 176"/>
                <a:gd name="T25" fmla="*/ 7 h 175"/>
                <a:gd name="T26" fmla="*/ 36 w 176"/>
                <a:gd name="T27" fmla="*/ 15 h 175"/>
                <a:gd name="T28" fmla="*/ 42 w 176"/>
                <a:gd name="T29" fmla="*/ 36 h 175"/>
                <a:gd name="T30" fmla="*/ 27 w 176"/>
                <a:gd name="T31" fmla="*/ 56 h 175"/>
                <a:gd name="T32" fmla="*/ 4 w 176"/>
                <a:gd name="T33" fmla="*/ 57 h 175"/>
                <a:gd name="T34" fmla="*/ 0 w 176"/>
                <a:gd name="T35" fmla="*/ 73 h 175"/>
                <a:gd name="T36" fmla="*/ 19 w 176"/>
                <a:gd name="T37" fmla="*/ 84 h 175"/>
                <a:gd name="T38" fmla="*/ 22 w 176"/>
                <a:gd name="T39" fmla="*/ 109 h 175"/>
                <a:gd name="T40" fmla="*/ 7 w 176"/>
                <a:gd name="T41" fmla="*/ 125 h 175"/>
                <a:gd name="T42" fmla="*/ 15 w 176"/>
                <a:gd name="T43" fmla="*/ 139 h 175"/>
                <a:gd name="T44" fmla="*/ 37 w 176"/>
                <a:gd name="T45" fmla="*/ 134 h 175"/>
                <a:gd name="T46" fmla="*/ 57 w 176"/>
                <a:gd name="T47" fmla="*/ 149 h 175"/>
                <a:gd name="T48" fmla="*/ 57 w 176"/>
                <a:gd name="T49" fmla="*/ 171 h 175"/>
                <a:gd name="T50" fmla="*/ 73 w 176"/>
                <a:gd name="T51" fmla="*/ 175 h 175"/>
                <a:gd name="T52" fmla="*/ 84 w 176"/>
                <a:gd name="T53" fmla="*/ 156 h 175"/>
                <a:gd name="T54" fmla="*/ 109 w 176"/>
                <a:gd name="T55" fmla="*/ 153 h 175"/>
                <a:gd name="T56" fmla="*/ 125 w 176"/>
                <a:gd name="T57" fmla="*/ 168 h 175"/>
                <a:gd name="T58" fmla="*/ 140 w 176"/>
                <a:gd name="T59" fmla="*/ 160 h 175"/>
                <a:gd name="T60" fmla="*/ 134 w 176"/>
                <a:gd name="T61" fmla="*/ 139 h 175"/>
                <a:gd name="T62" fmla="*/ 149 w 176"/>
                <a:gd name="T63" fmla="*/ 119 h 175"/>
                <a:gd name="T64" fmla="*/ 171 w 176"/>
                <a:gd name="T65" fmla="*/ 119 h 175"/>
                <a:gd name="T66" fmla="*/ 84 w 176"/>
                <a:gd name="T67" fmla="*/ 136 h 175"/>
                <a:gd name="T68" fmla="*/ 40 w 176"/>
                <a:gd name="T69" fmla="*/ 84 h 175"/>
                <a:gd name="T70" fmla="*/ 92 w 176"/>
                <a:gd name="T71" fmla="*/ 39 h 175"/>
                <a:gd name="T72" fmla="*/ 136 w 176"/>
                <a:gd name="T73" fmla="*/ 91 h 175"/>
                <a:gd name="T74" fmla="*/ 84 w 176"/>
                <a:gd name="T75" fmla="*/ 136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6" h="175">
                  <a:moveTo>
                    <a:pt x="171" y="119"/>
                  </a:moveTo>
                  <a:cubicBezTo>
                    <a:pt x="176" y="102"/>
                    <a:pt x="176" y="102"/>
                    <a:pt x="176" y="102"/>
                  </a:cubicBezTo>
                  <a:cubicBezTo>
                    <a:pt x="157" y="91"/>
                    <a:pt x="157" y="91"/>
                    <a:pt x="157" y="91"/>
                  </a:cubicBezTo>
                  <a:cubicBezTo>
                    <a:pt x="157" y="82"/>
                    <a:pt x="156" y="74"/>
                    <a:pt x="154" y="66"/>
                  </a:cubicBezTo>
                  <a:cubicBezTo>
                    <a:pt x="169" y="50"/>
                    <a:pt x="169" y="50"/>
                    <a:pt x="169" y="50"/>
                  </a:cubicBezTo>
                  <a:cubicBezTo>
                    <a:pt x="161" y="36"/>
                    <a:pt x="161" y="36"/>
                    <a:pt x="161" y="36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4" y="35"/>
                    <a:pt x="127" y="30"/>
                    <a:pt x="119" y="26"/>
                  </a:cubicBezTo>
                  <a:cubicBezTo>
                    <a:pt x="119" y="4"/>
                    <a:pt x="119" y="4"/>
                    <a:pt x="119" y="4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92" y="19"/>
                    <a:pt x="92" y="19"/>
                    <a:pt x="92" y="19"/>
                  </a:cubicBezTo>
                  <a:cubicBezTo>
                    <a:pt x="83" y="18"/>
                    <a:pt x="74" y="19"/>
                    <a:pt x="67" y="22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36" y="42"/>
                    <a:pt x="30" y="49"/>
                    <a:pt x="27" y="56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9" y="93"/>
                    <a:pt x="20" y="101"/>
                    <a:pt x="22" y="109"/>
                  </a:cubicBezTo>
                  <a:cubicBezTo>
                    <a:pt x="7" y="125"/>
                    <a:pt x="7" y="125"/>
                    <a:pt x="7" y="125"/>
                  </a:cubicBezTo>
                  <a:cubicBezTo>
                    <a:pt x="15" y="139"/>
                    <a:pt x="15" y="139"/>
                    <a:pt x="15" y="139"/>
                  </a:cubicBezTo>
                  <a:cubicBezTo>
                    <a:pt x="37" y="134"/>
                    <a:pt x="37" y="134"/>
                    <a:pt x="37" y="134"/>
                  </a:cubicBezTo>
                  <a:cubicBezTo>
                    <a:pt x="42" y="140"/>
                    <a:pt x="49" y="145"/>
                    <a:pt x="57" y="149"/>
                  </a:cubicBezTo>
                  <a:cubicBezTo>
                    <a:pt x="57" y="171"/>
                    <a:pt x="57" y="171"/>
                    <a:pt x="57" y="171"/>
                  </a:cubicBezTo>
                  <a:cubicBezTo>
                    <a:pt x="73" y="175"/>
                    <a:pt x="73" y="175"/>
                    <a:pt x="73" y="175"/>
                  </a:cubicBezTo>
                  <a:cubicBezTo>
                    <a:pt x="84" y="156"/>
                    <a:pt x="84" y="156"/>
                    <a:pt x="84" y="156"/>
                  </a:cubicBezTo>
                  <a:cubicBezTo>
                    <a:pt x="93" y="157"/>
                    <a:pt x="101" y="156"/>
                    <a:pt x="109" y="153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40" y="160"/>
                    <a:pt x="140" y="160"/>
                    <a:pt x="140" y="160"/>
                  </a:cubicBezTo>
                  <a:cubicBezTo>
                    <a:pt x="134" y="139"/>
                    <a:pt x="134" y="139"/>
                    <a:pt x="134" y="139"/>
                  </a:cubicBezTo>
                  <a:cubicBezTo>
                    <a:pt x="140" y="133"/>
                    <a:pt x="146" y="126"/>
                    <a:pt x="149" y="119"/>
                  </a:cubicBezTo>
                  <a:lnTo>
                    <a:pt x="171" y="119"/>
                  </a:lnTo>
                  <a:close/>
                  <a:moveTo>
                    <a:pt x="84" y="136"/>
                  </a:moveTo>
                  <a:cubicBezTo>
                    <a:pt x="58" y="134"/>
                    <a:pt x="38" y="110"/>
                    <a:pt x="40" y="84"/>
                  </a:cubicBezTo>
                  <a:cubicBezTo>
                    <a:pt x="42" y="57"/>
                    <a:pt x="65" y="37"/>
                    <a:pt x="92" y="39"/>
                  </a:cubicBezTo>
                  <a:cubicBezTo>
                    <a:pt x="119" y="42"/>
                    <a:pt x="138" y="65"/>
                    <a:pt x="136" y="91"/>
                  </a:cubicBezTo>
                  <a:cubicBezTo>
                    <a:pt x="134" y="118"/>
                    <a:pt x="111" y="138"/>
                    <a:pt x="84" y="1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reeform 37"/>
            <p:cNvSpPr>
              <a:spLocks noEditPoints="1"/>
            </p:cNvSpPr>
            <p:nvPr/>
          </p:nvSpPr>
          <p:spPr bwMode="auto">
            <a:xfrm>
              <a:off x="1162050" y="3656013"/>
              <a:ext cx="109538" cy="109538"/>
            </a:xfrm>
            <a:custGeom>
              <a:avLst/>
              <a:gdLst>
                <a:gd name="T0" fmla="*/ 26 w 53"/>
                <a:gd name="T1" fmla="*/ 53 h 53"/>
                <a:gd name="T2" fmla="*/ 53 w 53"/>
                <a:gd name="T3" fmla="*/ 26 h 53"/>
                <a:gd name="T4" fmla="*/ 26 w 53"/>
                <a:gd name="T5" fmla="*/ 0 h 53"/>
                <a:gd name="T6" fmla="*/ 0 w 53"/>
                <a:gd name="T7" fmla="*/ 26 h 53"/>
                <a:gd name="T8" fmla="*/ 26 w 53"/>
                <a:gd name="T9" fmla="*/ 53 h 53"/>
                <a:gd name="T10" fmla="*/ 26 w 53"/>
                <a:gd name="T11" fmla="*/ 37 h 53"/>
                <a:gd name="T12" fmla="*/ 15 w 53"/>
                <a:gd name="T13" fmla="*/ 26 h 53"/>
                <a:gd name="T14" fmla="*/ 26 w 53"/>
                <a:gd name="T15" fmla="*/ 15 h 53"/>
                <a:gd name="T16" fmla="*/ 37 w 53"/>
                <a:gd name="T17" fmla="*/ 26 h 53"/>
                <a:gd name="T18" fmla="*/ 26 w 53"/>
                <a:gd name="T19" fmla="*/ 3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53">
                  <a:moveTo>
                    <a:pt x="26" y="53"/>
                  </a:moveTo>
                  <a:cubicBezTo>
                    <a:pt x="41" y="53"/>
                    <a:pt x="53" y="41"/>
                    <a:pt x="53" y="26"/>
                  </a:cubicBezTo>
                  <a:cubicBezTo>
                    <a:pt x="53" y="12"/>
                    <a:pt x="41" y="0"/>
                    <a:pt x="26" y="0"/>
                  </a:cubicBezTo>
                  <a:cubicBezTo>
                    <a:pt x="12" y="0"/>
                    <a:pt x="0" y="12"/>
                    <a:pt x="0" y="26"/>
                  </a:cubicBezTo>
                  <a:cubicBezTo>
                    <a:pt x="0" y="41"/>
                    <a:pt x="12" y="53"/>
                    <a:pt x="26" y="53"/>
                  </a:cubicBezTo>
                  <a:close/>
                  <a:moveTo>
                    <a:pt x="26" y="37"/>
                  </a:moveTo>
                  <a:cubicBezTo>
                    <a:pt x="20" y="37"/>
                    <a:pt x="15" y="32"/>
                    <a:pt x="15" y="26"/>
                  </a:cubicBezTo>
                  <a:cubicBezTo>
                    <a:pt x="15" y="20"/>
                    <a:pt x="20" y="15"/>
                    <a:pt x="26" y="15"/>
                  </a:cubicBezTo>
                  <a:cubicBezTo>
                    <a:pt x="32" y="15"/>
                    <a:pt x="37" y="20"/>
                    <a:pt x="37" y="26"/>
                  </a:cubicBezTo>
                  <a:cubicBezTo>
                    <a:pt x="37" y="32"/>
                    <a:pt x="32" y="37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5" name="Title 1"/>
          <p:cNvSpPr txBox="1"/>
          <p:nvPr/>
        </p:nvSpPr>
        <p:spPr>
          <a:xfrm>
            <a:off x="7458076" y="1416645"/>
            <a:ext cx="26257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Upgrading</a:t>
            </a:r>
            <a:endParaRPr lang="id-ID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Details 1"/>
          <p:cNvSpPr txBox="1"/>
          <p:nvPr/>
        </p:nvSpPr>
        <p:spPr>
          <a:xfrm>
            <a:off x="7458076" y="1639634"/>
            <a:ext cx="3920697" cy="568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05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05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itle 1"/>
          <p:cNvSpPr txBox="1"/>
          <p:nvPr/>
        </p:nvSpPr>
        <p:spPr>
          <a:xfrm>
            <a:off x="7458076" y="2415419"/>
            <a:ext cx="26257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Upgrading</a:t>
            </a:r>
            <a:endParaRPr lang="id-ID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Details 1"/>
          <p:cNvSpPr txBox="1"/>
          <p:nvPr/>
        </p:nvSpPr>
        <p:spPr>
          <a:xfrm>
            <a:off x="7458076" y="2638408"/>
            <a:ext cx="3920697" cy="568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05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05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itle 1"/>
          <p:cNvSpPr txBox="1"/>
          <p:nvPr/>
        </p:nvSpPr>
        <p:spPr>
          <a:xfrm>
            <a:off x="7458076" y="3345135"/>
            <a:ext cx="26257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Upgrading</a:t>
            </a:r>
            <a:endParaRPr lang="id-ID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Details 1"/>
          <p:cNvSpPr txBox="1"/>
          <p:nvPr/>
        </p:nvSpPr>
        <p:spPr>
          <a:xfrm>
            <a:off x="7458076" y="3568124"/>
            <a:ext cx="3920697" cy="568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05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05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itle 1"/>
          <p:cNvSpPr txBox="1"/>
          <p:nvPr/>
        </p:nvSpPr>
        <p:spPr>
          <a:xfrm>
            <a:off x="7458076" y="4343909"/>
            <a:ext cx="26257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Upgrading</a:t>
            </a:r>
            <a:endParaRPr lang="id-ID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Details 1"/>
          <p:cNvSpPr txBox="1"/>
          <p:nvPr/>
        </p:nvSpPr>
        <p:spPr>
          <a:xfrm>
            <a:off x="7458076" y="4566898"/>
            <a:ext cx="3920697" cy="568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05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05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Title 1"/>
          <p:cNvSpPr txBox="1"/>
          <p:nvPr/>
        </p:nvSpPr>
        <p:spPr>
          <a:xfrm>
            <a:off x="7458076" y="5366435"/>
            <a:ext cx="26257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Upgrading</a:t>
            </a:r>
            <a:endParaRPr lang="id-ID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Details 1"/>
          <p:cNvSpPr txBox="1"/>
          <p:nvPr/>
        </p:nvSpPr>
        <p:spPr>
          <a:xfrm>
            <a:off x="7458076" y="5589424"/>
            <a:ext cx="3920697" cy="568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05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05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6" name="Group 95"/>
          <p:cNvGrpSpPr/>
          <p:nvPr/>
        </p:nvGrpSpPr>
        <p:grpSpPr>
          <a:xfrm>
            <a:off x="6832652" y="1521111"/>
            <a:ext cx="585991" cy="586786"/>
            <a:chOff x="933450" y="3857625"/>
            <a:chExt cx="1171575" cy="1173163"/>
          </a:xfrm>
          <a:solidFill>
            <a:schemeClr val="accent1"/>
          </a:solidFill>
        </p:grpSpPr>
        <p:sp>
          <p:nvSpPr>
            <p:cNvPr id="97" name="Freeform 26"/>
            <p:cNvSpPr>
              <a:spLocks noEditPoints="1"/>
            </p:cNvSpPr>
            <p:nvPr/>
          </p:nvSpPr>
          <p:spPr bwMode="auto">
            <a:xfrm>
              <a:off x="933450" y="3857625"/>
              <a:ext cx="1171575" cy="1173163"/>
            </a:xfrm>
            <a:custGeom>
              <a:avLst/>
              <a:gdLst>
                <a:gd name="T0" fmla="*/ 269 w 565"/>
                <a:gd name="T1" fmla="*/ 0 h 566"/>
                <a:gd name="T2" fmla="*/ 226 w 565"/>
                <a:gd name="T3" fmla="*/ 53 h 566"/>
                <a:gd name="T4" fmla="*/ 160 w 565"/>
                <a:gd name="T5" fmla="*/ 27 h 566"/>
                <a:gd name="T6" fmla="*/ 141 w 565"/>
                <a:gd name="T7" fmla="*/ 93 h 566"/>
                <a:gd name="T8" fmla="*/ 73 w 565"/>
                <a:gd name="T9" fmla="*/ 92 h 566"/>
                <a:gd name="T10" fmla="*/ 80 w 565"/>
                <a:gd name="T11" fmla="*/ 160 h 566"/>
                <a:gd name="T12" fmla="*/ 14 w 565"/>
                <a:gd name="T13" fmla="*/ 188 h 566"/>
                <a:gd name="T14" fmla="*/ 48 w 565"/>
                <a:gd name="T15" fmla="*/ 248 h 566"/>
                <a:gd name="T16" fmla="*/ 0 w 565"/>
                <a:gd name="T17" fmla="*/ 296 h 566"/>
                <a:gd name="T18" fmla="*/ 53 w 565"/>
                <a:gd name="T19" fmla="*/ 339 h 566"/>
                <a:gd name="T20" fmla="*/ 27 w 565"/>
                <a:gd name="T21" fmla="*/ 405 h 566"/>
                <a:gd name="T22" fmla="*/ 93 w 565"/>
                <a:gd name="T23" fmla="*/ 424 h 566"/>
                <a:gd name="T24" fmla="*/ 92 w 565"/>
                <a:gd name="T25" fmla="*/ 492 h 566"/>
                <a:gd name="T26" fmla="*/ 160 w 565"/>
                <a:gd name="T27" fmla="*/ 485 h 566"/>
                <a:gd name="T28" fmla="*/ 188 w 565"/>
                <a:gd name="T29" fmla="*/ 550 h 566"/>
                <a:gd name="T30" fmla="*/ 248 w 565"/>
                <a:gd name="T31" fmla="*/ 517 h 566"/>
                <a:gd name="T32" fmla="*/ 296 w 565"/>
                <a:gd name="T33" fmla="*/ 566 h 566"/>
                <a:gd name="T34" fmla="*/ 339 w 565"/>
                <a:gd name="T35" fmla="*/ 513 h 566"/>
                <a:gd name="T36" fmla="*/ 405 w 565"/>
                <a:gd name="T37" fmla="*/ 538 h 566"/>
                <a:gd name="T38" fmla="*/ 424 w 565"/>
                <a:gd name="T39" fmla="*/ 473 h 566"/>
                <a:gd name="T40" fmla="*/ 492 w 565"/>
                <a:gd name="T41" fmla="*/ 473 h 566"/>
                <a:gd name="T42" fmla="*/ 485 w 565"/>
                <a:gd name="T43" fmla="*/ 405 h 566"/>
                <a:gd name="T44" fmla="*/ 550 w 565"/>
                <a:gd name="T45" fmla="*/ 377 h 566"/>
                <a:gd name="T46" fmla="*/ 517 w 565"/>
                <a:gd name="T47" fmla="*/ 317 h 566"/>
                <a:gd name="T48" fmla="*/ 565 w 565"/>
                <a:gd name="T49" fmla="*/ 269 h 566"/>
                <a:gd name="T50" fmla="*/ 512 w 565"/>
                <a:gd name="T51" fmla="*/ 226 h 566"/>
                <a:gd name="T52" fmla="*/ 538 w 565"/>
                <a:gd name="T53" fmla="*/ 160 h 566"/>
                <a:gd name="T54" fmla="*/ 472 w 565"/>
                <a:gd name="T55" fmla="*/ 141 h 566"/>
                <a:gd name="T56" fmla="*/ 473 w 565"/>
                <a:gd name="T57" fmla="*/ 73 h 566"/>
                <a:gd name="T58" fmla="*/ 405 w 565"/>
                <a:gd name="T59" fmla="*/ 80 h 566"/>
                <a:gd name="T60" fmla="*/ 377 w 565"/>
                <a:gd name="T61" fmla="*/ 15 h 566"/>
                <a:gd name="T62" fmla="*/ 317 w 565"/>
                <a:gd name="T63" fmla="*/ 48 h 566"/>
                <a:gd name="T64" fmla="*/ 328 w 565"/>
                <a:gd name="T65" fmla="*/ 121 h 566"/>
                <a:gd name="T66" fmla="*/ 237 w 565"/>
                <a:gd name="T67" fmla="*/ 445 h 566"/>
                <a:gd name="T68" fmla="*/ 328 w 565"/>
                <a:gd name="T69" fmla="*/ 121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5" h="566">
                  <a:moveTo>
                    <a:pt x="287" y="46"/>
                  </a:moveTo>
                  <a:cubicBezTo>
                    <a:pt x="269" y="0"/>
                    <a:pt x="269" y="0"/>
                    <a:pt x="269" y="0"/>
                  </a:cubicBezTo>
                  <a:cubicBezTo>
                    <a:pt x="233" y="4"/>
                    <a:pt x="233" y="4"/>
                    <a:pt x="233" y="4"/>
                  </a:cubicBezTo>
                  <a:cubicBezTo>
                    <a:pt x="226" y="53"/>
                    <a:pt x="226" y="53"/>
                    <a:pt x="226" y="53"/>
                  </a:cubicBezTo>
                  <a:cubicBezTo>
                    <a:pt x="215" y="55"/>
                    <a:pt x="205" y="59"/>
                    <a:pt x="194" y="63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29" y="45"/>
                    <a:pt x="129" y="45"/>
                    <a:pt x="129" y="45"/>
                  </a:cubicBezTo>
                  <a:cubicBezTo>
                    <a:pt x="141" y="93"/>
                    <a:pt x="141" y="93"/>
                    <a:pt x="141" y="93"/>
                  </a:cubicBezTo>
                  <a:cubicBezTo>
                    <a:pt x="133" y="99"/>
                    <a:pt x="125" y="105"/>
                    <a:pt x="118" y="112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50" y="120"/>
                    <a:pt x="50" y="120"/>
                    <a:pt x="50" y="120"/>
                  </a:cubicBezTo>
                  <a:cubicBezTo>
                    <a:pt x="80" y="160"/>
                    <a:pt x="80" y="160"/>
                    <a:pt x="80" y="160"/>
                  </a:cubicBezTo>
                  <a:cubicBezTo>
                    <a:pt x="74" y="169"/>
                    <a:pt x="69" y="179"/>
                    <a:pt x="65" y="190"/>
                  </a:cubicBezTo>
                  <a:cubicBezTo>
                    <a:pt x="14" y="188"/>
                    <a:pt x="14" y="188"/>
                    <a:pt x="14" y="188"/>
                  </a:cubicBezTo>
                  <a:cubicBezTo>
                    <a:pt x="5" y="223"/>
                    <a:pt x="5" y="223"/>
                    <a:pt x="5" y="223"/>
                  </a:cubicBezTo>
                  <a:cubicBezTo>
                    <a:pt x="48" y="248"/>
                    <a:pt x="48" y="248"/>
                    <a:pt x="48" y="248"/>
                  </a:cubicBezTo>
                  <a:cubicBezTo>
                    <a:pt x="47" y="258"/>
                    <a:pt x="46" y="268"/>
                    <a:pt x="46" y="278"/>
                  </a:cubicBezTo>
                  <a:cubicBezTo>
                    <a:pt x="0" y="296"/>
                    <a:pt x="0" y="296"/>
                    <a:pt x="0" y="296"/>
                  </a:cubicBezTo>
                  <a:cubicBezTo>
                    <a:pt x="4" y="332"/>
                    <a:pt x="4" y="332"/>
                    <a:pt x="4" y="332"/>
                  </a:cubicBezTo>
                  <a:cubicBezTo>
                    <a:pt x="53" y="339"/>
                    <a:pt x="53" y="339"/>
                    <a:pt x="53" y="339"/>
                  </a:cubicBezTo>
                  <a:cubicBezTo>
                    <a:pt x="55" y="350"/>
                    <a:pt x="59" y="360"/>
                    <a:pt x="63" y="371"/>
                  </a:cubicBezTo>
                  <a:cubicBezTo>
                    <a:pt x="27" y="405"/>
                    <a:pt x="27" y="405"/>
                    <a:pt x="27" y="405"/>
                  </a:cubicBezTo>
                  <a:cubicBezTo>
                    <a:pt x="45" y="436"/>
                    <a:pt x="45" y="436"/>
                    <a:pt x="45" y="436"/>
                  </a:cubicBezTo>
                  <a:cubicBezTo>
                    <a:pt x="93" y="424"/>
                    <a:pt x="93" y="424"/>
                    <a:pt x="93" y="424"/>
                  </a:cubicBezTo>
                  <a:cubicBezTo>
                    <a:pt x="99" y="432"/>
                    <a:pt x="105" y="440"/>
                    <a:pt x="112" y="447"/>
                  </a:cubicBezTo>
                  <a:cubicBezTo>
                    <a:pt x="92" y="492"/>
                    <a:pt x="92" y="492"/>
                    <a:pt x="92" y="492"/>
                  </a:cubicBezTo>
                  <a:cubicBezTo>
                    <a:pt x="120" y="515"/>
                    <a:pt x="120" y="515"/>
                    <a:pt x="120" y="515"/>
                  </a:cubicBezTo>
                  <a:cubicBezTo>
                    <a:pt x="160" y="485"/>
                    <a:pt x="160" y="485"/>
                    <a:pt x="160" y="485"/>
                  </a:cubicBezTo>
                  <a:cubicBezTo>
                    <a:pt x="169" y="491"/>
                    <a:pt x="179" y="496"/>
                    <a:pt x="189" y="500"/>
                  </a:cubicBezTo>
                  <a:cubicBezTo>
                    <a:pt x="188" y="550"/>
                    <a:pt x="188" y="550"/>
                    <a:pt x="188" y="550"/>
                  </a:cubicBezTo>
                  <a:cubicBezTo>
                    <a:pt x="223" y="560"/>
                    <a:pt x="223" y="560"/>
                    <a:pt x="223" y="560"/>
                  </a:cubicBezTo>
                  <a:cubicBezTo>
                    <a:pt x="248" y="517"/>
                    <a:pt x="248" y="517"/>
                    <a:pt x="248" y="517"/>
                  </a:cubicBezTo>
                  <a:cubicBezTo>
                    <a:pt x="258" y="518"/>
                    <a:pt x="268" y="519"/>
                    <a:pt x="278" y="519"/>
                  </a:cubicBezTo>
                  <a:cubicBezTo>
                    <a:pt x="296" y="566"/>
                    <a:pt x="296" y="566"/>
                    <a:pt x="296" y="566"/>
                  </a:cubicBezTo>
                  <a:cubicBezTo>
                    <a:pt x="332" y="562"/>
                    <a:pt x="332" y="562"/>
                    <a:pt x="332" y="562"/>
                  </a:cubicBezTo>
                  <a:cubicBezTo>
                    <a:pt x="339" y="513"/>
                    <a:pt x="339" y="513"/>
                    <a:pt x="339" y="513"/>
                  </a:cubicBezTo>
                  <a:cubicBezTo>
                    <a:pt x="350" y="510"/>
                    <a:pt x="360" y="507"/>
                    <a:pt x="371" y="502"/>
                  </a:cubicBezTo>
                  <a:cubicBezTo>
                    <a:pt x="405" y="538"/>
                    <a:pt x="405" y="538"/>
                    <a:pt x="405" y="538"/>
                  </a:cubicBezTo>
                  <a:cubicBezTo>
                    <a:pt x="436" y="521"/>
                    <a:pt x="436" y="521"/>
                    <a:pt x="436" y="521"/>
                  </a:cubicBezTo>
                  <a:cubicBezTo>
                    <a:pt x="424" y="473"/>
                    <a:pt x="424" y="473"/>
                    <a:pt x="424" y="473"/>
                  </a:cubicBezTo>
                  <a:cubicBezTo>
                    <a:pt x="432" y="467"/>
                    <a:pt x="440" y="460"/>
                    <a:pt x="447" y="453"/>
                  </a:cubicBezTo>
                  <a:cubicBezTo>
                    <a:pt x="492" y="473"/>
                    <a:pt x="492" y="473"/>
                    <a:pt x="492" y="473"/>
                  </a:cubicBezTo>
                  <a:cubicBezTo>
                    <a:pt x="515" y="445"/>
                    <a:pt x="515" y="445"/>
                    <a:pt x="515" y="445"/>
                  </a:cubicBezTo>
                  <a:cubicBezTo>
                    <a:pt x="485" y="405"/>
                    <a:pt x="485" y="405"/>
                    <a:pt x="485" y="405"/>
                  </a:cubicBezTo>
                  <a:cubicBezTo>
                    <a:pt x="491" y="396"/>
                    <a:pt x="496" y="386"/>
                    <a:pt x="500" y="376"/>
                  </a:cubicBezTo>
                  <a:cubicBezTo>
                    <a:pt x="550" y="377"/>
                    <a:pt x="550" y="377"/>
                    <a:pt x="550" y="377"/>
                  </a:cubicBezTo>
                  <a:cubicBezTo>
                    <a:pt x="560" y="342"/>
                    <a:pt x="560" y="342"/>
                    <a:pt x="560" y="342"/>
                  </a:cubicBezTo>
                  <a:cubicBezTo>
                    <a:pt x="517" y="317"/>
                    <a:pt x="517" y="317"/>
                    <a:pt x="517" y="317"/>
                  </a:cubicBezTo>
                  <a:cubicBezTo>
                    <a:pt x="518" y="307"/>
                    <a:pt x="519" y="297"/>
                    <a:pt x="519" y="287"/>
                  </a:cubicBezTo>
                  <a:cubicBezTo>
                    <a:pt x="565" y="269"/>
                    <a:pt x="565" y="269"/>
                    <a:pt x="565" y="269"/>
                  </a:cubicBezTo>
                  <a:cubicBezTo>
                    <a:pt x="561" y="233"/>
                    <a:pt x="561" y="233"/>
                    <a:pt x="561" y="233"/>
                  </a:cubicBezTo>
                  <a:cubicBezTo>
                    <a:pt x="512" y="226"/>
                    <a:pt x="512" y="226"/>
                    <a:pt x="512" y="226"/>
                  </a:cubicBezTo>
                  <a:cubicBezTo>
                    <a:pt x="510" y="216"/>
                    <a:pt x="506" y="205"/>
                    <a:pt x="502" y="195"/>
                  </a:cubicBezTo>
                  <a:cubicBezTo>
                    <a:pt x="538" y="160"/>
                    <a:pt x="538" y="160"/>
                    <a:pt x="538" y="160"/>
                  </a:cubicBezTo>
                  <a:cubicBezTo>
                    <a:pt x="520" y="129"/>
                    <a:pt x="520" y="129"/>
                    <a:pt x="520" y="129"/>
                  </a:cubicBezTo>
                  <a:cubicBezTo>
                    <a:pt x="472" y="141"/>
                    <a:pt x="472" y="141"/>
                    <a:pt x="472" y="141"/>
                  </a:cubicBezTo>
                  <a:cubicBezTo>
                    <a:pt x="466" y="133"/>
                    <a:pt x="460" y="126"/>
                    <a:pt x="453" y="118"/>
                  </a:cubicBezTo>
                  <a:cubicBezTo>
                    <a:pt x="473" y="73"/>
                    <a:pt x="473" y="73"/>
                    <a:pt x="473" y="73"/>
                  </a:cubicBezTo>
                  <a:cubicBezTo>
                    <a:pt x="445" y="51"/>
                    <a:pt x="445" y="51"/>
                    <a:pt x="445" y="51"/>
                  </a:cubicBezTo>
                  <a:cubicBezTo>
                    <a:pt x="405" y="80"/>
                    <a:pt x="405" y="80"/>
                    <a:pt x="405" y="80"/>
                  </a:cubicBezTo>
                  <a:cubicBezTo>
                    <a:pt x="396" y="75"/>
                    <a:pt x="386" y="69"/>
                    <a:pt x="376" y="65"/>
                  </a:cubicBezTo>
                  <a:cubicBezTo>
                    <a:pt x="377" y="15"/>
                    <a:pt x="377" y="15"/>
                    <a:pt x="377" y="15"/>
                  </a:cubicBezTo>
                  <a:cubicBezTo>
                    <a:pt x="342" y="5"/>
                    <a:pt x="342" y="5"/>
                    <a:pt x="342" y="5"/>
                  </a:cubicBezTo>
                  <a:cubicBezTo>
                    <a:pt x="317" y="48"/>
                    <a:pt x="317" y="48"/>
                    <a:pt x="317" y="48"/>
                  </a:cubicBezTo>
                  <a:cubicBezTo>
                    <a:pt x="307" y="47"/>
                    <a:pt x="297" y="46"/>
                    <a:pt x="287" y="46"/>
                  </a:cubicBezTo>
                  <a:close/>
                  <a:moveTo>
                    <a:pt x="328" y="121"/>
                  </a:moveTo>
                  <a:cubicBezTo>
                    <a:pt x="418" y="146"/>
                    <a:pt x="470" y="239"/>
                    <a:pt x="444" y="328"/>
                  </a:cubicBezTo>
                  <a:cubicBezTo>
                    <a:pt x="419" y="418"/>
                    <a:pt x="326" y="470"/>
                    <a:pt x="237" y="445"/>
                  </a:cubicBezTo>
                  <a:cubicBezTo>
                    <a:pt x="147" y="419"/>
                    <a:pt x="95" y="326"/>
                    <a:pt x="121" y="237"/>
                  </a:cubicBezTo>
                  <a:cubicBezTo>
                    <a:pt x="146" y="148"/>
                    <a:pt x="239" y="96"/>
                    <a:pt x="328" y="1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Freeform 27"/>
            <p:cNvSpPr>
              <a:spLocks noEditPoints="1"/>
            </p:cNvSpPr>
            <p:nvPr/>
          </p:nvSpPr>
          <p:spPr bwMode="auto">
            <a:xfrm>
              <a:off x="1360488" y="4284663"/>
              <a:ext cx="319088" cy="319088"/>
            </a:xfrm>
            <a:custGeom>
              <a:avLst/>
              <a:gdLst>
                <a:gd name="T0" fmla="*/ 77 w 154"/>
                <a:gd name="T1" fmla="*/ 0 h 154"/>
                <a:gd name="T2" fmla="*/ 0 w 154"/>
                <a:gd name="T3" fmla="*/ 77 h 154"/>
                <a:gd name="T4" fmla="*/ 77 w 154"/>
                <a:gd name="T5" fmla="*/ 154 h 154"/>
                <a:gd name="T6" fmla="*/ 154 w 154"/>
                <a:gd name="T7" fmla="*/ 77 h 154"/>
                <a:gd name="T8" fmla="*/ 77 w 154"/>
                <a:gd name="T9" fmla="*/ 0 h 154"/>
                <a:gd name="T10" fmla="*/ 77 w 154"/>
                <a:gd name="T11" fmla="*/ 51 h 154"/>
                <a:gd name="T12" fmla="*/ 103 w 154"/>
                <a:gd name="T13" fmla="*/ 77 h 154"/>
                <a:gd name="T14" fmla="*/ 77 w 154"/>
                <a:gd name="T15" fmla="*/ 103 h 154"/>
                <a:gd name="T16" fmla="*/ 51 w 154"/>
                <a:gd name="T17" fmla="*/ 77 h 154"/>
                <a:gd name="T18" fmla="*/ 77 w 154"/>
                <a:gd name="T19" fmla="*/ 51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4" h="154">
                  <a:moveTo>
                    <a:pt x="77" y="0"/>
                  </a:moveTo>
                  <a:cubicBezTo>
                    <a:pt x="35" y="0"/>
                    <a:pt x="0" y="35"/>
                    <a:pt x="0" y="77"/>
                  </a:cubicBezTo>
                  <a:cubicBezTo>
                    <a:pt x="0" y="120"/>
                    <a:pt x="35" y="154"/>
                    <a:pt x="77" y="154"/>
                  </a:cubicBezTo>
                  <a:cubicBezTo>
                    <a:pt x="120" y="154"/>
                    <a:pt x="154" y="120"/>
                    <a:pt x="154" y="77"/>
                  </a:cubicBezTo>
                  <a:cubicBezTo>
                    <a:pt x="154" y="35"/>
                    <a:pt x="120" y="0"/>
                    <a:pt x="77" y="0"/>
                  </a:cubicBezTo>
                  <a:close/>
                  <a:moveTo>
                    <a:pt x="77" y="51"/>
                  </a:moveTo>
                  <a:cubicBezTo>
                    <a:pt x="92" y="51"/>
                    <a:pt x="103" y="63"/>
                    <a:pt x="103" y="77"/>
                  </a:cubicBezTo>
                  <a:cubicBezTo>
                    <a:pt x="103" y="92"/>
                    <a:pt x="92" y="103"/>
                    <a:pt x="77" y="103"/>
                  </a:cubicBezTo>
                  <a:cubicBezTo>
                    <a:pt x="63" y="103"/>
                    <a:pt x="51" y="92"/>
                    <a:pt x="51" y="77"/>
                  </a:cubicBezTo>
                  <a:cubicBezTo>
                    <a:pt x="51" y="63"/>
                    <a:pt x="63" y="51"/>
                    <a:pt x="77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6832652" y="2490356"/>
            <a:ext cx="585991" cy="586786"/>
            <a:chOff x="933450" y="3857625"/>
            <a:chExt cx="1171575" cy="1173163"/>
          </a:xfrm>
          <a:solidFill>
            <a:schemeClr val="accent2"/>
          </a:solidFill>
        </p:grpSpPr>
        <p:sp>
          <p:nvSpPr>
            <p:cNvPr id="100" name="Freeform 26"/>
            <p:cNvSpPr>
              <a:spLocks noEditPoints="1"/>
            </p:cNvSpPr>
            <p:nvPr/>
          </p:nvSpPr>
          <p:spPr bwMode="auto">
            <a:xfrm>
              <a:off x="933450" y="3857625"/>
              <a:ext cx="1171575" cy="1173163"/>
            </a:xfrm>
            <a:custGeom>
              <a:avLst/>
              <a:gdLst>
                <a:gd name="T0" fmla="*/ 269 w 565"/>
                <a:gd name="T1" fmla="*/ 0 h 566"/>
                <a:gd name="T2" fmla="*/ 226 w 565"/>
                <a:gd name="T3" fmla="*/ 53 h 566"/>
                <a:gd name="T4" fmla="*/ 160 w 565"/>
                <a:gd name="T5" fmla="*/ 27 h 566"/>
                <a:gd name="T6" fmla="*/ 141 w 565"/>
                <a:gd name="T7" fmla="*/ 93 h 566"/>
                <a:gd name="T8" fmla="*/ 73 w 565"/>
                <a:gd name="T9" fmla="*/ 92 h 566"/>
                <a:gd name="T10" fmla="*/ 80 w 565"/>
                <a:gd name="T11" fmla="*/ 160 h 566"/>
                <a:gd name="T12" fmla="*/ 14 w 565"/>
                <a:gd name="T13" fmla="*/ 188 h 566"/>
                <a:gd name="T14" fmla="*/ 48 w 565"/>
                <a:gd name="T15" fmla="*/ 248 h 566"/>
                <a:gd name="T16" fmla="*/ 0 w 565"/>
                <a:gd name="T17" fmla="*/ 296 h 566"/>
                <a:gd name="T18" fmla="*/ 53 w 565"/>
                <a:gd name="T19" fmla="*/ 339 h 566"/>
                <a:gd name="T20" fmla="*/ 27 w 565"/>
                <a:gd name="T21" fmla="*/ 405 h 566"/>
                <a:gd name="T22" fmla="*/ 93 w 565"/>
                <a:gd name="T23" fmla="*/ 424 h 566"/>
                <a:gd name="T24" fmla="*/ 92 w 565"/>
                <a:gd name="T25" fmla="*/ 492 h 566"/>
                <a:gd name="T26" fmla="*/ 160 w 565"/>
                <a:gd name="T27" fmla="*/ 485 h 566"/>
                <a:gd name="T28" fmla="*/ 188 w 565"/>
                <a:gd name="T29" fmla="*/ 550 h 566"/>
                <a:gd name="T30" fmla="*/ 248 w 565"/>
                <a:gd name="T31" fmla="*/ 517 h 566"/>
                <a:gd name="T32" fmla="*/ 296 w 565"/>
                <a:gd name="T33" fmla="*/ 566 h 566"/>
                <a:gd name="T34" fmla="*/ 339 w 565"/>
                <a:gd name="T35" fmla="*/ 513 h 566"/>
                <a:gd name="T36" fmla="*/ 405 w 565"/>
                <a:gd name="T37" fmla="*/ 538 h 566"/>
                <a:gd name="T38" fmla="*/ 424 w 565"/>
                <a:gd name="T39" fmla="*/ 473 h 566"/>
                <a:gd name="T40" fmla="*/ 492 w 565"/>
                <a:gd name="T41" fmla="*/ 473 h 566"/>
                <a:gd name="T42" fmla="*/ 485 w 565"/>
                <a:gd name="T43" fmla="*/ 405 h 566"/>
                <a:gd name="T44" fmla="*/ 550 w 565"/>
                <a:gd name="T45" fmla="*/ 377 h 566"/>
                <a:gd name="T46" fmla="*/ 517 w 565"/>
                <a:gd name="T47" fmla="*/ 317 h 566"/>
                <a:gd name="T48" fmla="*/ 565 w 565"/>
                <a:gd name="T49" fmla="*/ 269 h 566"/>
                <a:gd name="T50" fmla="*/ 512 w 565"/>
                <a:gd name="T51" fmla="*/ 226 h 566"/>
                <a:gd name="T52" fmla="*/ 538 w 565"/>
                <a:gd name="T53" fmla="*/ 160 h 566"/>
                <a:gd name="T54" fmla="*/ 472 w 565"/>
                <a:gd name="T55" fmla="*/ 141 h 566"/>
                <a:gd name="T56" fmla="*/ 473 w 565"/>
                <a:gd name="T57" fmla="*/ 73 h 566"/>
                <a:gd name="T58" fmla="*/ 405 w 565"/>
                <a:gd name="T59" fmla="*/ 80 h 566"/>
                <a:gd name="T60" fmla="*/ 377 w 565"/>
                <a:gd name="T61" fmla="*/ 15 h 566"/>
                <a:gd name="T62" fmla="*/ 317 w 565"/>
                <a:gd name="T63" fmla="*/ 48 h 566"/>
                <a:gd name="T64" fmla="*/ 328 w 565"/>
                <a:gd name="T65" fmla="*/ 121 h 566"/>
                <a:gd name="T66" fmla="*/ 237 w 565"/>
                <a:gd name="T67" fmla="*/ 445 h 566"/>
                <a:gd name="T68" fmla="*/ 328 w 565"/>
                <a:gd name="T69" fmla="*/ 121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5" h="566">
                  <a:moveTo>
                    <a:pt x="287" y="46"/>
                  </a:moveTo>
                  <a:cubicBezTo>
                    <a:pt x="269" y="0"/>
                    <a:pt x="269" y="0"/>
                    <a:pt x="269" y="0"/>
                  </a:cubicBezTo>
                  <a:cubicBezTo>
                    <a:pt x="233" y="4"/>
                    <a:pt x="233" y="4"/>
                    <a:pt x="233" y="4"/>
                  </a:cubicBezTo>
                  <a:cubicBezTo>
                    <a:pt x="226" y="53"/>
                    <a:pt x="226" y="53"/>
                    <a:pt x="226" y="53"/>
                  </a:cubicBezTo>
                  <a:cubicBezTo>
                    <a:pt x="215" y="55"/>
                    <a:pt x="205" y="59"/>
                    <a:pt x="194" y="63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29" y="45"/>
                    <a:pt x="129" y="45"/>
                    <a:pt x="129" y="45"/>
                  </a:cubicBezTo>
                  <a:cubicBezTo>
                    <a:pt x="141" y="93"/>
                    <a:pt x="141" y="93"/>
                    <a:pt x="141" y="93"/>
                  </a:cubicBezTo>
                  <a:cubicBezTo>
                    <a:pt x="133" y="99"/>
                    <a:pt x="125" y="105"/>
                    <a:pt x="118" y="112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50" y="120"/>
                    <a:pt x="50" y="120"/>
                    <a:pt x="50" y="120"/>
                  </a:cubicBezTo>
                  <a:cubicBezTo>
                    <a:pt x="80" y="160"/>
                    <a:pt x="80" y="160"/>
                    <a:pt x="80" y="160"/>
                  </a:cubicBezTo>
                  <a:cubicBezTo>
                    <a:pt x="74" y="169"/>
                    <a:pt x="69" y="179"/>
                    <a:pt x="65" y="190"/>
                  </a:cubicBezTo>
                  <a:cubicBezTo>
                    <a:pt x="14" y="188"/>
                    <a:pt x="14" y="188"/>
                    <a:pt x="14" y="188"/>
                  </a:cubicBezTo>
                  <a:cubicBezTo>
                    <a:pt x="5" y="223"/>
                    <a:pt x="5" y="223"/>
                    <a:pt x="5" y="223"/>
                  </a:cubicBezTo>
                  <a:cubicBezTo>
                    <a:pt x="48" y="248"/>
                    <a:pt x="48" y="248"/>
                    <a:pt x="48" y="248"/>
                  </a:cubicBezTo>
                  <a:cubicBezTo>
                    <a:pt x="47" y="258"/>
                    <a:pt x="46" y="268"/>
                    <a:pt x="46" y="278"/>
                  </a:cubicBezTo>
                  <a:cubicBezTo>
                    <a:pt x="0" y="296"/>
                    <a:pt x="0" y="296"/>
                    <a:pt x="0" y="296"/>
                  </a:cubicBezTo>
                  <a:cubicBezTo>
                    <a:pt x="4" y="332"/>
                    <a:pt x="4" y="332"/>
                    <a:pt x="4" y="332"/>
                  </a:cubicBezTo>
                  <a:cubicBezTo>
                    <a:pt x="53" y="339"/>
                    <a:pt x="53" y="339"/>
                    <a:pt x="53" y="339"/>
                  </a:cubicBezTo>
                  <a:cubicBezTo>
                    <a:pt x="55" y="350"/>
                    <a:pt x="59" y="360"/>
                    <a:pt x="63" y="371"/>
                  </a:cubicBezTo>
                  <a:cubicBezTo>
                    <a:pt x="27" y="405"/>
                    <a:pt x="27" y="405"/>
                    <a:pt x="27" y="405"/>
                  </a:cubicBezTo>
                  <a:cubicBezTo>
                    <a:pt x="45" y="436"/>
                    <a:pt x="45" y="436"/>
                    <a:pt x="45" y="436"/>
                  </a:cubicBezTo>
                  <a:cubicBezTo>
                    <a:pt x="93" y="424"/>
                    <a:pt x="93" y="424"/>
                    <a:pt x="93" y="424"/>
                  </a:cubicBezTo>
                  <a:cubicBezTo>
                    <a:pt x="99" y="432"/>
                    <a:pt x="105" y="440"/>
                    <a:pt x="112" y="447"/>
                  </a:cubicBezTo>
                  <a:cubicBezTo>
                    <a:pt x="92" y="492"/>
                    <a:pt x="92" y="492"/>
                    <a:pt x="92" y="492"/>
                  </a:cubicBezTo>
                  <a:cubicBezTo>
                    <a:pt x="120" y="515"/>
                    <a:pt x="120" y="515"/>
                    <a:pt x="120" y="515"/>
                  </a:cubicBezTo>
                  <a:cubicBezTo>
                    <a:pt x="160" y="485"/>
                    <a:pt x="160" y="485"/>
                    <a:pt x="160" y="485"/>
                  </a:cubicBezTo>
                  <a:cubicBezTo>
                    <a:pt x="169" y="491"/>
                    <a:pt x="179" y="496"/>
                    <a:pt x="189" y="500"/>
                  </a:cubicBezTo>
                  <a:cubicBezTo>
                    <a:pt x="188" y="550"/>
                    <a:pt x="188" y="550"/>
                    <a:pt x="188" y="550"/>
                  </a:cubicBezTo>
                  <a:cubicBezTo>
                    <a:pt x="223" y="560"/>
                    <a:pt x="223" y="560"/>
                    <a:pt x="223" y="560"/>
                  </a:cubicBezTo>
                  <a:cubicBezTo>
                    <a:pt x="248" y="517"/>
                    <a:pt x="248" y="517"/>
                    <a:pt x="248" y="517"/>
                  </a:cubicBezTo>
                  <a:cubicBezTo>
                    <a:pt x="258" y="518"/>
                    <a:pt x="268" y="519"/>
                    <a:pt x="278" y="519"/>
                  </a:cubicBezTo>
                  <a:cubicBezTo>
                    <a:pt x="296" y="566"/>
                    <a:pt x="296" y="566"/>
                    <a:pt x="296" y="566"/>
                  </a:cubicBezTo>
                  <a:cubicBezTo>
                    <a:pt x="332" y="562"/>
                    <a:pt x="332" y="562"/>
                    <a:pt x="332" y="562"/>
                  </a:cubicBezTo>
                  <a:cubicBezTo>
                    <a:pt x="339" y="513"/>
                    <a:pt x="339" y="513"/>
                    <a:pt x="339" y="513"/>
                  </a:cubicBezTo>
                  <a:cubicBezTo>
                    <a:pt x="350" y="510"/>
                    <a:pt x="360" y="507"/>
                    <a:pt x="371" y="502"/>
                  </a:cubicBezTo>
                  <a:cubicBezTo>
                    <a:pt x="405" y="538"/>
                    <a:pt x="405" y="538"/>
                    <a:pt x="405" y="538"/>
                  </a:cubicBezTo>
                  <a:cubicBezTo>
                    <a:pt x="436" y="521"/>
                    <a:pt x="436" y="521"/>
                    <a:pt x="436" y="521"/>
                  </a:cubicBezTo>
                  <a:cubicBezTo>
                    <a:pt x="424" y="473"/>
                    <a:pt x="424" y="473"/>
                    <a:pt x="424" y="473"/>
                  </a:cubicBezTo>
                  <a:cubicBezTo>
                    <a:pt x="432" y="467"/>
                    <a:pt x="440" y="460"/>
                    <a:pt x="447" y="453"/>
                  </a:cubicBezTo>
                  <a:cubicBezTo>
                    <a:pt x="492" y="473"/>
                    <a:pt x="492" y="473"/>
                    <a:pt x="492" y="473"/>
                  </a:cubicBezTo>
                  <a:cubicBezTo>
                    <a:pt x="515" y="445"/>
                    <a:pt x="515" y="445"/>
                    <a:pt x="515" y="445"/>
                  </a:cubicBezTo>
                  <a:cubicBezTo>
                    <a:pt x="485" y="405"/>
                    <a:pt x="485" y="405"/>
                    <a:pt x="485" y="405"/>
                  </a:cubicBezTo>
                  <a:cubicBezTo>
                    <a:pt x="491" y="396"/>
                    <a:pt x="496" y="386"/>
                    <a:pt x="500" y="376"/>
                  </a:cubicBezTo>
                  <a:cubicBezTo>
                    <a:pt x="550" y="377"/>
                    <a:pt x="550" y="377"/>
                    <a:pt x="550" y="377"/>
                  </a:cubicBezTo>
                  <a:cubicBezTo>
                    <a:pt x="560" y="342"/>
                    <a:pt x="560" y="342"/>
                    <a:pt x="560" y="342"/>
                  </a:cubicBezTo>
                  <a:cubicBezTo>
                    <a:pt x="517" y="317"/>
                    <a:pt x="517" y="317"/>
                    <a:pt x="517" y="317"/>
                  </a:cubicBezTo>
                  <a:cubicBezTo>
                    <a:pt x="518" y="307"/>
                    <a:pt x="519" y="297"/>
                    <a:pt x="519" y="287"/>
                  </a:cubicBezTo>
                  <a:cubicBezTo>
                    <a:pt x="565" y="269"/>
                    <a:pt x="565" y="269"/>
                    <a:pt x="565" y="269"/>
                  </a:cubicBezTo>
                  <a:cubicBezTo>
                    <a:pt x="561" y="233"/>
                    <a:pt x="561" y="233"/>
                    <a:pt x="561" y="233"/>
                  </a:cubicBezTo>
                  <a:cubicBezTo>
                    <a:pt x="512" y="226"/>
                    <a:pt x="512" y="226"/>
                    <a:pt x="512" y="226"/>
                  </a:cubicBezTo>
                  <a:cubicBezTo>
                    <a:pt x="510" y="216"/>
                    <a:pt x="506" y="205"/>
                    <a:pt x="502" y="195"/>
                  </a:cubicBezTo>
                  <a:cubicBezTo>
                    <a:pt x="538" y="160"/>
                    <a:pt x="538" y="160"/>
                    <a:pt x="538" y="160"/>
                  </a:cubicBezTo>
                  <a:cubicBezTo>
                    <a:pt x="520" y="129"/>
                    <a:pt x="520" y="129"/>
                    <a:pt x="520" y="129"/>
                  </a:cubicBezTo>
                  <a:cubicBezTo>
                    <a:pt x="472" y="141"/>
                    <a:pt x="472" y="141"/>
                    <a:pt x="472" y="141"/>
                  </a:cubicBezTo>
                  <a:cubicBezTo>
                    <a:pt x="466" y="133"/>
                    <a:pt x="460" y="126"/>
                    <a:pt x="453" y="118"/>
                  </a:cubicBezTo>
                  <a:cubicBezTo>
                    <a:pt x="473" y="73"/>
                    <a:pt x="473" y="73"/>
                    <a:pt x="473" y="73"/>
                  </a:cubicBezTo>
                  <a:cubicBezTo>
                    <a:pt x="445" y="51"/>
                    <a:pt x="445" y="51"/>
                    <a:pt x="445" y="51"/>
                  </a:cubicBezTo>
                  <a:cubicBezTo>
                    <a:pt x="405" y="80"/>
                    <a:pt x="405" y="80"/>
                    <a:pt x="405" y="80"/>
                  </a:cubicBezTo>
                  <a:cubicBezTo>
                    <a:pt x="396" y="75"/>
                    <a:pt x="386" y="69"/>
                    <a:pt x="376" y="65"/>
                  </a:cubicBezTo>
                  <a:cubicBezTo>
                    <a:pt x="377" y="15"/>
                    <a:pt x="377" y="15"/>
                    <a:pt x="377" y="15"/>
                  </a:cubicBezTo>
                  <a:cubicBezTo>
                    <a:pt x="342" y="5"/>
                    <a:pt x="342" y="5"/>
                    <a:pt x="342" y="5"/>
                  </a:cubicBezTo>
                  <a:cubicBezTo>
                    <a:pt x="317" y="48"/>
                    <a:pt x="317" y="48"/>
                    <a:pt x="317" y="48"/>
                  </a:cubicBezTo>
                  <a:cubicBezTo>
                    <a:pt x="307" y="47"/>
                    <a:pt x="297" y="46"/>
                    <a:pt x="287" y="46"/>
                  </a:cubicBezTo>
                  <a:close/>
                  <a:moveTo>
                    <a:pt x="328" y="121"/>
                  </a:moveTo>
                  <a:cubicBezTo>
                    <a:pt x="418" y="146"/>
                    <a:pt x="470" y="239"/>
                    <a:pt x="444" y="328"/>
                  </a:cubicBezTo>
                  <a:cubicBezTo>
                    <a:pt x="419" y="418"/>
                    <a:pt x="326" y="470"/>
                    <a:pt x="237" y="445"/>
                  </a:cubicBezTo>
                  <a:cubicBezTo>
                    <a:pt x="147" y="419"/>
                    <a:pt x="95" y="326"/>
                    <a:pt x="121" y="237"/>
                  </a:cubicBezTo>
                  <a:cubicBezTo>
                    <a:pt x="146" y="148"/>
                    <a:pt x="239" y="96"/>
                    <a:pt x="328" y="1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Freeform 27"/>
            <p:cNvSpPr>
              <a:spLocks noEditPoints="1"/>
            </p:cNvSpPr>
            <p:nvPr/>
          </p:nvSpPr>
          <p:spPr bwMode="auto">
            <a:xfrm>
              <a:off x="1360488" y="4284663"/>
              <a:ext cx="319088" cy="319088"/>
            </a:xfrm>
            <a:custGeom>
              <a:avLst/>
              <a:gdLst>
                <a:gd name="T0" fmla="*/ 77 w 154"/>
                <a:gd name="T1" fmla="*/ 0 h 154"/>
                <a:gd name="T2" fmla="*/ 0 w 154"/>
                <a:gd name="T3" fmla="*/ 77 h 154"/>
                <a:gd name="T4" fmla="*/ 77 w 154"/>
                <a:gd name="T5" fmla="*/ 154 h 154"/>
                <a:gd name="T6" fmla="*/ 154 w 154"/>
                <a:gd name="T7" fmla="*/ 77 h 154"/>
                <a:gd name="T8" fmla="*/ 77 w 154"/>
                <a:gd name="T9" fmla="*/ 0 h 154"/>
                <a:gd name="T10" fmla="*/ 77 w 154"/>
                <a:gd name="T11" fmla="*/ 51 h 154"/>
                <a:gd name="T12" fmla="*/ 103 w 154"/>
                <a:gd name="T13" fmla="*/ 77 h 154"/>
                <a:gd name="T14" fmla="*/ 77 w 154"/>
                <a:gd name="T15" fmla="*/ 103 h 154"/>
                <a:gd name="T16" fmla="*/ 51 w 154"/>
                <a:gd name="T17" fmla="*/ 77 h 154"/>
                <a:gd name="T18" fmla="*/ 77 w 154"/>
                <a:gd name="T19" fmla="*/ 51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4" h="154">
                  <a:moveTo>
                    <a:pt x="77" y="0"/>
                  </a:moveTo>
                  <a:cubicBezTo>
                    <a:pt x="35" y="0"/>
                    <a:pt x="0" y="35"/>
                    <a:pt x="0" y="77"/>
                  </a:cubicBezTo>
                  <a:cubicBezTo>
                    <a:pt x="0" y="120"/>
                    <a:pt x="35" y="154"/>
                    <a:pt x="77" y="154"/>
                  </a:cubicBezTo>
                  <a:cubicBezTo>
                    <a:pt x="120" y="154"/>
                    <a:pt x="154" y="120"/>
                    <a:pt x="154" y="77"/>
                  </a:cubicBezTo>
                  <a:cubicBezTo>
                    <a:pt x="154" y="35"/>
                    <a:pt x="120" y="0"/>
                    <a:pt x="77" y="0"/>
                  </a:cubicBezTo>
                  <a:close/>
                  <a:moveTo>
                    <a:pt x="77" y="51"/>
                  </a:moveTo>
                  <a:cubicBezTo>
                    <a:pt x="92" y="51"/>
                    <a:pt x="103" y="63"/>
                    <a:pt x="103" y="77"/>
                  </a:cubicBezTo>
                  <a:cubicBezTo>
                    <a:pt x="103" y="92"/>
                    <a:pt x="92" y="103"/>
                    <a:pt x="77" y="103"/>
                  </a:cubicBezTo>
                  <a:cubicBezTo>
                    <a:pt x="63" y="103"/>
                    <a:pt x="51" y="92"/>
                    <a:pt x="51" y="77"/>
                  </a:cubicBezTo>
                  <a:cubicBezTo>
                    <a:pt x="51" y="63"/>
                    <a:pt x="63" y="51"/>
                    <a:pt x="77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6832652" y="3436196"/>
            <a:ext cx="585991" cy="586786"/>
            <a:chOff x="933450" y="3857625"/>
            <a:chExt cx="1171575" cy="1173163"/>
          </a:xfrm>
          <a:solidFill>
            <a:schemeClr val="accent3"/>
          </a:solidFill>
        </p:grpSpPr>
        <p:sp>
          <p:nvSpPr>
            <p:cNvPr id="103" name="Freeform 26"/>
            <p:cNvSpPr>
              <a:spLocks noEditPoints="1"/>
            </p:cNvSpPr>
            <p:nvPr/>
          </p:nvSpPr>
          <p:spPr bwMode="auto">
            <a:xfrm>
              <a:off x="933450" y="3857625"/>
              <a:ext cx="1171575" cy="1173163"/>
            </a:xfrm>
            <a:custGeom>
              <a:avLst/>
              <a:gdLst>
                <a:gd name="T0" fmla="*/ 269 w 565"/>
                <a:gd name="T1" fmla="*/ 0 h 566"/>
                <a:gd name="T2" fmla="*/ 226 w 565"/>
                <a:gd name="T3" fmla="*/ 53 h 566"/>
                <a:gd name="T4" fmla="*/ 160 w 565"/>
                <a:gd name="T5" fmla="*/ 27 h 566"/>
                <a:gd name="T6" fmla="*/ 141 w 565"/>
                <a:gd name="T7" fmla="*/ 93 h 566"/>
                <a:gd name="T8" fmla="*/ 73 w 565"/>
                <a:gd name="T9" fmla="*/ 92 h 566"/>
                <a:gd name="T10" fmla="*/ 80 w 565"/>
                <a:gd name="T11" fmla="*/ 160 h 566"/>
                <a:gd name="T12" fmla="*/ 14 w 565"/>
                <a:gd name="T13" fmla="*/ 188 h 566"/>
                <a:gd name="T14" fmla="*/ 48 w 565"/>
                <a:gd name="T15" fmla="*/ 248 h 566"/>
                <a:gd name="T16" fmla="*/ 0 w 565"/>
                <a:gd name="T17" fmla="*/ 296 h 566"/>
                <a:gd name="T18" fmla="*/ 53 w 565"/>
                <a:gd name="T19" fmla="*/ 339 h 566"/>
                <a:gd name="T20" fmla="*/ 27 w 565"/>
                <a:gd name="T21" fmla="*/ 405 h 566"/>
                <a:gd name="T22" fmla="*/ 93 w 565"/>
                <a:gd name="T23" fmla="*/ 424 h 566"/>
                <a:gd name="T24" fmla="*/ 92 w 565"/>
                <a:gd name="T25" fmla="*/ 492 h 566"/>
                <a:gd name="T26" fmla="*/ 160 w 565"/>
                <a:gd name="T27" fmla="*/ 485 h 566"/>
                <a:gd name="T28" fmla="*/ 188 w 565"/>
                <a:gd name="T29" fmla="*/ 550 h 566"/>
                <a:gd name="T30" fmla="*/ 248 w 565"/>
                <a:gd name="T31" fmla="*/ 517 h 566"/>
                <a:gd name="T32" fmla="*/ 296 w 565"/>
                <a:gd name="T33" fmla="*/ 566 h 566"/>
                <a:gd name="T34" fmla="*/ 339 w 565"/>
                <a:gd name="T35" fmla="*/ 513 h 566"/>
                <a:gd name="T36" fmla="*/ 405 w 565"/>
                <a:gd name="T37" fmla="*/ 538 h 566"/>
                <a:gd name="T38" fmla="*/ 424 w 565"/>
                <a:gd name="T39" fmla="*/ 473 h 566"/>
                <a:gd name="T40" fmla="*/ 492 w 565"/>
                <a:gd name="T41" fmla="*/ 473 h 566"/>
                <a:gd name="T42" fmla="*/ 485 w 565"/>
                <a:gd name="T43" fmla="*/ 405 h 566"/>
                <a:gd name="T44" fmla="*/ 550 w 565"/>
                <a:gd name="T45" fmla="*/ 377 h 566"/>
                <a:gd name="T46" fmla="*/ 517 w 565"/>
                <a:gd name="T47" fmla="*/ 317 h 566"/>
                <a:gd name="T48" fmla="*/ 565 w 565"/>
                <a:gd name="T49" fmla="*/ 269 h 566"/>
                <a:gd name="T50" fmla="*/ 512 w 565"/>
                <a:gd name="T51" fmla="*/ 226 h 566"/>
                <a:gd name="T52" fmla="*/ 538 w 565"/>
                <a:gd name="T53" fmla="*/ 160 h 566"/>
                <a:gd name="T54" fmla="*/ 472 w 565"/>
                <a:gd name="T55" fmla="*/ 141 h 566"/>
                <a:gd name="T56" fmla="*/ 473 w 565"/>
                <a:gd name="T57" fmla="*/ 73 h 566"/>
                <a:gd name="T58" fmla="*/ 405 w 565"/>
                <a:gd name="T59" fmla="*/ 80 h 566"/>
                <a:gd name="T60" fmla="*/ 377 w 565"/>
                <a:gd name="T61" fmla="*/ 15 h 566"/>
                <a:gd name="T62" fmla="*/ 317 w 565"/>
                <a:gd name="T63" fmla="*/ 48 h 566"/>
                <a:gd name="T64" fmla="*/ 328 w 565"/>
                <a:gd name="T65" fmla="*/ 121 h 566"/>
                <a:gd name="T66" fmla="*/ 237 w 565"/>
                <a:gd name="T67" fmla="*/ 445 h 566"/>
                <a:gd name="T68" fmla="*/ 328 w 565"/>
                <a:gd name="T69" fmla="*/ 121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5" h="566">
                  <a:moveTo>
                    <a:pt x="287" y="46"/>
                  </a:moveTo>
                  <a:cubicBezTo>
                    <a:pt x="269" y="0"/>
                    <a:pt x="269" y="0"/>
                    <a:pt x="269" y="0"/>
                  </a:cubicBezTo>
                  <a:cubicBezTo>
                    <a:pt x="233" y="4"/>
                    <a:pt x="233" y="4"/>
                    <a:pt x="233" y="4"/>
                  </a:cubicBezTo>
                  <a:cubicBezTo>
                    <a:pt x="226" y="53"/>
                    <a:pt x="226" y="53"/>
                    <a:pt x="226" y="53"/>
                  </a:cubicBezTo>
                  <a:cubicBezTo>
                    <a:pt x="215" y="55"/>
                    <a:pt x="205" y="59"/>
                    <a:pt x="194" y="63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29" y="45"/>
                    <a:pt x="129" y="45"/>
                    <a:pt x="129" y="45"/>
                  </a:cubicBezTo>
                  <a:cubicBezTo>
                    <a:pt x="141" y="93"/>
                    <a:pt x="141" y="93"/>
                    <a:pt x="141" y="93"/>
                  </a:cubicBezTo>
                  <a:cubicBezTo>
                    <a:pt x="133" y="99"/>
                    <a:pt x="125" y="105"/>
                    <a:pt x="118" y="112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50" y="120"/>
                    <a:pt x="50" y="120"/>
                    <a:pt x="50" y="120"/>
                  </a:cubicBezTo>
                  <a:cubicBezTo>
                    <a:pt x="80" y="160"/>
                    <a:pt x="80" y="160"/>
                    <a:pt x="80" y="160"/>
                  </a:cubicBezTo>
                  <a:cubicBezTo>
                    <a:pt x="74" y="169"/>
                    <a:pt x="69" y="179"/>
                    <a:pt x="65" y="190"/>
                  </a:cubicBezTo>
                  <a:cubicBezTo>
                    <a:pt x="14" y="188"/>
                    <a:pt x="14" y="188"/>
                    <a:pt x="14" y="188"/>
                  </a:cubicBezTo>
                  <a:cubicBezTo>
                    <a:pt x="5" y="223"/>
                    <a:pt x="5" y="223"/>
                    <a:pt x="5" y="223"/>
                  </a:cubicBezTo>
                  <a:cubicBezTo>
                    <a:pt x="48" y="248"/>
                    <a:pt x="48" y="248"/>
                    <a:pt x="48" y="248"/>
                  </a:cubicBezTo>
                  <a:cubicBezTo>
                    <a:pt x="47" y="258"/>
                    <a:pt x="46" y="268"/>
                    <a:pt x="46" y="278"/>
                  </a:cubicBezTo>
                  <a:cubicBezTo>
                    <a:pt x="0" y="296"/>
                    <a:pt x="0" y="296"/>
                    <a:pt x="0" y="296"/>
                  </a:cubicBezTo>
                  <a:cubicBezTo>
                    <a:pt x="4" y="332"/>
                    <a:pt x="4" y="332"/>
                    <a:pt x="4" y="332"/>
                  </a:cubicBezTo>
                  <a:cubicBezTo>
                    <a:pt x="53" y="339"/>
                    <a:pt x="53" y="339"/>
                    <a:pt x="53" y="339"/>
                  </a:cubicBezTo>
                  <a:cubicBezTo>
                    <a:pt x="55" y="350"/>
                    <a:pt x="59" y="360"/>
                    <a:pt x="63" y="371"/>
                  </a:cubicBezTo>
                  <a:cubicBezTo>
                    <a:pt x="27" y="405"/>
                    <a:pt x="27" y="405"/>
                    <a:pt x="27" y="405"/>
                  </a:cubicBezTo>
                  <a:cubicBezTo>
                    <a:pt x="45" y="436"/>
                    <a:pt x="45" y="436"/>
                    <a:pt x="45" y="436"/>
                  </a:cubicBezTo>
                  <a:cubicBezTo>
                    <a:pt x="93" y="424"/>
                    <a:pt x="93" y="424"/>
                    <a:pt x="93" y="424"/>
                  </a:cubicBezTo>
                  <a:cubicBezTo>
                    <a:pt x="99" y="432"/>
                    <a:pt x="105" y="440"/>
                    <a:pt x="112" y="447"/>
                  </a:cubicBezTo>
                  <a:cubicBezTo>
                    <a:pt x="92" y="492"/>
                    <a:pt x="92" y="492"/>
                    <a:pt x="92" y="492"/>
                  </a:cubicBezTo>
                  <a:cubicBezTo>
                    <a:pt x="120" y="515"/>
                    <a:pt x="120" y="515"/>
                    <a:pt x="120" y="515"/>
                  </a:cubicBezTo>
                  <a:cubicBezTo>
                    <a:pt x="160" y="485"/>
                    <a:pt x="160" y="485"/>
                    <a:pt x="160" y="485"/>
                  </a:cubicBezTo>
                  <a:cubicBezTo>
                    <a:pt x="169" y="491"/>
                    <a:pt x="179" y="496"/>
                    <a:pt x="189" y="500"/>
                  </a:cubicBezTo>
                  <a:cubicBezTo>
                    <a:pt x="188" y="550"/>
                    <a:pt x="188" y="550"/>
                    <a:pt x="188" y="550"/>
                  </a:cubicBezTo>
                  <a:cubicBezTo>
                    <a:pt x="223" y="560"/>
                    <a:pt x="223" y="560"/>
                    <a:pt x="223" y="560"/>
                  </a:cubicBezTo>
                  <a:cubicBezTo>
                    <a:pt x="248" y="517"/>
                    <a:pt x="248" y="517"/>
                    <a:pt x="248" y="517"/>
                  </a:cubicBezTo>
                  <a:cubicBezTo>
                    <a:pt x="258" y="518"/>
                    <a:pt x="268" y="519"/>
                    <a:pt x="278" y="519"/>
                  </a:cubicBezTo>
                  <a:cubicBezTo>
                    <a:pt x="296" y="566"/>
                    <a:pt x="296" y="566"/>
                    <a:pt x="296" y="566"/>
                  </a:cubicBezTo>
                  <a:cubicBezTo>
                    <a:pt x="332" y="562"/>
                    <a:pt x="332" y="562"/>
                    <a:pt x="332" y="562"/>
                  </a:cubicBezTo>
                  <a:cubicBezTo>
                    <a:pt x="339" y="513"/>
                    <a:pt x="339" y="513"/>
                    <a:pt x="339" y="513"/>
                  </a:cubicBezTo>
                  <a:cubicBezTo>
                    <a:pt x="350" y="510"/>
                    <a:pt x="360" y="507"/>
                    <a:pt x="371" y="502"/>
                  </a:cubicBezTo>
                  <a:cubicBezTo>
                    <a:pt x="405" y="538"/>
                    <a:pt x="405" y="538"/>
                    <a:pt x="405" y="538"/>
                  </a:cubicBezTo>
                  <a:cubicBezTo>
                    <a:pt x="436" y="521"/>
                    <a:pt x="436" y="521"/>
                    <a:pt x="436" y="521"/>
                  </a:cubicBezTo>
                  <a:cubicBezTo>
                    <a:pt x="424" y="473"/>
                    <a:pt x="424" y="473"/>
                    <a:pt x="424" y="473"/>
                  </a:cubicBezTo>
                  <a:cubicBezTo>
                    <a:pt x="432" y="467"/>
                    <a:pt x="440" y="460"/>
                    <a:pt x="447" y="453"/>
                  </a:cubicBezTo>
                  <a:cubicBezTo>
                    <a:pt x="492" y="473"/>
                    <a:pt x="492" y="473"/>
                    <a:pt x="492" y="473"/>
                  </a:cubicBezTo>
                  <a:cubicBezTo>
                    <a:pt x="515" y="445"/>
                    <a:pt x="515" y="445"/>
                    <a:pt x="515" y="445"/>
                  </a:cubicBezTo>
                  <a:cubicBezTo>
                    <a:pt x="485" y="405"/>
                    <a:pt x="485" y="405"/>
                    <a:pt x="485" y="405"/>
                  </a:cubicBezTo>
                  <a:cubicBezTo>
                    <a:pt x="491" y="396"/>
                    <a:pt x="496" y="386"/>
                    <a:pt x="500" y="376"/>
                  </a:cubicBezTo>
                  <a:cubicBezTo>
                    <a:pt x="550" y="377"/>
                    <a:pt x="550" y="377"/>
                    <a:pt x="550" y="377"/>
                  </a:cubicBezTo>
                  <a:cubicBezTo>
                    <a:pt x="560" y="342"/>
                    <a:pt x="560" y="342"/>
                    <a:pt x="560" y="342"/>
                  </a:cubicBezTo>
                  <a:cubicBezTo>
                    <a:pt x="517" y="317"/>
                    <a:pt x="517" y="317"/>
                    <a:pt x="517" y="317"/>
                  </a:cubicBezTo>
                  <a:cubicBezTo>
                    <a:pt x="518" y="307"/>
                    <a:pt x="519" y="297"/>
                    <a:pt x="519" y="287"/>
                  </a:cubicBezTo>
                  <a:cubicBezTo>
                    <a:pt x="565" y="269"/>
                    <a:pt x="565" y="269"/>
                    <a:pt x="565" y="269"/>
                  </a:cubicBezTo>
                  <a:cubicBezTo>
                    <a:pt x="561" y="233"/>
                    <a:pt x="561" y="233"/>
                    <a:pt x="561" y="233"/>
                  </a:cubicBezTo>
                  <a:cubicBezTo>
                    <a:pt x="512" y="226"/>
                    <a:pt x="512" y="226"/>
                    <a:pt x="512" y="226"/>
                  </a:cubicBezTo>
                  <a:cubicBezTo>
                    <a:pt x="510" y="216"/>
                    <a:pt x="506" y="205"/>
                    <a:pt x="502" y="195"/>
                  </a:cubicBezTo>
                  <a:cubicBezTo>
                    <a:pt x="538" y="160"/>
                    <a:pt x="538" y="160"/>
                    <a:pt x="538" y="160"/>
                  </a:cubicBezTo>
                  <a:cubicBezTo>
                    <a:pt x="520" y="129"/>
                    <a:pt x="520" y="129"/>
                    <a:pt x="520" y="129"/>
                  </a:cubicBezTo>
                  <a:cubicBezTo>
                    <a:pt x="472" y="141"/>
                    <a:pt x="472" y="141"/>
                    <a:pt x="472" y="141"/>
                  </a:cubicBezTo>
                  <a:cubicBezTo>
                    <a:pt x="466" y="133"/>
                    <a:pt x="460" y="126"/>
                    <a:pt x="453" y="118"/>
                  </a:cubicBezTo>
                  <a:cubicBezTo>
                    <a:pt x="473" y="73"/>
                    <a:pt x="473" y="73"/>
                    <a:pt x="473" y="73"/>
                  </a:cubicBezTo>
                  <a:cubicBezTo>
                    <a:pt x="445" y="51"/>
                    <a:pt x="445" y="51"/>
                    <a:pt x="445" y="51"/>
                  </a:cubicBezTo>
                  <a:cubicBezTo>
                    <a:pt x="405" y="80"/>
                    <a:pt x="405" y="80"/>
                    <a:pt x="405" y="80"/>
                  </a:cubicBezTo>
                  <a:cubicBezTo>
                    <a:pt x="396" y="75"/>
                    <a:pt x="386" y="69"/>
                    <a:pt x="376" y="65"/>
                  </a:cubicBezTo>
                  <a:cubicBezTo>
                    <a:pt x="377" y="15"/>
                    <a:pt x="377" y="15"/>
                    <a:pt x="377" y="15"/>
                  </a:cubicBezTo>
                  <a:cubicBezTo>
                    <a:pt x="342" y="5"/>
                    <a:pt x="342" y="5"/>
                    <a:pt x="342" y="5"/>
                  </a:cubicBezTo>
                  <a:cubicBezTo>
                    <a:pt x="317" y="48"/>
                    <a:pt x="317" y="48"/>
                    <a:pt x="317" y="48"/>
                  </a:cubicBezTo>
                  <a:cubicBezTo>
                    <a:pt x="307" y="47"/>
                    <a:pt x="297" y="46"/>
                    <a:pt x="287" y="46"/>
                  </a:cubicBezTo>
                  <a:close/>
                  <a:moveTo>
                    <a:pt x="328" y="121"/>
                  </a:moveTo>
                  <a:cubicBezTo>
                    <a:pt x="418" y="146"/>
                    <a:pt x="470" y="239"/>
                    <a:pt x="444" y="328"/>
                  </a:cubicBezTo>
                  <a:cubicBezTo>
                    <a:pt x="419" y="418"/>
                    <a:pt x="326" y="470"/>
                    <a:pt x="237" y="445"/>
                  </a:cubicBezTo>
                  <a:cubicBezTo>
                    <a:pt x="147" y="419"/>
                    <a:pt x="95" y="326"/>
                    <a:pt x="121" y="237"/>
                  </a:cubicBezTo>
                  <a:cubicBezTo>
                    <a:pt x="146" y="148"/>
                    <a:pt x="239" y="96"/>
                    <a:pt x="328" y="1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Freeform 27"/>
            <p:cNvSpPr>
              <a:spLocks noEditPoints="1"/>
            </p:cNvSpPr>
            <p:nvPr/>
          </p:nvSpPr>
          <p:spPr bwMode="auto">
            <a:xfrm>
              <a:off x="1360488" y="4284663"/>
              <a:ext cx="319088" cy="319088"/>
            </a:xfrm>
            <a:custGeom>
              <a:avLst/>
              <a:gdLst>
                <a:gd name="T0" fmla="*/ 77 w 154"/>
                <a:gd name="T1" fmla="*/ 0 h 154"/>
                <a:gd name="T2" fmla="*/ 0 w 154"/>
                <a:gd name="T3" fmla="*/ 77 h 154"/>
                <a:gd name="T4" fmla="*/ 77 w 154"/>
                <a:gd name="T5" fmla="*/ 154 h 154"/>
                <a:gd name="T6" fmla="*/ 154 w 154"/>
                <a:gd name="T7" fmla="*/ 77 h 154"/>
                <a:gd name="T8" fmla="*/ 77 w 154"/>
                <a:gd name="T9" fmla="*/ 0 h 154"/>
                <a:gd name="T10" fmla="*/ 77 w 154"/>
                <a:gd name="T11" fmla="*/ 51 h 154"/>
                <a:gd name="T12" fmla="*/ 103 w 154"/>
                <a:gd name="T13" fmla="*/ 77 h 154"/>
                <a:gd name="T14" fmla="*/ 77 w 154"/>
                <a:gd name="T15" fmla="*/ 103 h 154"/>
                <a:gd name="T16" fmla="*/ 51 w 154"/>
                <a:gd name="T17" fmla="*/ 77 h 154"/>
                <a:gd name="T18" fmla="*/ 77 w 154"/>
                <a:gd name="T19" fmla="*/ 51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4" h="154">
                  <a:moveTo>
                    <a:pt x="77" y="0"/>
                  </a:moveTo>
                  <a:cubicBezTo>
                    <a:pt x="35" y="0"/>
                    <a:pt x="0" y="35"/>
                    <a:pt x="0" y="77"/>
                  </a:cubicBezTo>
                  <a:cubicBezTo>
                    <a:pt x="0" y="120"/>
                    <a:pt x="35" y="154"/>
                    <a:pt x="77" y="154"/>
                  </a:cubicBezTo>
                  <a:cubicBezTo>
                    <a:pt x="120" y="154"/>
                    <a:pt x="154" y="120"/>
                    <a:pt x="154" y="77"/>
                  </a:cubicBezTo>
                  <a:cubicBezTo>
                    <a:pt x="154" y="35"/>
                    <a:pt x="120" y="0"/>
                    <a:pt x="77" y="0"/>
                  </a:cubicBezTo>
                  <a:close/>
                  <a:moveTo>
                    <a:pt x="77" y="51"/>
                  </a:moveTo>
                  <a:cubicBezTo>
                    <a:pt x="92" y="51"/>
                    <a:pt x="103" y="63"/>
                    <a:pt x="103" y="77"/>
                  </a:cubicBezTo>
                  <a:cubicBezTo>
                    <a:pt x="103" y="92"/>
                    <a:pt x="92" y="103"/>
                    <a:pt x="77" y="103"/>
                  </a:cubicBezTo>
                  <a:cubicBezTo>
                    <a:pt x="63" y="103"/>
                    <a:pt x="51" y="92"/>
                    <a:pt x="51" y="77"/>
                  </a:cubicBezTo>
                  <a:cubicBezTo>
                    <a:pt x="51" y="63"/>
                    <a:pt x="63" y="51"/>
                    <a:pt x="77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6832652" y="4452600"/>
            <a:ext cx="585991" cy="586786"/>
            <a:chOff x="933450" y="3857625"/>
            <a:chExt cx="1171575" cy="1173163"/>
          </a:xfrm>
          <a:solidFill>
            <a:schemeClr val="accent4"/>
          </a:solidFill>
        </p:grpSpPr>
        <p:sp>
          <p:nvSpPr>
            <p:cNvPr id="106" name="Freeform 26"/>
            <p:cNvSpPr>
              <a:spLocks noEditPoints="1"/>
            </p:cNvSpPr>
            <p:nvPr/>
          </p:nvSpPr>
          <p:spPr bwMode="auto">
            <a:xfrm>
              <a:off x="933450" y="3857625"/>
              <a:ext cx="1171575" cy="1173163"/>
            </a:xfrm>
            <a:custGeom>
              <a:avLst/>
              <a:gdLst>
                <a:gd name="T0" fmla="*/ 269 w 565"/>
                <a:gd name="T1" fmla="*/ 0 h 566"/>
                <a:gd name="T2" fmla="*/ 226 w 565"/>
                <a:gd name="T3" fmla="*/ 53 h 566"/>
                <a:gd name="T4" fmla="*/ 160 w 565"/>
                <a:gd name="T5" fmla="*/ 27 h 566"/>
                <a:gd name="T6" fmla="*/ 141 w 565"/>
                <a:gd name="T7" fmla="*/ 93 h 566"/>
                <a:gd name="T8" fmla="*/ 73 w 565"/>
                <a:gd name="T9" fmla="*/ 92 h 566"/>
                <a:gd name="T10" fmla="*/ 80 w 565"/>
                <a:gd name="T11" fmla="*/ 160 h 566"/>
                <a:gd name="T12" fmla="*/ 14 w 565"/>
                <a:gd name="T13" fmla="*/ 188 h 566"/>
                <a:gd name="T14" fmla="*/ 48 w 565"/>
                <a:gd name="T15" fmla="*/ 248 h 566"/>
                <a:gd name="T16" fmla="*/ 0 w 565"/>
                <a:gd name="T17" fmla="*/ 296 h 566"/>
                <a:gd name="T18" fmla="*/ 53 w 565"/>
                <a:gd name="T19" fmla="*/ 339 h 566"/>
                <a:gd name="T20" fmla="*/ 27 w 565"/>
                <a:gd name="T21" fmla="*/ 405 h 566"/>
                <a:gd name="T22" fmla="*/ 93 w 565"/>
                <a:gd name="T23" fmla="*/ 424 h 566"/>
                <a:gd name="T24" fmla="*/ 92 w 565"/>
                <a:gd name="T25" fmla="*/ 492 h 566"/>
                <a:gd name="T26" fmla="*/ 160 w 565"/>
                <a:gd name="T27" fmla="*/ 485 h 566"/>
                <a:gd name="T28" fmla="*/ 188 w 565"/>
                <a:gd name="T29" fmla="*/ 550 h 566"/>
                <a:gd name="T30" fmla="*/ 248 w 565"/>
                <a:gd name="T31" fmla="*/ 517 h 566"/>
                <a:gd name="T32" fmla="*/ 296 w 565"/>
                <a:gd name="T33" fmla="*/ 566 h 566"/>
                <a:gd name="T34" fmla="*/ 339 w 565"/>
                <a:gd name="T35" fmla="*/ 513 h 566"/>
                <a:gd name="T36" fmla="*/ 405 w 565"/>
                <a:gd name="T37" fmla="*/ 538 h 566"/>
                <a:gd name="T38" fmla="*/ 424 w 565"/>
                <a:gd name="T39" fmla="*/ 473 h 566"/>
                <a:gd name="T40" fmla="*/ 492 w 565"/>
                <a:gd name="T41" fmla="*/ 473 h 566"/>
                <a:gd name="T42" fmla="*/ 485 w 565"/>
                <a:gd name="T43" fmla="*/ 405 h 566"/>
                <a:gd name="T44" fmla="*/ 550 w 565"/>
                <a:gd name="T45" fmla="*/ 377 h 566"/>
                <a:gd name="T46" fmla="*/ 517 w 565"/>
                <a:gd name="T47" fmla="*/ 317 h 566"/>
                <a:gd name="T48" fmla="*/ 565 w 565"/>
                <a:gd name="T49" fmla="*/ 269 h 566"/>
                <a:gd name="T50" fmla="*/ 512 w 565"/>
                <a:gd name="T51" fmla="*/ 226 h 566"/>
                <a:gd name="T52" fmla="*/ 538 w 565"/>
                <a:gd name="T53" fmla="*/ 160 h 566"/>
                <a:gd name="T54" fmla="*/ 472 w 565"/>
                <a:gd name="T55" fmla="*/ 141 h 566"/>
                <a:gd name="T56" fmla="*/ 473 w 565"/>
                <a:gd name="T57" fmla="*/ 73 h 566"/>
                <a:gd name="T58" fmla="*/ 405 w 565"/>
                <a:gd name="T59" fmla="*/ 80 h 566"/>
                <a:gd name="T60" fmla="*/ 377 w 565"/>
                <a:gd name="T61" fmla="*/ 15 h 566"/>
                <a:gd name="T62" fmla="*/ 317 w 565"/>
                <a:gd name="T63" fmla="*/ 48 h 566"/>
                <a:gd name="T64" fmla="*/ 328 w 565"/>
                <a:gd name="T65" fmla="*/ 121 h 566"/>
                <a:gd name="T66" fmla="*/ 237 w 565"/>
                <a:gd name="T67" fmla="*/ 445 h 566"/>
                <a:gd name="T68" fmla="*/ 328 w 565"/>
                <a:gd name="T69" fmla="*/ 121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5" h="566">
                  <a:moveTo>
                    <a:pt x="287" y="46"/>
                  </a:moveTo>
                  <a:cubicBezTo>
                    <a:pt x="269" y="0"/>
                    <a:pt x="269" y="0"/>
                    <a:pt x="269" y="0"/>
                  </a:cubicBezTo>
                  <a:cubicBezTo>
                    <a:pt x="233" y="4"/>
                    <a:pt x="233" y="4"/>
                    <a:pt x="233" y="4"/>
                  </a:cubicBezTo>
                  <a:cubicBezTo>
                    <a:pt x="226" y="53"/>
                    <a:pt x="226" y="53"/>
                    <a:pt x="226" y="53"/>
                  </a:cubicBezTo>
                  <a:cubicBezTo>
                    <a:pt x="215" y="55"/>
                    <a:pt x="205" y="59"/>
                    <a:pt x="194" y="63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29" y="45"/>
                    <a:pt x="129" y="45"/>
                    <a:pt x="129" y="45"/>
                  </a:cubicBezTo>
                  <a:cubicBezTo>
                    <a:pt x="141" y="93"/>
                    <a:pt x="141" y="93"/>
                    <a:pt x="141" y="93"/>
                  </a:cubicBezTo>
                  <a:cubicBezTo>
                    <a:pt x="133" y="99"/>
                    <a:pt x="125" y="105"/>
                    <a:pt x="118" y="112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50" y="120"/>
                    <a:pt x="50" y="120"/>
                    <a:pt x="50" y="120"/>
                  </a:cubicBezTo>
                  <a:cubicBezTo>
                    <a:pt x="80" y="160"/>
                    <a:pt x="80" y="160"/>
                    <a:pt x="80" y="160"/>
                  </a:cubicBezTo>
                  <a:cubicBezTo>
                    <a:pt x="74" y="169"/>
                    <a:pt x="69" y="179"/>
                    <a:pt x="65" y="190"/>
                  </a:cubicBezTo>
                  <a:cubicBezTo>
                    <a:pt x="14" y="188"/>
                    <a:pt x="14" y="188"/>
                    <a:pt x="14" y="188"/>
                  </a:cubicBezTo>
                  <a:cubicBezTo>
                    <a:pt x="5" y="223"/>
                    <a:pt x="5" y="223"/>
                    <a:pt x="5" y="223"/>
                  </a:cubicBezTo>
                  <a:cubicBezTo>
                    <a:pt x="48" y="248"/>
                    <a:pt x="48" y="248"/>
                    <a:pt x="48" y="248"/>
                  </a:cubicBezTo>
                  <a:cubicBezTo>
                    <a:pt x="47" y="258"/>
                    <a:pt x="46" y="268"/>
                    <a:pt x="46" y="278"/>
                  </a:cubicBezTo>
                  <a:cubicBezTo>
                    <a:pt x="0" y="296"/>
                    <a:pt x="0" y="296"/>
                    <a:pt x="0" y="296"/>
                  </a:cubicBezTo>
                  <a:cubicBezTo>
                    <a:pt x="4" y="332"/>
                    <a:pt x="4" y="332"/>
                    <a:pt x="4" y="332"/>
                  </a:cubicBezTo>
                  <a:cubicBezTo>
                    <a:pt x="53" y="339"/>
                    <a:pt x="53" y="339"/>
                    <a:pt x="53" y="339"/>
                  </a:cubicBezTo>
                  <a:cubicBezTo>
                    <a:pt x="55" y="350"/>
                    <a:pt x="59" y="360"/>
                    <a:pt x="63" y="371"/>
                  </a:cubicBezTo>
                  <a:cubicBezTo>
                    <a:pt x="27" y="405"/>
                    <a:pt x="27" y="405"/>
                    <a:pt x="27" y="405"/>
                  </a:cubicBezTo>
                  <a:cubicBezTo>
                    <a:pt x="45" y="436"/>
                    <a:pt x="45" y="436"/>
                    <a:pt x="45" y="436"/>
                  </a:cubicBezTo>
                  <a:cubicBezTo>
                    <a:pt x="93" y="424"/>
                    <a:pt x="93" y="424"/>
                    <a:pt x="93" y="424"/>
                  </a:cubicBezTo>
                  <a:cubicBezTo>
                    <a:pt x="99" y="432"/>
                    <a:pt x="105" y="440"/>
                    <a:pt x="112" y="447"/>
                  </a:cubicBezTo>
                  <a:cubicBezTo>
                    <a:pt x="92" y="492"/>
                    <a:pt x="92" y="492"/>
                    <a:pt x="92" y="492"/>
                  </a:cubicBezTo>
                  <a:cubicBezTo>
                    <a:pt x="120" y="515"/>
                    <a:pt x="120" y="515"/>
                    <a:pt x="120" y="515"/>
                  </a:cubicBezTo>
                  <a:cubicBezTo>
                    <a:pt x="160" y="485"/>
                    <a:pt x="160" y="485"/>
                    <a:pt x="160" y="485"/>
                  </a:cubicBezTo>
                  <a:cubicBezTo>
                    <a:pt x="169" y="491"/>
                    <a:pt x="179" y="496"/>
                    <a:pt x="189" y="500"/>
                  </a:cubicBezTo>
                  <a:cubicBezTo>
                    <a:pt x="188" y="550"/>
                    <a:pt x="188" y="550"/>
                    <a:pt x="188" y="550"/>
                  </a:cubicBezTo>
                  <a:cubicBezTo>
                    <a:pt x="223" y="560"/>
                    <a:pt x="223" y="560"/>
                    <a:pt x="223" y="560"/>
                  </a:cubicBezTo>
                  <a:cubicBezTo>
                    <a:pt x="248" y="517"/>
                    <a:pt x="248" y="517"/>
                    <a:pt x="248" y="517"/>
                  </a:cubicBezTo>
                  <a:cubicBezTo>
                    <a:pt x="258" y="518"/>
                    <a:pt x="268" y="519"/>
                    <a:pt x="278" y="519"/>
                  </a:cubicBezTo>
                  <a:cubicBezTo>
                    <a:pt x="296" y="566"/>
                    <a:pt x="296" y="566"/>
                    <a:pt x="296" y="566"/>
                  </a:cubicBezTo>
                  <a:cubicBezTo>
                    <a:pt x="332" y="562"/>
                    <a:pt x="332" y="562"/>
                    <a:pt x="332" y="562"/>
                  </a:cubicBezTo>
                  <a:cubicBezTo>
                    <a:pt x="339" y="513"/>
                    <a:pt x="339" y="513"/>
                    <a:pt x="339" y="513"/>
                  </a:cubicBezTo>
                  <a:cubicBezTo>
                    <a:pt x="350" y="510"/>
                    <a:pt x="360" y="507"/>
                    <a:pt x="371" y="502"/>
                  </a:cubicBezTo>
                  <a:cubicBezTo>
                    <a:pt x="405" y="538"/>
                    <a:pt x="405" y="538"/>
                    <a:pt x="405" y="538"/>
                  </a:cubicBezTo>
                  <a:cubicBezTo>
                    <a:pt x="436" y="521"/>
                    <a:pt x="436" y="521"/>
                    <a:pt x="436" y="521"/>
                  </a:cubicBezTo>
                  <a:cubicBezTo>
                    <a:pt x="424" y="473"/>
                    <a:pt x="424" y="473"/>
                    <a:pt x="424" y="473"/>
                  </a:cubicBezTo>
                  <a:cubicBezTo>
                    <a:pt x="432" y="467"/>
                    <a:pt x="440" y="460"/>
                    <a:pt x="447" y="453"/>
                  </a:cubicBezTo>
                  <a:cubicBezTo>
                    <a:pt x="492" y="473"/>
                    <a:pt x="492" y="473"/>
                    <a:pt x="492" y="473"/>
                  </a:cubicBezTo>
                  <a:cubicBezTo>
                    <a:pt x="515" y="445"/>
                    <a:pt x="515" y="445"/>
                    <a:pt x="515" y="445"/>
                  </a:cubicBezTo>
                  <a:cubicBezTo>
                    <a:pt x="485" y="405"/>
                    <a:pt x="485" y="405"/>
                    <a:pt x="485" y="405"/>
                  </a:cubicBezTo>
                  <a:cubicBezTo>
                    <a:pt x="491" y="396"/>
                    <a:pt x="496" y="386"/>
                    <a:pt x="500" y="376"/>
                  </a:cubicBezTo>
                  <a:cubicBezTo>
                    <a:pt x="550" y="377"/>
                    <a:pt x="550" y="377"/>
                    <a:pt x="550" y="377"/>
                  </a:cubicBezTo>
                  <a:cubicBezTo>
                    <a:pt x="560" y="342"/>
                    <a:pt x="560" y="342"/>
                    <a:pt x="560" y="342"/>
                  </a:cubicBezTo>
                  <a:cubicBezTo>
                    <a:pt x="517" y="317"/>
                    <a:pt x="517" y="317"/>
                    <a:pt x="517" y="317"/>
                  </a:cubicBezTo>
                  <a:cubicBezTo>
                    <a:pt x="518" y="307"/>
                    <a:pt x="519" y="297"/>
                    <a:pt x="519" y="287"/>
                  </a:cubicBezTo>
                  <a:cubicBezTo>
                    <a:pt x="565" y="269"/>
                    <a:pt x="565" y="269"/>
                    <a:pt x="565" y="269"/>
                  </a:cubicBezTo>
                  <a:cubicBezTo>
                    <a:pt x="561" y="233"/>
                    <a:pt x="561" y="233"/>
                    <a:pt x="561" y="233"/>
                  </a:cubicBezTo>
                  <a:cubicBezTo>
                    <a:pt x="512" y="226"/>
                    <a:pt x="512" y="226"/>
                    <a:pt x="512" y="226"/>
                  </a:cubicBezTo>
                  <a:cubicBezTo>
                    <a:pt x="510" y="216"/>
                    <a:pt x="506" y="205"/>
                    <a:pt x="502" y="195"/>
                  </a:cubicBezTo>
                  <a:cubicBezTo>
                    <a:pt x="538" y="160"/>
                    <a:pt x="538" y="160"/>
                    <a:pt x="538" y="160"/>
                  </a:cubicBezTo>
                  <a:cubicBezTo>
                    <a:pt x="520" y="129"/>
                    <a:pt x="520" y="129"/>
                    <a:pt x="520" y="129"/>
                  </a:cubicBezTo>
                  <a:cubicBezTo>
                    <a:pt x="472" y="141"/>
                    <a:pt x="472" y="141"/>
                    <a:pt x="472" y="141"/>
                  </a:cubicBezTo>
                  <a:cubicBezTo>
                    <a:pt x="466" y="133"/>
                    <a:pt x="460" y="126"/>
                    <a:pt x="453" y="118"/>
                  </a:cubicBezTo>
                  <a:cubicBezTo>
                    <a:pt x="473" y="73"/>
                    <a:pt x="473" y="73"/>
                    <a:pt x="473" y="73"/>
                  </a:cubicBezTo>
                  <a:cubicBezTo>
                    <a:pt x="445" y="51"/>
                    <a:pt x="445" y="51"/>
                    <a:pt x="445" y="51"/>
                  </a:cubicBezTo>
                  <a:cubicBezTo>
                    <a:pt x="405" y="80"/>
                    <a:pt x="405" y="80"/>
                    <a:pt x="405" y="80"/>
                  </a:cubicBezTo>
                  <a:cubicBezTo>
                    <a:pt x="396" y="75"/>
                    <a:pt x="386" y="69"/>
                    <a:pt x="376" y="65"/>
                  </a:cubicBezTo>
                  <a:cubicBezTo>
                    <a:pt x="377" y="15"/>
                    <a:pt x="377" y="15"/>
                    <a:pt x="377" y="15"/>
                  </a:cubicBezTo>
                  <a:cubicBezTo>
                    <a:pt x="342" y="5"/>
                    <a:pt x="342" y="5"/>
                    <a:pt x="342" y="5"/>
                  </a:cubicBezTo>
                  <a:cubicBezTo>
                    <a:pt x="317" y="48"/>
                    <a:pt x="317" y="48"/>
                    <a:pt x="317" y="48"/>
                  </a:cubicBezTo>
                  <a:cubicBezTo>
                    <a:pt x="307" y="47"/>
                    <a:pt x="297" y="46"/>
                    <a:pt x="287" y="46"/>
                  </a:cubicBezTo>
                  <a:close/>
                  <a:moveTo>
                    <a:pt x="328" y="121"/>
                  </a:moveTo>
                  <a:cubicBezTo>
                    <a:pt x="418" y="146"/>
                    <a:pt x="470" y="239"/>
                    <a:pt x="444" y="328"/>
                  </a:cubicBezTo>
                  <a:cubicBezTo>
                    <a:pt x="419" y="418"/>
                    <a:pt x="326" y="470"/>
                    <a:pt x="237" y="445"/>
                  </a:cubicBezTo>
                  <a:cubicBezTo>
                    <a:pt x="147" y="419"/>
                    <a:pt x="95" y="326"/>
                    <a:pt x="121" y="237"/>
                  </a:cubicBezTo>
                  <a:cubicBezTo>
                    <a:pt x="146" y="148"/>
                    <a:pt x="239" y="96"/>
                    <a:pt x="328" y="1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Freeform 27"/>
            <p:cNvSpPr>
              <a:spLocks noEditPoints="1"/>
            </p:cNvSpPr>
            <p:nvPr/>
          </p:nvSpPr>
          <p:spPr bwMode="auto">
            <a:xfrm>
              <a:off x="1360488" y="4284663"/>
              <a:ext cx="319088" cy="319088"/>
            </a:xfrm>
            <a:custGeom>
              <a:avLst/>
              <a:gdLst>
                <a:gd name="T0" fmla="*/ 77 w 154"/>
                <a:gd name="T1" fmla="*/ 0 h 154"/>
                <a:gd name="T2" fmla="*/ 0 w 154"/>
                <a:gd name="T3" fmla="*/ 77 h 154"/>
                <a:gd name="T4" fmla="*/ 77 w 154"/>
                <a:gd name="T5" fmla="*/ 154 h 154"/>
                <a:gd name="T6" fmla="*/ 154 w 154"/>
                <a:gd name="T7" fmla="*/ 77 h 154"/>
                <a:gd name="T8" fmla="*/ 77 w 154"/>
                <a:gd name="T9" fmla="*/ 0 h 154"/>
                <a:gd name="T10" fmla="*/ 77 w 154"/>
                <a:gd name="T11" fmla="*/ 51 h 154"/>
                <a:gd name="T12" fmla="*/ 103 w 154"/>
                <a:gd name="T13" fmla="*/ 77 h 154"/>
                <a:gd name="T14" fmla="*/ 77 w 154"/>
                <a:gd name="T15" fmla="*/ 103 h 154"/>
                <a:gd name="T16" fmla="*/ 51 w 154"/>
                <a:gd name="T17" fmla="*/ 77 h 154"/>
                <a:gd name="T18" fmla="*/ 77 w 154"/>
                <a:gd name="T19" fmla="*/ 51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4" h="154">
                  <a:moveTo>
                    <a:pt x="77" y="0"/>
                  </a:moveTo>
                  <a:cubicBezTo>
                    <a:pt x="35" y="0"/>
                    <a:pt x="0" y="35"/>
                    <a:pt x="0" y="77"/>
                  </a:cubicBezTo>
                  <a:cubicBezTo>
                    <a:pt x="0" y="120"/>
                    <a:pt x="35" y="154"/>
                    <a:pt x="77" y="154"/>
                  </a:cubicBezTo>
                  <a:cubicBezTo>
                    <a:pt x="120" y="154"/>
                    <a:pt x="154" y="120"/>
                    <a:pt x="154" y="77"/>
                  </a:cubicBezTo>
                  <a:cubicBezTo>
                    <a:pt x="154" y="35"/>
                    <a:pt x="120" y="0"/>
                    <a:pt x="77" y="0"/>
                  </a:cubicBezTo>
                  <a:close/>
                  <a:moveTo>
                    <a:pt x="77" y="51"/>
                  </a:moveTo>
                  <a:cubicBezTo>
                    <a:pt x="92" y="51"/>
                    <a:pt x="103" y="63"/>
                    <a:pt x="103" y="77"/>
                  </a:cubicBezTo>
                  <a:cubicBezTo>
                    <a:pt x="103" y="92"/>
                    <a:pt x="92" y="103"/>
                    <a:pt x="77" y="103"/>
                  </a:cubicBezTo>
                  <a:cubicBezTo>
                    <a:pt x="63" y="103"/>
                    <a:pt x="51" y="92"/>
                    <a:pt x="51" y="77"/>
                  </a:cubicBezTo>
                  <a:cubicBezTo>
                    <a:pt x="51" y="63"/>
                    <a:pt x="63" y="51"/>
                    <a:pt x="77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6832652" y="5417774"/>
            <a:ext cx="585991" cy="586786"/>
            <a:chOff x="933450" y="3857625"/>
            <a:chExt cx="1171575" cy="1173163"/>
          </a:xfrm>
          <a:solidFill>
            <a:schemeClr val="accent5"/>
          </a:solidFill>
        </p:grpSpPr>
        <p:sp>
          <p:nvSpPr>
            <p:cNvPr id="109" name="Freeform 26"/>
            <p:cNvSpPr>
              <a:spLocks noEditPoints="1"/>
            </p:cNvSpPr>
            <p:nvPr/>
          </p:nvSpPr>
          <p:spPr bwMode="auto">
            <a:xfrm>
              <a:off x="933450" y="3857625"/>
              <a:ext cx="1171575" cy="1173163"/>
            </a:xfrm>
            <a:custGeom>
              <a:avLst/>
              <a:gdLst>
                <a:gd name="T0" fmla="*/ 269 w 565"/>
                <a:gd name="T1" fmla="*/ 0 h 566"/>
                <a:gd name="T2" fmla="*/ 226 w 565"/>
                <a:gd name="T3" fmla="*/ 53 h 566"/>
                <a:gd name="T4" fmla="*/ 160 w 565"/>
                <a:gd name="T5" fmla="*/ 27 h 566"/>
                <a:gd name="T6" fmla="*/ 141 w 565"/>
                <a:gd name="T7" fmla="*/ 93 h 566"/>
                <a:gd name="T8" fmla="*/ 73 w 565"/>
                <a:gd name="T9" fmla="*/ 92 h 566"/>
                <a:gd name="T10" fmla="*/ 80 w 565"/>
                <a:gd name="T11" fmla="*/ 160 h 566"/>
                <a:gd name="T12" fmla="*/ 14 w 565"/>
                <a:gd name="T13" fmla="*/ 188 h 566"/>
                <a:gd name="T14" fmla="*/ 48 w 565"/>
                <a:gd name="T15" fmla="*/ 248 h 566"/>
                <a:gd name="T16" fmla="*/ 0 w 565"/>
                <a:gd name="T17" fmla="*/ 296 h 566"/>
                <a:gd name="T18" fmla="*/ 53 w 565"/>
                <a:gd name="T19" fmla="*/ 339 h 566"/>
                <a:gd name="T20" fmla="*/ 27 w 565"/>
                <a:gd name="T21" fmla="*/ 405 h 566"/>
                <a:gd name="T22" fmla="*/ 93 w 565"/>
                <a:gd name="T23" fmla="*/ 424 h 566"/>
                <a:gd name="T24" fmla="*/ 92 w 565"/>
                <a:gd name="T25" fmla="*/ 492 h 566"/>
                <a:gd name="T26" fmla="*/ 160 w 565"/>
                <a:gd name="T27" fmla="*/ 485 h 566"/>
                <a:gd name="T28" fmla="*/ 188 w 565"/>
                <a:gd name="T29" fmla="*/ 550 h 566"/>
                <a:gd name="T30" fmla="*/ 248 w 565"/>
                <a:gd name="T31" fmla="*/ 517 h 566"/>
                <a:gd name="T32" fmla="*/ 296 w 565"/>
                <a:gd name="T33" fmla="*/ 566 h 566"/>
                <a:gd name="T34" fmla="*/ 339 w 565"/>
                <a:gd name="T35" fmla="*/ 513 h 566"/>
                <a:gd name="T36" fmla="*/ 405 w 565"/>
                <a:gd name="T37" fmla="*/ 538 h 566"/>
                <a:gd name="T38" fmla="*/ 424 w 565"/>
                <a:gd name="T39" fmla="*/ 473 h 566"/>
                <a:gd name="T40" fmla="*/ 492 w 565"/>
                <a:gd name="T41" fmla="*/ 473 h 566"/>
                <a:gd name="T42" fmla="*/ 485 w 565"/>
                <a:gd name="T43" fmla="*/ 405 h 566"/>
                <a:gd name="T44" fmla="*/ 550 w 565"/>
                <a:gd name="T45" fmla="*/ 377 h 566"/>
                <a:gd name="T46" fmla="*/ 517 w 565"/>
                <a:gd name="T47" fmla="*/ 317 h 566"/>
                <a:gd name="T48" fmla="*/ 565 w 565"/>
                <a:gd name="T49" fmla="*/ 269 h 566"/>
                <a:gd name="T50" fmla="*/ 512 w 565"/>
                <a:gd name="T51" fmla="*/ 226 h 566"/>
                <a:gd name="T52" fmla="*/ 538 w 565"/>
                <a:gd name="T53" fmla="*/ 160 h 566"/>
                <a:gd name="T54" fmla="*/ 472 w 565"/>
                <a:gd name="T55" fmla="*/ 141 h 566"/>
                <a:gd name="T56" fmla="*/ 473 w 565"/>
                <a:gd name="T57" fmla="*/ 73 h 566"/>
                <a:gd name="T58" fmla="*/ 405 w 565"/>
                <a:gd name="T59" fmla="*/ 80 h 566"/>
                <a:gd name="T60" fmla="*/ 377 w 565"/>
                <a:gd name="T61" fmla="*/ 15 h 566"/>
                <a:gd name="T62" fmla="*/ 317 w 565"/>
                <a:gd name="T63" fmla="*/ 48 h 566"/>
                <a:gd name="T64" fmla="*/ 328 w 565"/>
                <a:gd name="T65" fmla="*/ 121 h 566"/>
                <a:gd name="T66" fmla="*/ 237 w 565"/>
                <a:gd name="T67" fmla="*/ 445 h 566"/>
                <a:gd name="T68" fmla="*/ 328 w 565"/>
                <a:gd name="T69" fmla="*/ 121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5" h="566">
                  <a:moveTo>
                    <a:pt x="287" y="46"/>
                  </a:moveTo>
                  <a:cubicBezTo>
                    <a:pt x="269" y="0"/>
                    <a:pt x="269" y="0"/>
                    <a:pt x="269" y="0"/>
                  </a:cubicBezTo>
                  <a:cubicBezTo>
                    <a:pt x="233" y="4"/>
                    <a:pt x="233" y="4"/>
                    <a:pt x="233" y="4"/>
                  </a:cubicBezTo>
                  <a:cubicBezTo>
                    <a:pt x="226" y="53"/>
                    <a:pt x="226" y="53"/>
                    <a:pt x="226" y="53"/>
                  </a:cubicBezTo>
                  <a:cubicBezTo>
                    <a:pt x="215" y="55"/>
                    <a:pt x="205" y="59"/>
                    <a:pt x="194" y="63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29" y="45"/>
                    <a:pt x="129" y="45"/>
                    <a:pt x="129" y="45"/>
                  </a:cubicBezTo>
                  <a:cubicBezTo>
                    <a:pt x="141" y="93"/>
                    <a:pt x="141" y="93"/>
                    <a:pt x="141" y="93"/>
                  </a:cubicBezTo>
                  <a:cubicBezTo>
                    <a:pt x="133" y="99"/>
                    <a:pt x="125" y="105"/>
                    <a:pt x="118" y="112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50" y="120"/>
                    <a:pt x="50" y="120"/>
                    <a:pt x="50" y="120"/>
                  </a:cubicBezTo>
                  <a:cubicBezTo>
                    <a:pt x="80" y="160"/>
                    <a:pt x="80" y="160"/>
                    <a:pt x="80" y="160"/>
                  </a:cubicBezTo>
                  <a:cubicBezTo>
                    <a:pt x="74" y="169"/>
                    <a:pt x="69" y="179"/>
                    <a:pt x="65" y="190"/>
                  </a:cubicBezTo>
                  <a:cubicBezTo>
                    <a:pt x="14" y="188"/>
                    <a:pt x="14" y="188"/>
                    <a:pt x="14" y="188"/>
                  </a:cubicBezTo>
                  <a:cubicBezTo>
                    <a:pt x="5" y="223"/>
                    <a:pt x="5" y="223"/>
                    <a:pt x="5" y="223"/>
                  </a:cubicBezTo>
                  <a:cubicBezTo>
                    <a:pt x="48" y="248"/>
                    <a:pt x="48" y="248"/>
                    <a:pt x="48" y="248"/>
                  </a:cubicBezTo>
                  <a:cubicBezTo>
                    <a:pt x="47" y="258"/>
                    <a:pt x="46" y="268"/>
                    <a:pt x="46" y="278"/>
                  </a:cubicBezTo>
                  <a:cubicBezTo>
                    <a:pt x="0" y="296"/>
                    <a:pt x="0" y="296"/>
                    <a:pt x="0" y="296"/>
                  </a:cubicBezTo>
                  <a:cubicBezTo>
                    <a:pt x="4" y="332"/>
                    <a:pt x="4" y="332"/>
                    <a:pt x="4" y="332"/>
                  </a:cubicBezTo>
                  <a:cubicBezTo>
                    <a:pt x="53" y="339"/>
                    <a:pt x="53" y="339"/>
                    <a:pt x="53" y="339"/>
                  </a:cubicBezTo>
                  <a:cubicBezTo>
                    <a:pt x="55" y="350"/>
                    <a:pt x="59" y="360"/>
                    <a:pt x="63" y="371"/>
                  </a:cubicBezTo>
                  <a:cubicBezTo>
                    <a:pt x="27" y="405"/>
                    <a:pt x="27" y="405"/>
                    <a:pt x="27" y="405"/>
                  </a:cubicBezTo>
                  <a:cubicBezTo>
                    <a:pt x="45" y="436"/>
                    <a:pt x="45" y="436"/>
                    <a:pt x="45" y="436"/>
                  </a:cubicBezTo>
                  <a:cubicBezTo>
                    <a:pt x="93" y="424"/>
                    <a:pt x="93" y="424"/>
                    <a:pt x="93" y="424"/>
                  </a:cubicBezTo>
                  <a:cubicBezTo>
                    <a:pt x="99" y="432"/>
                    <a:pt x="105" y="440"/>
                    <a:pt x="112" y="447"/>
                  </a:cubicBezTo>
                  <a:cubicBezTo>
                    <a:pt x="92" y="492"/>
                    <a:pt x="92" y="492"/>
                    <a:pt x="92" y="492"/>
                  </a:cubicBezTo>
                  <a:cubicBezTo>
                    <a:pt x="120" y="515"/>
                    <a:pt x="120" y="515"/>
                    <a:pt x="120" y="515"/>
                  </a:cubicBezTo>
                  <a:cubicBezTo>
                    <a:pt x="160" y="485"/>
                    <a:pt x="160" y="485"/>
                    <a:pt x="160" y="485"/>
                  </a:cubicBezTo>
                  <a:cubicBezTo>
                    <a:pt x="169" y="491"/>
                    <a:pt x="179" y="496"/>
                    <a:pt x="189" y="500"/>
                  </a:cubicBezTo>
                  <a:cubicBezTo>
                    <a:pt x="188" y="550"/>
                    <a:pt x="188" y="550"/>
                    <a:pt x="188" y="550"/>
                  </a:cubicBezTo>
                  <a:cubicBezTo>
                    <a:pt x="223" y="560"/>
                    <a:pt x="223" y="560"/>
                    <a:pt x="223" y="560"/>
                  </a:cubicBezTo>
                  <a:cubicBezTo>
                    <a:pt x="248" y="517"/>
                    <a:pt x="248" y="517"/>
                    <a:pt x="248" y="517"/>
                  </a:cubicBezTo>
                  <a:cubicBezTo>
                    <a:pt x="258" y="518"/>
                    <a:pt x="268" y="519"/>
                    <a:pt x="278" y="519"/>
                  </a:cubicBezTo>
                  <a:cubicBezTo>
                    <a:pt x="296" y="566"/>
                    <a:pt x="296" y="566"/>
                    <a:pt x="296" y="566"/>
                  </a:cubicBezTo>
                  <a:cubicBezTo>
                    <a:pt x="332" y="562"/>
                    <a:pt x="332" y="562"/>
                    <a:pt x="332" y="562"/>
                  </a:cubicBezTo>
                  <a:cubicBezTo>
                    <a:pt x="339" y="513"/>
                    <a:pt x="339" y="513"/>
                    <a:pt x="339" y="513"/>
                  </a:cubicBezTo>
                  <a:cubicBezTo>
                    <a:pt x="350" y="510"/>
                    <a:pt x="360" y="507"/>
                    <a:pt x="371" y="502"/>
                  </a:cubicBezTo>
                  <a:cubicBezTo>
                    <a:pt x="405" y="538"/>
                    <a:pt x="405" y="538"/>
                    <a:pt x="405" y="538"/>
                  </a:cubicBezTo>
                  <a:cubicBezTo>
                    <a:pt x="436" y="521"/>
                    <a:pt x="436" y="521"/>
                    <a:pt x="436" y="521"/>
                  </a:cubicBezTo>
                  <a:cubicBezTo>
                    <a:pt x="424" y="473"/>
                    <a:pt x="424" y="473"/>
                    <a:pt x="424" y="473"/>
                  </a:cubicBezTo>
                  <a:cubicBezTo>
                    <a:pt x="432" y="467"/>
                    <a:pt x="440" y="460"/>
                    <a:pt x="447" y="453"/>
                  </a:cubicBezTo>
                  <a:cubicBezTo>
                    <a:pt x="492" y="473"/>
                    <a:pt x="492" y="473"/>
                    <a:pt x="492" y="473"/>
                  </a:cubicBezTo>
                  <a:cubicBezTo>
                    <a:pt x="515" y="445"/>
                    <a:pt x="515" y="445"/>
                    <a:pt x="515" y="445"/>
                  </a:cubicBezTo>
                  <a:cubicBezTo>
                    <a:pt x="485" y="405"/>
                    <a:pt x="485" y="405"/>
                    <a:pt x="485" y="405"/>
                  </a:cubicBezTo>
                  <a:cubicBezTo>
                    <a:pt x="491" y="396"/>
                    <a:pt x="496" y="386"/>
                    <a:pt x="500" y="376"/>
                  </a:cubicBezTo>
                  <a:cubicBezTo>
                    <a:pt x="550" y="377"/>
                    <a:pt x="550" y="377"/>
                    <a:pt x="550" y="377"/>
                  </a:cubicBezTo>
                  <a:cubicBezTo>
                    <a:pt x="560" y="342"/>
                    <a:pt x="560" y="342"/>
                    <a:pt x="560" y="342"/>
                  </a:cubicBezTo>
                  <a:cubicBezTo>
                    <a:pt x="517" y="317"/>
                    <a:pt x="517" y="317"/>
                    <a:pt x="517" y="317"/>
                  </a:cubicBezTo>
                  <a:cubicBezTo>
                    <a:pt x="518" y="307"/>
                    <a:pt x="519" y="297"/>
                    <a:pt x="519" y="287"/>
                  </a:cubicBezTo>
                  <a:cubicBezTo>
                    <a:pt x="565" y="269"/>
                    <a:pt x="565" y="269"/>
                    <a:pt x="565" y="269"/>
                  </a:cubicBezTo>
                  <a:cubicBezTo>
                    <a:pt x="561" y="233"/>
                    <a:pt x="561" y="233"/>
                    <a:pt x="561" y="233"/>
                  </a:cubicBezTo>
                  <a:cubicBezTo>
                    <a:pt x="512" y="226"/>
                    <a:pt x="512" y="226"/>
                    <a:pt x="512" y="226"/>
                  </a:cubicBezTo>
                  <a:cubicBezTo>
                    <a:pt x="510" y="216"/>
                    <a:pt x="506" y="205"/>
                    <a:pt x="502" y="195"/>
                  </a:cubicBezTo>
                  <a:cubicBezTo>
                    <a:pt x="538" y="160"/>
                    <a:pt x="538" y="160"/>
                    <a:pt x="538" y="160"/>
                  </a:cubicBezTo>
                  <a:cubicBezTo>
                    <a:pt x="520" y="129"/>
                    <a:pt x="520" y="129"/>
                    <a:pt x="520" y="129"/>
                  </a:cubicBezTo>
                  <a:cubicBezTo>
                    <a:pt x="472" y="141"/>
                    <a:pt x="472" y="141"/>
                    <a:pt x="472" y="141"/>
                  </a:cubicBezTo>
                  <a:cubicBezTo>
                    <a:pt x="466" y="133"/>
                    <a:pt x="460" y="126"/>
                    <a:pt x="453" y="118"/>
                  </a:cubicBezTo>
                  <a:cubicBezTo>
                    <a:pt x="473" y="73"/>
                    <a:pt x="473" y="73"/>
                    <a:pt x="473" y="73"/>
                  </a:cubicBezTo>
                  <a:cubicBezTo>
                    <a:pt x="445" y="51"/>
                    <a:pt x="445" y="51"/>
                    <a:pt x="445" y="51"/>
                  </a:cubicBezTo>
                  <a:cubicBezTo>
                    <a:pt x="405" y="80"/>
                    <a:pt x="405" y="80"/>
                    <a:pt x="405" y="80"/>
                  </a:cubicBezTo>
                  <a:cubicBezTo>
                    <a:pt x="396" y="75"/>
                    <a:pt x="386" y="69"/>
                    <a:pt x="376" y="65"/>
                  </a:cubicBezTo>
                  <a:cubicBezTo>
                    <a:pt x="377" y="15"/>
                    <a:pt x="377" y="15"/>
                    <a:pt x="377" y="15"/>
                  </a:cubicBezTo>
                  <a:cubicBezTo>
                    <a:pt x="342" y="5"/>
                    <a:pt x="342" y="5"/>
                    <a:pt x="342" y="5"/>
                  </a:cubicBezTo>
                  <a:cubicBezTo>
                    <a:pt x="317" y="48"/>
                    <a:pt x="317" y="48"/>
                    <a:pt x="317" y="48"/>
                  </a:cubicBezTo>
                  <a:cubicBezTo>
                    <a:pt x="307" y="47"/>
                    <a:pt x="297" y="46"/>
                    <a:pt x="287" y="46"/>
                  </a:cubicBezTo>
                  <a:close/>
                  <a:moveTo>
                    <a:pt x="328" y="121"/>
                  </a:moveTo>
                  <a:cubicBezTo>
                    <a:pt x="418" y="146"/>
                    <a:pt x="470" y="239"/>
                    <a:pt x="444" y="328"/>
                  </a:cubicBezTo>
                  <a:cubicBezTo>
                    <a:pt x="419" y="418"/>
                    <a:pt x="326" y="470"/>
                    <a:pt x="237" y="445"/>
                  </a:cubicBezTo>
                  <a:cubicBezTo>
                    <a:pt x="147" y="419"/>
                    <a:pt x="95" y="326"/>
                    <a:pt x="121" y="237"/>
                  </a:cubicBezTo>
                  <a:cubicBezTo>
                    <a:pt x="146" y="148"/>
                    <a:pt x="239" y="96"/>
                    <a:pt x="328" y="1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Freeform 27"/>
            <p:cNvSpPr>
              <a:spLocks noEditPoints="1"/>
            </p:cNvSpPr>
            <p:nvPr/>
          </p:nvSpPr>
          <p:spPr bwMode="auto">
            <a:xfrm>
              <a:off x="1360488" y="4284663"/>
              <a:ext cx="319088" cy="319088"/>
            </a:xfrm>
            <a:custGeom>
              <a:avLst/>
              <a:gdLst>
                <a:gd name="T0" fmla="*/ 77 w 154"/>
                <a:gd name="T1" fmla="*/ 0 h 154"/>
                <a:gd name="T2" fmla="*/ 0 w 154"/>
                <a:gd name="T3" fmla="*/ 77 h 154"/>
                <a:gd name="T4" fmla="*/ 77 w 154"/>
                <a:gd name="T5" fmla="*/ 154 h 154"/>
                <a:gd name="T6" fmla="*/ 154 w 154"/>
                <a:gd name="T7" fmla="*/ 77 h 154"/>
                <a:gd name="T8" fmla="*/ 77 w 154"/>
                <a:gd name="T9" fmla="*/ 0 h 154"/>
                <a:gd name="T10" fmla="*/ 77 w 154"/>
                <a:gd name="T11" fmla="*/ 51 h 154"/>
                <a:gd name="T12" fmla="*/ 103 w 154"/>
                <a:gd name="T13" fmla="*/ 77 h 154"/>
                <a:gd name="T14" fmla="*/ 77 w 154"/>
                <a:gd name="T15" fmla="*/ 103 h 154"/>
                <a:gd name="T16" fmla="*/ 51 w 154"/>
                <a:gd name="T17" fmla="*/ 77 h 154"/>
                <a:gd name="T18" fmla="*/ 77 w 154"/>
                <a:gd name="T19" fmla="*/ 51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4" h="154">
                  <a:moveTo>
                    <a:pt x="77" y="0"/>
                  </a:moveTo>
                  <a:cubicBezTo>
                    <a:pt x="35" y="0"/>
                    <a:pt x="0" y="35"/>
                    <a:pt x="0" y="77"/>
                  </a:cubicBezTo>
                  <a:cubicBezTo>
                    <a:pt x="0" y="120"/>
                    <a:pt x="35" y="154"/>
                    <a:pt x="77" y="154"/>
                  </a:cubicBezTo>
                  <a:cubicBezTo>
                    <a:pt x="120" y="154"/>
                    <a:pt x="154" y="120"/>
                    <a:pt x="154" y="77"/>
                  </a:cubicBezTo>
                  <a:cubicBezTo>
                    <a:pt x="154" y="35"/>
                    <a:pt x="120" y="0"/>
                    <a:pt x="77" y="0"/>
                  </a:cubicBezTo>
                  <a:close/>
                  <a:moveTo>
                    <a:pt x="77" y="51"/>
                  </a:moveTo>
                  <a:cubicBezTo>
                    <a:pt x="92" y="51"/>
                    <a:pt x="103" y="63"/>
                    <a:pt x="103" y="77"/>
                  </a:cubicBezTo>
                  <a:cubicBezTo>
                    <a:pt x="103" y="92"/>
                    <a:pt x="92" y="103"/>
                    <a:pt x="77" y="103"/>
                  </a:cubicBezTo>
                  <a:cubicBezTo>
                    <a:pt x="63" y="103"/>
                    <a:pt x="51" y="92"/>
                    <a:pt x="51" y="77"/>
                  </a:cubicBezTo>
                  <a:cubicBezTo>
                    <a:pt x="51" y="63"/>
                    <a:pt x="63" y="51"/>
                    <a:pt x="77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845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" presetClass="entr" presetSubtype="2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2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2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2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2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2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2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2" presetClass="entr" presetSubtype="2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" presetClass="entr" presetSubtype="2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2" presetClass="entr" presetSubtype="2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" grpId="0" animBg="1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6614160" y="4236453"/>
            <a:ext cx="5577840" cy="128951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3242069"/>
            <a:ext cx="5557520" cy="128951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614160" y="2336006"/>
            <a:ext cx="5577840" cy="128951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Gear </a:t>
            </a:r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Timeline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437964"/>
            <a:ext cx="5557520" cy="128951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5178"/>
          <p:cNvSpPr/>
          <p:nvPr/>
        </p:nvSpPr>
        <p:spPr>
          <a:xfrm>
            <a:off x="4576638" y="1271871"/>
            <a:ext cx="1621696" cy="16216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6" h="21456" extrusionOk="0">
                <a:moveTo>
                  <a:pt x="5820" y="614"/>
                </a:moveTo>
                <a:cubicBezTo>
                  <a:pt x="5535" y="728"/>
                  <a:pt x="5356" y="1076"/>
                  <a:pt x="5428" y="1374"/>
                </a:cubicBezTo>
                <a:lnTo>
                  <a:pt x="5803" y="2913"/>
                </a:lnTo>
                <a:cubicBezTo>
                  <a:pt x="4703" y="3606"/>
                  <a:pt x="3743" y="4537"/>
                  <a:pt x="3003" y="5669"/>
                </a:cubicBezTo>
                <a:lnTo>
                  <a:pt x="1469" y="5267"/>
                </a:lnTo>
                <a:cubicBezTo>
                  <a:pt x="1184" y="5191"/>
                  <a:pt x="816" y="5373"/>
                  <a:pt x="700" y="5644"/>
                </a:cubicBezTo>
                <a:lnTo>
                  <a:pt x="105" y="7046"/>
                </a:lnTo>
                <a:cubicBezTo>
                  <a:pt x="-15" y="7328"/>
                  <a:pt x="106" y="7702"/>
                  <a:pt x="368" y="7862"/>
                </a:cubicBezTo>
                <a:lnTo>
                  <a:pt x="1723" y="8685"/>
                </a:lnTo>
                <a:cubicBezTo>
                  <a:pt x="1422" y="10003"/>
                  <a:pt x="1419" y="11341"/>
                  <a:pt x="1686" y="12614"/>
                </a:cubicBezTo>
                <a:lnTo>
                  <a:pt x="318" y="13413"/>
                </a:lnTo>
                <a:cubicBezTo>
                  <a:pt x="54" y="13568"/>
                  <a:pt x="-72" y="13939"/>
                  <a:pt x="43" y="14223"/>
                </a:cubicBezTo>
                <a:lnTo>
                  <a:pt x="614" y="15636"/>
                </a:lnTo>
                <a:cubicBezTo>
                  <a:pt x="729" y="15921"/>
                  <a:pt x="1077" y="16100"/>
                  <a:pt x="1374" y="16028"/>
                </a:cubicBezTo>
                <a:lnTo>
                  <a:pt x="2913" y="15652"/>
                </a:lnTo>
                <a:cubicBezTo>
                  <a:pt x="3606" y="16753"/>
                  <a:pt x="4537" y="17713"/>
                  <a:pt x="5669" y="18453"/>
                </a:cubicBezTo>
                <a:lnTo>
                  <a:pt x="5267" y="19987"/>
                </a:lnTo>
                <a:cubicBezTo>
                  <a:pt x="5189" y="20283"/>
                  <a:pt x="5361" y="20634"/>
                  <a:pt x="5643" y="20753"/>
                </a:cubicBezTo>
                <a:lnTo>
                  <a:pt x="7046" y="21351"/>
                </a:lnTo>
                <a:cubicBezTo>
                  <a:pt x="7317" y="21466"/>
                  <a:pt x="7709" y="21340"/>
                  <a:pt x="7862" y="21088"/>
                </a:cubicBezTo>
                <a:lnTo>
                  <a:pt x="8688" y="19732"/>
                </a:lnTo>
                <a:cubicBezTo>
                  <a:pt x="10006" y="20032"/>
                  <a:pt x="11342" y="20037"/>
                  <a:pt x="12614" y="19770"/>
                </a:cubicBezTo>
                <a:lnTo>
                  <a:pt x="13413" y="21138"/>
                </a:lnTo>
                <a:cubicBezTo>
                  <a:pt x="13568" y="21403"/>
                  <a:pt x="13939" y="21528"/>
                  <a:pt x="14223" y="21413"/>
                </a:cubicBezTo>
                <a:lnTo>
                  <a:pt x="15636" y="20842"/>
                </a:lnTo>
                <a:cubicBezTo>
                  <a:pt x="15920" y="20728"/>
                  <a:pt x="16100" y="20379"/>
                  <a:pt x="16028" y="20082"/>
                </a:cubicBezTo>
                <a:lnTo>
                  <a:pt x="15655" y="18542"/>
                </a:lnTo>
                <a:cubicBezTo>
                  <a:pt x="16755" y="17850"/>
                  <a:pt x="17711" y="16918"/>
                  <a:pt x="18450" y="15788"/>
                </a:cubicBezTo>
                <a:lnTo>
                  <a:pt x="19987" y="16189"/>
                </a:lnTo>
                <a:cubicBezTo>
                  <a:pt x="20113" y="16222"/>
                  <a:pt x="20256" y="16210"/>
                  <a:pt x="20389" y="16156"/>
                </a:cubicBezTo>
                <a:cubicBezTo>
                  <a:pt x="20558" y="16088"/>
                  <a:pt x="20692" y="15963"/>
                  <a:pt x="20756" y="15812"/>
                </a:cubicBezTo>
                <a:lnTo>
                  <a:pt x="21351" y="14410"/>
                </a:lnTo>
                <a:cubicBezTo>
                  <a:pt x="21470" y="14128"/>
                  <a:pt x="21350" y="13753"/>
                  <a:pt x="21088" y="13594"/>
                </a:cubicBezTo>
                <a:lnTo>
                  <a:pt x="19733" y="12770"/>
                </a:lnTo>
                <a:cubicBezTo>
                  <a:pt x="20034" y="11452"/>
                  <a:pt x="20037" y="10115"/>
                  <a:pt x="19770" y="8842"/>
                </a:cubicBezTo>
                <a:lnTo>
                  <a:pt x="21138" y="8043"/>
                </a:lnTo>
                <a:cubicBezTo>
                  <a:pt x="21402" y="7888"/>
                  <a:pt x="21528" y="7517"/>
                  <a:pt x="21413" y="7233"/>
                </a:cubicBezTo>
                <a:lnTo>
                  <a:pt x="20842" y="5819"/>
                </a:lnTo>
                <a:cubicBezTo>
                  <a:pt x="20727" y="5535"/>
                  <a:pt x="20379" y="5356"/>
                  <a:pt x="20082" y="5428"/>
                </a:cubicBezTo>
                <a:lnTo>
                  <a:pt x="18543" y="5803"/>
                </a:lnTo>
                <a:cubicBezTo>
                  <a:pt x="17850" y="4702"/>
                  <a:pt x="16919" y="3742"/>
                  <a:pt x="15787" y="3003"/>
                </a:cubicBezTo>
                <a:lnTo>
                  <a:pt x="16189" y="1469"/>
                </a:lnTo>
                <a:cubicBezTo>
                  <a:pt x="16267" y="1173"/>
                  <a:pt x="16095" y="822"/>
                  <a:pt x="15813" y="703"/>
                </a:cubicBezTo>
                <a:lnTo>
                  <a:pt x="14410" y="105"/>
                </a:lnTo>
                <a:cubicBezTo>
                  <a:pt x="14140" y="-10"/>
                  <a:pt x="13747" y="116"/>
                  <a:pt x="13594" y="368"/>
                </a:cubicBezTo>
                <a:lnTo>
                  <a:pt x="12770" y="1722"/>
                </a:lnTo>
                <a:cubicBezTo>
                  <a:pt x="11454" y="1422"/>
                  <a:pt x="10117" y="1418"/>
                  <a:pt x="8845" y="1684"/>
                </a:cubicBezTo>
                <a:lnTo>
                  <a:pt x="8043" y="318"/>
                </a:lnTo>
                <a:cubicBezTo>
                  <a:pt x="7888" y="53"/>
                  <a:pt x="7517" y="-72"/>
                  <a:pt x="7233" y="43"/>
                </a:cubicBezTo>
                <a:lnTo>
                  <a:pt x="5820" y="614"/>
                </a:lnTo>
                <a:close/>
              </a:path>
            </a:pathLst>
          </a:custGeom>
          <a:solidFill>
            <a:schemeClr val="accent1"/>
          </a:solidFill>
          <a:ln w="31750" cap="flat">
            <a:solidFill>
              <a:schemeClr val="bg1"/>
            </a:solidFill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endParaRPr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9" name="Group 78"/>
          <p:cNvGrpSpPr/>
          <p:nvPr/>
        </p:nvGrpSpPr>
        <p:grpSpPr>
          <a:xfrm>
            <a:off x="5901842" y="2169913"/>
            <a:ext cx="1621696" cy="1621696"/>
            <a:chOff x="5901842" y="2169913"/>
            <a:chExt cx="1621696" cy="1621696"/>
          </a:xfrm>
        </p:grpSpPr>
        <p:sp>
          <p:nvSpPr>
            <p:cNvPr id="5" name="Shape 25178"/>
            <p:cNvSpPr/>
            <p:nvPr/>
          </p:nvSpPr>
          <p:spPr>
            <a:xfrm>
              <a:off x="5901842" y="2169913"/>
              <a:ext cx="1621696" cy="16216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6" h="21456" extrusionOk="0">
                  <a:moveTo>
                    <a:pt x="5820" y="614"/>
                  </a:moveTo>
                  <a:cubicBezTo>
                    <a:pt x="5535" y="728"/>
                    <a:pt x="5356" y="1076"/>
                    <a:pt x="5428" y="1374"/>
                  </a:cubicBezTo>
                  <a:lnTo>
                    <a:pt x="5803" y="2913"/>
                  </a:lnTo>
                  <a:cubicBezTo>
                    <a:pt x="4703" y="3606"/>
                    <a:pt x="3743" y="4537"/>
                    <a:pt x="3003" y="5669"/>
                  </a:cubicBezTo>
                  <a:lnTo>
                    <a:pt x="1469" y="5267"/>
                  </a:lnTo>
                  <a:cubicBezTo>
                    <a:pt x="1184" y="5191"/>
                    <a:pt x="816" y="5373"/>
                    <a:pt x="700" y="5644"/>
                  </a:cubicBezTo>
                  <a:lnTo>
                    <a:pt x="105" y="7046"/>
                  </a:lnTo>
                  <a:cubicBezTo>
                    <a:pt x="-15" y="7328"/>
                    <a:pt x="106" y="7702"/>
                    <a:pt x="368" y="7862"/>
                  </a:cubicBezTo>
                  <a:lnTo>
                    <a:pt x="1723" y="8685"/>
                  </a:lnTo>
                  <a:cubicBezTo>
                    <a:pt x="1422" y="10003"/>
                    <a:pt x="1419" y="11341"/>
                    <a:pt x="1686" y="12614"/>
                  </a:cubicBezTo>
                  <a:lnTo>
                    <a:pt x="318" y="13413"/>
                  </a:lnTo>
                  <a:cubicBezTo>
                    <a:pt x="54" y="13568"/>
                    <a:pt x="-72" y="13939"/>
                    <a:pt x="43" y="14223"/>
                  </a:cubicBezTo>
                  <a:lnTo>
                    <a:pt x="614" y="15636"/>
                  </a:lnTo>
                  <a:cubicBezTo>
                    <a:pt x="729" y="15921"/>
                    <a:pt x="1077" y="16100"/>
                    <a:pt x="1374" y="16028"/>
                  </a:cubicBezTo>
                  <a:lnTo>
                    <a:pt x="2913" y="15652"/>
                  </a:lnTo>
                  <a:cubicBezTo>
                    <a:pt x="3606" y="16753"/>
                    <a:pt x="4537" y="17713"/>
                    <a:pt x="5669" y="18453"/>
                  </a:cubicBezTo>
                  <a:lnTo>
                    <a:pt x="5267" y="19987"/>
                  </a:lnTo>
                  <a:cubicBezTo>
                    <a:pt x="5189" y="20283"/>
                    <a:pt x="5361" y="20634"/>
                    <a:pt x="5643" y="20753"/>
                  </a:cubicBezTo>
                  <a:lnTo>
                    <a:pt x="7046" y="21351"/>
                  </a:lnTo>
                  <a:cubicBezTo>
                    <a:pt x="7317" y="21466"/>
                    <a:pt x="7709" y="21340"/>
                    <a:pt x="7862" y="21088"/>
                  </a:cubicBezTo>
                  <a:lnTo>
                    <a:pt x="8688" y="19732"/>
                  </a:lnTo>
                  <a:cubicBezTo>
                    <a:pt x="10006" y="20032"/>
                    <a:pt x="11342" y="20037"/>
                    <a:pt x="12614" y="19770"/>
                  </a:cubicBezTo>
                  <a:lnTo>
                    <a:pt x="13413" y="21138"/>
                  </a:lnTo>
                  <a:cubicBezTo>
                    <a:pt x="13568" y="21403"/>
                    <a:pt x="13939" y="21528"/>
                    <a:pt x="14223" y="21413"/>
                  </a:cubicBezTo>
                  <a:lnTo>
                    <a:pt x="15636" y="20842"/>
                  </a:lnTo>
                  <a:cubicBezTo>
                    <a:pt x="15920" y="20728"/>
                    <a:pt x="16100" y="20379"/>
                    <a:pt x="16028" y="20082"/>
                  </a:cubicBezTo>
                  <a:lnTo>
                    <a:pt x="15655" y="18542"/>
                  </a:lnTo>
                  <a:cubicBezTo>
                    <a:pt x="16755" y="17850"/>
                    <a:pt x="17711" y="16918"/>
                    <a:pt x="18450" y="15788"/>
                  </a:cubicBezTo>
                  <a:lnTo>
                    <a:pt x="19987" y="16189"/>
                  </a:lnTo>
                  <a:cubicBezTo>
                    <a:pt x="20113" y="16222"/>
                    <a:pt x="20256" y="16210"/>
                    <a:pt x="20389" y="16156"/>
                  </a:cubicBezTo>
                  <a:cubicBezTo>
                    <a:pt x="20558" y="16088"/>
                    <a:pt x="20692" y="15963"/>
                    <a:pt x="20756" y="15812"/>
                  </a:cubicBezTo>
                  <a:lnTo>
                    <a:pt x="21351" y="14410"/>
                  </a:lnTo>
                  <a:cubicBezTo>
                    <a:pt x="21470" y="14128"/>
                    <a:pt x="21350" y="13753"/>
                    <a:pt x="21088" y="13594"/>
                  </a:cubicBezTo>
                  <a:lnTo>
                    <a:pt x="19733" y="12770"/>
                  </a:lnTo>
                  <a:cubicBezTo>
                    <a:pt x="20034" y="11452"/>
                    <a:pt x="20037" y="10115"/>
                    <a:pt x="19770" y="8842"/>
                  </a:cubicBezTo>
                  <a:lnTo>
                    <a:pt x="21138" y="8043"/>
                  </a:lnTo>
                  <a:cubicBezTo>
                    <a:pt x="21402" y="7888"/>
                    <a:pt x="21528" y="7517"/>
                    <a:pt x="21413" y="7233"/>
                  </a:cubicBezTo>
                  <a:lnTo>
                    <a:pt x="20842" y="5819"/>
                  </a:lnTo>
                  <a:cubicBezTo>
                    <a:pt x="20727" y="5535"/>
                    <a:pt x="20379" y="5356"/>
                    <a:pt x="20082" y="5428"/>
                  </a:cubicBezTo>
                  <a:lnTo>
                    <a:pt x="18543" y="5803"/>
                  </a:lnTo>
                  <a:cubicBezTo>
                    <a:pt x="17850" y="4702"/>
                    <a:pt x="16919" y="3742"/>
                    <a:pt x="15787" y="3003"/>
                  </a:cubicBezTo>
                  <a:lnTo>
                    <a:pt x="16189" y="1469"/>
                  </a:lnTo>
                  <a:cubicBezTo>
                    <a:pt x="16267" y="1173"/>
                    <a:pt x="16095" y="822"/>
                    <a:pt x="15813" y="703"/>
                  </a:cubicBezTo>
                  <a:lnTo>
                    <a:pt x="14410" y="105"/>
                  </a:lnTo>
                  <a:cubicBezTo>
                    <a:pt x="14140" y="-10"/>
                    <a:pt x="13747" y="116"/>
                    <a:pt x="13594" y="368"/>
                  </a:cubicBezTo>
                  <a:lnTo>
                    <a:pt x="12770" y="1722"/>
                  </a:lnTo>
                  <a:cubicBezTo>
                    <a:pt x="11454" y="1422"/>
                    <a:pt x="10117" y="1418"/>
                    <a:pt x="8845" y="1684"/>
                  </a:cubicBezTo>
                  <a:lnTo>
                    <a:pt x="8043" y="318"/>
                  </a:lnTo>
                  <a:cubicBezTo>
                    <a:pt x="7888" y="53"/>
                    <a:pt x="7517" y="-72"/>
                    <a:pt x="7233" y="43"/>
                  </a:cubicBezTo>
                  <a:lnTo>
                    <a:pt x="5820" y="614"/>
                  </a:lnTo>
                  <a:close/>
                </a:path>
              </a:pathLst>
            </a:custGeom>
            <a:solidFill>
              <a:schemeClr val="accent2"/>
            </a:solidFill>
            <a:ln w="31750" cap="flat">
              <a:solidFill>
                <a:schemeClr val="bg1"/>
              </a:solidFill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6252239" y="2520310"/>
              <a:ext cx="920903" cy="92090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Shape 25178"/>
          <p:cNvSpPr/>
          <p:nvPr/>
        </p:nvSpPr>
        <p:spPr>
          <a:xfrm rot="2485357">
            <a:off x="4576638" y="3075976"/>
            <a:ext cx="1621696" cy="16216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6" h="21456" extrusionOk="0">
                <a:moveTo>
                  <a:pt x="5820" y="614"/>
                </a:moveTo>
                <a:cubicBezTo>
                  <a:pt x="5535" y="728"/>
                  <a:pt x="5356" y="1076"/>
                  <a:pt x="5428" y="1374"/>
                </a:cubicBezTo>
                <a:lnTo>
                  <a:pt x="5803" y="2913"/>
                </a:lnTo>
                <a:cubicBezTo>
                  <a:pt x="4703" y="3606"/>
                  <a:pt x="3743" y="4537"/>
                  <a:pt x="3003" y="5669"/>
                </a:cubicBezTo>
                <a:lnTo>
                  <a:pt x="1469" y="5267"/>
                </a:lnTo>
                <a:cubicBezTo>
                  <a:pt x="1184" y="5191"/>
                  <a:pt x="816" y="5373"/>
                  <a:pt x="700" y="5644"/>
                </a:cubicBezTo>
                <a:lnTo>
                  <a:pt x="105" y="7046"/>
                </a:lnTo>
                <a:cubicBezTo>
                  <a:pt x="-15" y="7328"/>
                  <a:pt x="106" y="7702"/>
                  <a:pt x="368" y="7862"/>
                </a:cubicBezTo>
                <a:lnTo>
                  <a:pt x="1723" y="8685"/>
                </a:lnTo>
                <a:cubicBezTo>
                  <a:pt x="1422" y="10003"/>
                  <a:pt x="1419" y="11341"/>
                  <a:pt x="1686" y="12614"/>
                </a:cubicBezTo>
                <a:lnTo>
                  <a:pt x="318" y="13413"/>
                </a:lnTo>
                <a:cubicBezTo>
                  <a:pt x="54" y="13568"/>
                  <a:pt x="-72" y="13939"/>
                  <a:pt x="43" y="14223"/>
                </a:cubicBezTo>
                <a:lnTo>
                  <a:pt x="614" y="15636"/>
                </a:lnTo>
                <a:cubicBezTo>
                  <a:pt x="729" y="15921"/>
                  <a:pt x="1077" y="16100"/>
                  <a:pt x="1374" y="16028"/>
                </a:cubicBezTo>
                <a:lnTo>
                  <a:pt x="2913" y="15652"/>
                </a:lnTo>
                <a:cubicBezTo>
                  <a:pt x="3606" y="16753"/>
                  <a:pt x="4537" y="17713"/>
                  <a:pt x="5669" y="18453"/>
                </a:cubicBezTo>
                <a:lnTo>
                  <a:pt x="5267" y="19987"/>
                </a:lnTo>
                <a:cubicBezTo>
                  <a:pt x="5189" y="20283"/>
                  <a:pt x="5361" y="20634"/>
                  <a:pt x="5643" y="20753"/>
                </a:cubicBezTo>
                <a:lnTo>
                  <a:pt x="7046" y="21351"/>
                </a:lnTo>
                <a:cubicBezTo>
                  <a:pt x="7317" y="21466"/>
                  <a:pt x="7709" y="21340"/>
                  <a:pt x="7862" y="21088"/>
                </a:cubicBezTo>
                <a:lnTo>
                  <a:pt x="8688" y="19732"/>
                </a:lnTo>
                <a:cubicBezTo>
                  <a:pt x="10006" y="20032"/>
                  <a:pt x="11342" y="20037"/>
                  <a:pt x="12614" y="19770"/>
                </a:cubicBezTo>
                <a:lnTo>
                  <a:pt x="13413" y="21138"/>
                </a:lnTo>
                <a:cubicBezTo>
                  <a:pt x="13568" y="21403"/>
                  <a:pt x="13939" y="21528"/>
                  <a:pt x="14223" y="21413"/>
                </a:cubicBezTo>
                <a:lnTo>
                  <a:pt x="15636" y="20842"/>
                </a:lnTo>
                <a:cubicBezTo>
                  <a:pt x="15920" y="20728"/>
                  <a:pt x="16100" y="20379"/>
                  <a:pt x="16028" y="20082"/>
                </a:cubicBezTo>
                <a:lnTo>
                  <a:pt x="15655" y="18542"/>
                </a:lnTo>
                <a:cubicBezTo>
                  <a:pt x="16755" y="17850"/>
                  <a:pt x="17711" y="16918"/>
                  <a:pt x="18450" y="15788"/>
                </a:cubicBezTo>
                <a:lnTo>
                  <a:pt x="19987" y="16189"/>
                </a:lnTo>
                <a:cubicBezTo>
                  <a:pt x="20113" y="16222"/>
                  <a:pt x="20256" y="16210"/>
                  <a:pt x="20389" y="16156"/>
                </a:cubicBezTo>
                <a:cubicBezTo>
                  <a:pt x="20558" y="16088"/>
                  <a:pt x="20692" y="15963"/>
                  <a:pt x="20756" y="15812"/>
                </a:cubicBezTo>
                <a:lnTo>
                  <a:pt x="21351" y="14410"/>
                </a:lnTo>
                <a:cubicBezTo>
                  <a:pt x="21470" y="14128"/>
                  <a:pt x="21350" y="13753"/>
                  <a:pt x="21088" y="13594"/>
                </a:cubicBezTo>
                <a:lnTo>
                  <a:pt x="19733" y="12770"/>
                </a:lnTo>
                <a:cubicBezTo>
                  <a:pt x="20034" y="11452"/>
                  <a:pt x="20037" y="10115"/>
                  <a:pt x="19770" y="8842"/>
                </a:cubicBezTo>
                <a:lnTo>
                  <a:pt x="21138" y="8043"/>
                </a:lnTo>
                <a:cubicBezTo>
                  <a:pt x="21402" y="7888"/>
                  <a:pt x="21528" y="7517"/>
                  <a:pt x="21413" y="7233"/>
                </a:cubicBezTo>
                <a:lnTo>
                  <a:pt x="20842" y="5819"/>
                </a:lnTo>
                <a:cubicBezTo>
                  <a:pt x="20727" y="5535"/>
                  <a:pt x="20379" y="5356"/>
                  <a:pt x="20082" y="5428"/>
                </a:cubicBezTo>
                <a:lnTo>
                  <a:pt x="18543" y="5803"/>
                </a:lnTo>
                <a:cubicBezTo>
                  <a:pt x="17850" y="4702"/>
                  <a:pt x="16919" y="3742"/>
                  <a:pt x="15787" y="3003"/>
                </a:cubicBezTo>
                <a:lnTo>
                  <a:pt x="16189" y="1469"/>
                </a:lnTo>
                <a:cubicBezTo>
                  <a:pt x="16267" y="1173"/>
                  <a:pt x="16095" y="822"/>
                  <a:pt x="15813" y="703"/>
                </a:cubicBezTo>
                <a:lnTo>
                  <a:pt x="14410" y="105"/>
                </a:lnTo>
                <a:cubicBezTo>
                  <a:pt x="14140" y="-10"/>
                  <a:pt x="13747" y="116"/>
                  <a:pt x="13594" y="368"/>
                </a:cubicBezTo>
                <a:lnTo>
                  <a:pt x="12770" y="1722"/>
                </a:lnTo>
                <a:cubicBezTo>
                  <a:pt x="11454" y="1422"/>
                  <a:pt x="10117" y="1418"/>
                  <a:pt x="8845" y="1684"/>
                </a:cubicBezTo>
                <a:lnTo>
                  <a:pt x="8043" y="318"/>
                </a:lnTo>
                <a:cubicBezTo>
                  <a:pt x="7888" y="53"/>
                  <a:pt x="7517" y="-72"/>
                  <a:pt x="7233" y="43"/>
                </a:cubicBezTo>
                <a:lnTo>
                  <a:pt x="5820" y="614"/>
                </a:lnTo>
                <a:close/>
              </a:path>
            </a:pathLst>
          </a:custGeom>
          <a:solidFill>
            <a:schemeClr val="accent3"/>
          </a:solidFill>
          <a:ln w="31750" cap="flat">
            <a:solidFill>
              <a:schemeClr val="bg1"/>
            </a:solidFill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endParaRPr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8" name="Group 77"/>
          <p:cNvGrpSpPr/>
          <p:nvPr/>
        </p:nvGrpSpPr>
        <p:grpSpPr>
          <a:xfrm>
            <a:off x="5901842" y="4070360"/>
            <a:ext cx="1621696" cy="1621696"/>
            <a:chOff x="5901842" y="4070360"/>
            <a:chExt cx="1621696" cy="1621696"/>
          </a:xfrm>
        </p:grpSpPr>
        <p:sp>
          <p:nvSpPr>
            <p:cNvPr id="13" name="Shape 25178"/>
            <p:cNvSpPr/>
            <p:nvPr/>
          </p:nvSpPr>
          <p:spPr>
            <a:xfrm rot="666045">
              <a:off x="5901842" y="4070360"/>
              <a:ext cx="1621696" cy="16216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6" h="21456" extrusionOk="0">
                  <a:moveTo>
                    <a:pt x="5820" y="614"/>
                  </a:moveTo>
                  <a:cubicBezTo>
                    <a:pt x="5535" y="728"/>
                    <a:pt x="5356" y="1076"/>
                    <a:pt x="5428" y="1374"/>
                  </a:cubicBezTo>
                  <a:lnTo>
                    <a:pt x="5803" y="2913"/>
                  </a:lnTo>
                  <a:cubicBezTo>
                    <a:pt x="4703" y="3606"/>
                    <a:pt x="3743" y="4537"/>
                    <a:pt x="3003" y="5669"/>
                  </a:cubicBezTo>
                  <a:lnTo>
                    <a:pt x="1469" y="5267"/>
                  </a:lnTo>
                  <a:cubicBezTo>
                    <a:pt x="1184" y="5191"/>
                    <a:pt x="816" y="5373"/>
                    <a:pt x="700" y="5644"/>
                  </a:cubicBezTo>
                  <a:lnTo>
                    <a:pt x="105" y="7046"/>
                  </a:lnTo>
                  <a:cubicBezTo>
                    <a:pt x="-15" y="7328"/>
                    <a:pt x="106" y="7702"/>
                    <a:pt x="368" y="7862"/>
                  </a:cubicBezTo>
                  <a:lnTo>
                    <a:pt x="1723" y="8685"/>
                  </a:lnTo>
                  <a:cubicBezTo>
                    <a:pt x="1422" y="10003"/>
                    <a:pt x="1419" y="11341"/>
                    <a:pt x="1686" y="12614"/>
                  </a:cubicBezTo>
                  <a:lnTo>
                    <a:pt x="318" y="13413"/>
                  </a:lnTo>
                  <a:cubicBezTo>
                    <a:pt x="54" y="13568"/>
                    <a:pt x="-72" y="13939"/>
                    <a:pt x="43" y="14223"/>
                  </a:cubicBezTo>
                  <a:lnTo>
                    <a:pt x="614" y="15636"/>
                  </a:lnTo>
                  <a:cubicBezTo>
                    <a:pt x="729" y="15921"/>
                    <a:pt x="1077" y="16100"/>
                    <a:pt x="1374" y="16028"/>
                  </a:cubicBezTo>
                  <a:lnTo>
                    <a:pt x="2913" y="15652"/>
                  </a:lnTo>
                  <a:cubicBezTo>
                    <a:pt x="3606" y="16753"/>
                    <a:pt x="4537" y="17713"/>
                    <a:pt x="5669" y="18453"/>
                  </a:cubicBezTo>
                  <a:lnTo>
                    <a:pt x="5267" y="19987"/>
                  </a:lnTo>
                  <a:cubicBezTo>
                    <a:pt x="5189" y="20283"/>
                    <a:pt x="5361" y="20634"/>
                    <a:pt x="5643" y="20753"/>
                  </a:cubicBezTo>
                  <a:lnTo>
                    <a:pt x="7046" y="21351"/>
                  </a:lnTo>
                  <a:cubicBezTo>
                    <a:pt x="7317" y="21466"/>
                    <a:pt x="7709" y="21340"/>
                    <a:pt x="7862" y="21088"/>
                  </a:cubicBezTo>
                  <a:lnTo>
                    <a:pt x="8688" y="19732"/>
                  </a:lnTo>
                  <a:cubicBezTo>
                    <a:pt x="10006" y="20032"/>
                    <a:pt x="11342" y="20037"/>
                    <a:pt x="12614" y="19770"/>
                  </a:cubicBezTo>
                  <a:lnTo>
                    <a:pt x="13413" y="21138"/>
                  </a:lnTo>
                  <a:cubicBezTo>
                    <a:pt x="13568" y="21403"/>
                    <a:pt x="13939" y="21528"/>
                    <a:pt x="14223" y="21413"/>
                  </a:cubicBezTo>
                  <a:lnTo>
                    <a:pt x="15636" y="20842"/>
                  </a:lnTo>
                  <a:cubicBezTo>
                    <a:pt x="15920" y="20728"/>
                    <a:pt x="16100" y="20379"/>
                    <a:pt x="16028" y="20082"/>
                  </a:cubicBezTo>
                  <a:lnTo>
                    <a:pt x="15655" y="18542"/>
                  </a:lnTo>
                  <a:cubicBezTo>
                    <a:pt x="16755" y="17850"/>
                    <a:pt x="17711" y="16918"/>
                    <a:pt x="18450" y="15788"/>
                  </a:cubicBezTo>
                  <a:lnTo>
                    <a:pt x="19987" y="16189"/>
                  </a:lnTo>
                  <a:cubicBezTo>
                    <a:pt x="20113" y="16222"/>
                    <a:pt x="20256" y="16210"/>
                    <a:pt x="20389" y="16156"/>
                  </a:cubicBezTo>
                  <a:cubicBezTo>
                    <a:pt x="20558" y="16088"/>
                    <a:pt x="20692" y="15963"/>
                    <a:pt x="20756" y="15812"/>
                  </a:cubicBezTo>
                  <a:lnTo>
                    <a:pt x="21351" y="14410"/>
                  </a:lnTo>
                  <a:cubicBezTo>
                    <a:pt x="21470" y="14128"/>
                    <a:pt x="21350" y="13753"/>
                    <a:pt x="21088" y="13594"/>
                  </a:cubicBezTo>
                  <a:lnTo>
                    <a:pt x="19733" y="12770"/>
                  </a:lnTo>
                  <a:cubicBezTo>
                    <a:pt x="20034" y="11452"/>
                    <a:pt x="20037" y="10115"/>
                    <a:pt x="19770" y="8842"/>
                  </a:cubicBezTo>
                  <a:lnTo>
                    <a:pt x="21138" y="8043"/>
                  </a:lnTo>
                  <a:cubicBezTo>
                    <a:pt x="21402" y="7888"/>
                    <a:pt x="21528" y="7517"/>
                    <a:pt x="21413" y="7233"/>
                  </a:cubicBezTo>
                  <a:lnTo>
                    <a:pt x="20842" y="5819"/>
                  </a:lnTo>
                  <a:cubicBezTo>
                    <a:pt x="20727" y="5535"/>
                    <a:pt x="20379" y="5356"/>
                    <a:pt x="20082" y="5428"/>
                  </a:cubicBezTo>
                  <a:lnTo>
                    <a:pt x="18543" y="5803"/>
                  </a:lnTo>
                  <a:cubicBezTo>
                    <a:pt x="17850" y="4702"/>
                    <a:pt x="16919" y="3742"/>
                    <a:pt x="15787" y="3003"/>
                  </a:cubicBezTo>
                  <a:lnTo>
                    <a:pt x="16189" y="1469"/>
                  </a:lnTo>
                  <a:cubicBezTo>
                    <a:pt x="16267" y="1173"/>
                    <a:pt x="16095" y="822"/>
                    <a:pt x="15813" y="703"/>
                  </a:cubicBezTo>
                  <a:lnTo>
                    <a:pt x="14410" y="105"/>
                  </a:lnTo>
                  <a:cubicBezTo>
                    <a:pt x="14140" y="-10"/>
                    <a:pt x="13747" y="116"/>
                    <a:pt x="13594" y="368"/>
                  </a:cubicBezTo>
                  <a:lnTo>
                    <a:pt x="12770" y="1722"/>
                  </a:lnTo>
                  <a:cubicBezTo>
                    <a:pt x="11454" y="1422"/>
                    <a:pt x="10117" y="1418"/>
                    <a:pt x="8845" y="1684"/>
                  </a:cubicBezTo>
                  <a:lnTo>
                    <a:pt x="8043" y="318"/>
                  </a:lnTo>
                  <a:cubicBezTo>
                    <a:pt x="7888" y="53"/>
                    <a:pt x="7517" y="-72"/>
                    <a:pt x="7233" y="43"/>
                  </a:cubicBezTo>
                  <a:lnTo>
                    <a:pt x="5820" y="614"/>
                  </a:lnTo>
                  <a:close/>
                </a:path>
              </a:pathLst>
            </a:custGeom>
            <a:solidFill>
              <a:schemeClr val="accent4"/>
            </a:solidFill>
            <a:ln w="31750" cap="flat">
              <a:solidFill>
                <a:schemeClr val="bg1"/>
              </a:solidFill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 rot="666045">
              <a:off x="6252239" y="4420757"/>
              <a:ext cx="920903" cy="92090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5121164"/>
            <a:ext cx="5455152" cy="1289511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hape 25178"/>
          <p:cNvSpPr/>
          <p:nvPr/>
        </p:nvSpPr>
        <p:spPr>
          <a:xfrm rot="2485357">
            <a:off x="4576638" y="4955071"/>
            <a:ext cx="1621696" cy="16216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6" h="21456" extrusionOk="0">
                <a:moveTo>
                  <a:pt x="5820" y="614"/>
                </a:moveTo>
                <a:cubicBezTo>
                  <a:pt x="5535" y="728"/>
                  <a:pt x="5356" y="1076"/>
                  <a:pt x="5428" y="1374"/>
                </a:cubicBezTo>
                <a:lnTo>
                  <a:pt x="5803" y="2913"/>
                </a:lnTo>
                <a:cubicBezTo>
                  <a:pt x="4703" y="3606"/>
                  <a:pt x="3743" y="4537"/>
                  <a:pt x="3003" y="5669"/>
                </a:cubicBezTo>
                <a:lnTo>
                  <a:pt x="1469" y="5267"/>
                </a:lnTo>
                <a:cubicBezTo>
                  <a:pt x="1184" y="5191"/>
                  <a:pt x="816" y="5373"/>
                  <a:pt x="700" y="5644"/>
                </a:cubicBezTo>
                <a:lnTo>
                  <a:pt x="105" y="7046"/>
                </a:lnTo>
                <a:cubicBezTo>
                  <a:pt x="-15" y="7328"/>
                  <a:pt x="106" y="7702"/>
                  <a:pt x="368" y="7862"/>
                </a:cubicBezTo>
                <a:lnTo>
                  <a:pt x="1723" y="8685"/>
                </a:lnTo>
                <a:cubicBezTo>
                  <a:pt x="1422" y="10003"/>
                  <a:pt x="1419" y="11341"/>
                  <a:pt x="1686" y="12614"/>
                </a:cubicBezTo>
                <a:lnTo>
                  <a:pt x="318" y="13413"/>
                </a:lnTo>
                <a:cubicBezTo>
                  <a:pt x="54" y="13568"/>
                  <a:pt x="-72" y="13939"/>
                  <a:pt x="43" y="14223"/>
                </a:cubicBezTo>
                <a:lnTo>
                  <a:pt x="614" y="15636"/>
                </a:lnTo>
                <a:cubicBezTo>
                  <a:pt x="729" y="15921"/>
                  <a:pt x="1077" y="16100"/>
                  <a:pt x="1374" y="16028"/>
                </a:cubicBezTo>
                <a:lnTo>
                  <a:pt x="2913" y="15652"/>
                </a:lnTo>
                <a:cubicBezTo>
                  <a:pt x="3606" y="16753"/>
                  <a:pt x="4537" y="17713"/>
                  <a:pt x="5669" y="18453"/>
                </a:cubicBezTo>
                <a:lnTo>
                  <a:pt x="5267" y="19987"/>
                </a:lnTo>
                <a:cubicBezTo>
                  <a:pt x="5189" y="20283"/>
                  <a:pt x="5361" y="20634"/>
                  <a:pt x="5643" y="20753"/>
                </a:cubicBezTo>
                <a:lnTo>
                  <a:pt x="7046" y="21351"/>
                </a:lnTo>
                <a:cubicBezTo>
                  <a:pt x="7317" y="21466"/>
                  <a:pt x="7709" y="21340"/>
                  <a:pt x="7862" y="21088"/>
                </a:cubicBezTo>
                <a:lnTo>
                  <a:pt x="8688" y="19732"/>
                </a:lnTo>
                <a:cubicBezTo>
                  <a:pt x="10006" y="20032"/>
                  <a:pt x="11342" y="20037"/>
                  <a:pt x="12614" y="19770"/>
                </a:cubicBezTo>
                <a:lnTo>
                  <a:pt x="13413" y="21138"/>
                </a:lnTo>
                <a:cubicBezTo>
                  <a:pt x="13568" y="21403"/>
                  <a:pt x="13939" y="21528"/>
                  <a:pt x="14223" y="21413"/>
                </a:cubicBezTo>
                <a:lnTo>
                  <a:pt x="15636" y="20842"/>
                </a:lnTo>
                <a:cubicBezTo>
                  <a:pt x="15920" y="20728"/>
                  <a:pt x="16100" y="20379"/>
                  <a:pt x="16028" y="20082"/>
                </a:cubicBezTo>
                <a:lnTo>
                  <a:pt x="15655" y="18542"/>
                </a:lnTo>
                <a:cubicBezTo>
                  <a:pt x="16755" y="17850"/>
                  <a:pt x="17711" y="16918"/>
                  <a:pt x="18450" y="15788"/>
                </a:cubicBezTo>
                <a:lnTo>
                  <a:pt x="19987" y="16189"/>
                </a:lnTo>
                <a:cubicBezTo>
                  <a:pt x="20113" y="16222"/>
                  <a:pt x="20256" y="16210"/>
                  <a:pt x="20389" y="16156"/>
                </a:cubicBezTo>
                <a:cubicBezTo>
                  <a:pt x="20558" y="16088"/>
                  <a:pt x="20692" y="15963"/>
                  <a:pt x="20756" y="15812"/>
                </a:cubicBezTo>
                <a:lnTo>
                  <a:pt x="21351" y="14410"/>
                </a:lnTo>
                <a:cubicBezTo>
                  <a:pt x="21470" y="14128"/>
                  <a:pt x="21350" y="13753"/>
                  <a:pt x="21088" y="13594"/>
                </a:cubicBezTo>
                <a:lnTo>
                  <a:pt x="19733" y="12770"/>
                </a:lnTo>
                <a:cubicBezTo>
                  <a:pt x="20034" y="11452"/>
                  <a:pt x="20037" y="10115"/>
                  <a:pt x="19770" y="8842"/>
                </a:cubicBezTo>
                <a:lnTo>
                  <a:pt x="21138" y="8043"/>
                </a:lnTo>
                <a:cubicBezTo>
                  <a:pt x="21402" y="7888"/>
                  <a:pt x="21528" y="7517"/>
                  <a:pt x="21413" y="7233"/>
                </a:cubicBezTo>
                <a:lnTo>
                  <a:pt x="20842" y="5819"/>
                </a:lnTo>
                <a:cubicBezTo>
                  <a:pt x="20727" y="5535"/>
                  <a:pt x="20379" y="5356"/>
                  <a:pt x="20082" y="5428"/>
                </a:cubicBezTo>
                <a:lnTo>
                  <a:pt x="18543" y="5803"/>
                </a:lnTo>
                <a:cubicBezTo>
                  <a:pt x="17850" y="4702"/>
                  <a:pt x="16919" y="3742"/>
                  <a:pt x="15787" y="3003"/>
                </a:cubicBezTo>
                <a:lnTo>
                  <a:pt x="16189" y="1469"/>
                </a:lnTo>
                <a:cubicBezTo>
                  <a:pt x="16267" y="1173"/>
                  <a:pt x="16095" y="822"/>
                  <a:pt x="15813" y="703"/>
                </a:cubicBezTo>
                <a:lnTo>
                  <a:pt x="14410" y="105"/>
                </a:lnTo>
                <a:cubicBezTo>
                  <a:pt x="14140" y="-10"/>
                  <a:pt x="13747" y="116"/>
                  <a:pt x="13594" y="368"/>
                </a:cubicBezTo>
                <a:lnTo>
                  <a:pt x="12770" y="1722"/>
                </a:lnTo>
                <a:cubicBezTo>
                  <a:pt x="11454" y="1422"/>
                  <a:pt x="10117" y="1418"/>
                  <a:pt x="8845" y="1684"/>
                </a:cubicBezTo>
                <a:lnTo>
                  <a:pt x="8043" y="318"/>
                </a:lnTo>
                <a:cubicBezTo>
                  <a:pt x="7888" y="53"/>
                  <a:pt x="7517" y="-72"/>
                  <a:pt x="7233" y="43"/>
                </a:cubicBezTo>
                <a:lnTo>
                  <a:pt x="5820" y="614"/>
                </a:lnTo>
                <a:close/>
              </a:path>
            </a:pathLst>
          </a:custGeom>
          <a:solidFill>
            <a:schemeClr val="accent6"/>
          </a:solidFill>
          <a:ln w="31750" cap="flat">
            <a:solidFill>
              <a:schemeClr val="bg1"/>
            </a:solidFill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endParaRPr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435583" y="1734581"/>
            <a:ext cx="4020401" cy="7895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5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popular belief, </a:t>
            </a:r>
            <a:r>
              <a:rPr lang="en-US" sz="105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05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05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 It has roots in a piece of classical Latin literature from 45 BC. </a:t>
            </a:r>
            <a:r>
              <a:rPr lang="id-ID" sz="105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Feel Free to edit it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5583" y="1504743"/>
            <a:ext cx="11689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435583" y="3573491"/>
            <a:ext cx="4020401" cy="7895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5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popular belief, </a:t>
            </a:r>
            <a:r>
              <a:rPr lang="en-US" sz="105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05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05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 It has roots in a piece of classical Latin literature from 45 BC. </a:t>
            </a:r>
            <a:r>
              <a:rPr lang="id-ID" sz="105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Feel Free to edit it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35583" y="3343653"/>
            <a:ext cx="11689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26" name="Content Placeholder 2"/>
          <p:cNvSpPr txBox="1">
            <a:spLocks/>
          </p:cNvSpPr>
          <p:nvPr/>
        </p:nvSpPr>
        <p:spPr>
          <a:xfrm>
            <a:off x="435583" y="5415216"/>
            <a:ext cx="4020401" cy="7895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5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popular belief, </a:t>
            </a:r>
            <a:r>
              <a:rPr lang="en-US" sz="105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05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05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 It has roots in a piece of classical Latin literature from 45 BC. </a:t>
            </a:r>
            <a:r>
              <a:rPr lang="id-ID" sz="105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Feel Free to edit it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35583" y="5185378"/>
            <a:ext cx="11689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28" name="Content Placeholder 2"/>
          <p:cNvSpPr txBox="1">
            <a:spLocks/>
          </p:cNvSpPr>
          <p:nvPr/>
        </p:nvSpPr>
        <p:spPr>
          <a:xfrm>
            <a:off x="7842468" y="2639138"/>
            <a:ext cx="4020401" cy="7895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5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popular belief, </a:t>
            </a:r>
            <a:r>
              <a:rPr lang="en-US" sz="105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05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05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 It has roots in a piece of classical Latin literature from 45 BC. </a:t>
            </a:r>
            <a:r>
              <a:rPr lang="id-ID" sz="105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Feel Free to edit it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842468" y="2409300"/>
            <a:ext cx="11689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30" name="Content Placeholder 2"/>
          <p:cNvSpPr txBox="1">
            <a:spLocks/>
          </p:cNvSpPr>
          <p:nvPr/>
        </p:nvSpPr>
        <p:spPr>
          <a:xfrm>
            <a:off x="7842468" y="4599968"/>
            <a:ext cx="4020401" cy="7895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5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popular belief, </a:t>
            </a:r>
            <a:r>
              <a:rPr lang="en-US" sz="105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05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05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 It has roots in a piece of classical Latin literature from 45 BC. </a:t>
            </a:r>
            <a:r>
              <a:rPr lang="id-ID" sz="105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Feel Free to edit it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842468" y="4370130"/>
            <a:ext cx="11689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4945698" y="1655699"/>
            <a:ext cx="8835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48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US" sz="4800" b="1" dirty="0"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328611" y="2612964"/>
            <a:ext cx="7681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4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US" sz="40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945698" y="3471326"/>
            <a:ext cx="8835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328611" y="4527265"/>
            <a:ext cx="7681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40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endParaRPr lang="en-US" sz="40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945698" y="5359137"/>
            <a:ext cx="8835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48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  <a:endParaRPr lang="en-US" sz="4800" b="1" dirty="0"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80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3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3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52" dur="3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54" dur="3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5" grpId="0" animBg="1"/>
      <p:bldP spid="2" grpId="0"/>
      <p:bldP spid="6" grpId="0" animBg="1"/>
      <p:bldP spid="4" grpId="0" animBg="1"/>
      <p:bldP spid="4" grpId="1" animBg="1"/>
      <p:bldP spid="11" grpId="0" animBg="1"/>
      <p:bldP spid="11" grpId="1" animBg="1"/>
      <p:bldP spid="20" grpId="0" animBg="1"/>
      <p:bldP spid="21" grpId="0" animBg="1"/>
      <p:bldP spid="21" grpId="1" animBg="1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73" grpId="0"/>
      <p:bldP spid="74" grpId="0"/>
      <p:bldP spid="75" grpId="0"/>
      <p:bldP spid="76" grpId="0"/>
      <p:bldP spid="7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1818566" y="2124828"/>
            <a:ext cx="2177458" cy="841043"/>
            <a:chOff x="1818566" y="2124828"/>
            <a:chExt cx="2177458" cy="841043"/>
          </a:xfrm>
        </p:grpSpPr>
        <p:sp>
          <p:nvSpPr>
            <p:cNvPr id="2" name="TextBox 1"/>
            <p:cNvSpPr txBox="1"/>
            <p:nvPr/>
          </p:nvSpPr>
          <p:spPr>
            <a:xfrm>
              <a:off x="1818566" y="2365707"/>
              <a:ext cx="2177458" cy="6001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Lorem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ips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dolor sit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amet,ctet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adipiscing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elita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SetimLorem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ipsu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dolor sit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amet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.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830544" y="2124828"/>
              <a:ext cx="1682437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ignika" panose="02010003020600000004" pitchFamily="50" charset="0"/>
                  <a:cs typeface="Clear Sans" panose="020B0503030202020304" pitchFamily="34" charset="0"/>
                </a:rPr>
                <a:t>Perfect Mobility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805653" y="2110314"/>
            <a:ext cx="1969988" cy="855557"/>
            <a:chOff x="7805653" y="2110314"/>
            <a:chExt cx="1969988" cy="855557"/>
          </a:xfrm>
        </p:grpSpPr>
        <p:sp>
          <p:nvSpPr>
            <p:cNvPr id="4" name="TextBox 3"/>
            <p:cNvSpPr txBox="1"/>
            <p:nvPr/>
          </p:nvSpPr>
          <p:spPr>
            <a:xfrm>
              <a:off x="7805653" y="2365707"/>
              <a:ext cx="1967255" cy="6001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Lorem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ips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or sit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amet,ctet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adipiscing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SetimLorem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ipsu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dolor sit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amet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.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8093204" y="2110314"/>
              <a:ext cx="1682437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ignika" panose="02010003020600000004" pitchFamily="50" charset="0"/>
                  <a:cs typeface="Clear Sans" panose="020B0503030202020304" pitchFamily="34" charset="0"/>
                </a:rPr>
                <a:t>Rational Buyer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8403358" y="4339501"/>
            <a:ext cx="2320237" cy="900058"/>
            <a:chOff x="8403358" y="4339501"/>
            <a:chExt cx="2320237" cy="900058"/>
          </a:xfrm>
        </p:grpSpPr>
        <p:sp>
          <p:nvSpPr>
            <p:cNvPr id="6" name="TextBox 5"/>
            <p:cNvSpPr txBox="1"/>
            <p:nvPr/>
          </p:nvSpPr>
          <p:spPr>
            <a:xfrm>
              <a:off x="9014860" y="4339501"/>
              <a:ext cx="1682437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ignika" panose="02010003020600000004" pitchFamily="50" charset="0"/>
                  <a:cs typeface="Clear Sans" panose="020B0503030202020304" pitchFamily="34" charset="0"/>
                </a:rPr>
                <a:t>Property Right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403358" y="4639395"/>
              <a:ext cx="2320237" cy="6001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Lorem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ips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dolor sit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amet,ctet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adipiscing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elita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SetimLorem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ipsu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dolor sit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amet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.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324030" y="4724926"/>
            <a:ext cx="2018385" cy="842417"/>
            <a:chOff x="2324030" y="4724926"/>
            <a:chExt cx="2018385" cy="842417"/>
          </a:xfrm>
        </p:grpSpPr>
        <p:sp>
          <p:nvSpPr>
            <p:cNvPr id="8" name="TextBox 7"/>
            <p:cNvSpPr txBox="1"/>
            <p:nvPr/>
          </p:nvSpPr>
          <p:spPr>
            <a:xfrm>
              <a:off x="2324030" y="4724926"/>
              <a:ext cx="1682437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ignika" panose="02010003020600000004" pitchFamily="50" charset="0"/>
                  <a:cs typeface="Clear Sans" panose="020B0503030202020304" pitchFamily="34" charset="0"/>
                </a:rPr>
                <a:t>Supply &amp; Demand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335638" y="4967179"/>
              <a:ext cx="2006777" cy="6001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Lorem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ips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or sit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amet,ctet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adipiscing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SetimLorem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ipsu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 dolor sit </a:t>
              </a:r>
              <a:r>
                <a:rPr lang="en-US" sz="13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amet</a:t>
              </a:r>
              <a:r>
                <a:rPr lang="en-US" sz="13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rPr>
                <a:t>.</a:t>
              </a:r>
            </a:p>
          </p:txBody>
        </p:sp>
      </p:grpSp>
      <p:sp>
        <p:nvSpPr>
          <p:cNvPr id="34" name="Title 1"/>
          <p:cNvSpPr txBox="1">
            <a:spLocks/>
          </p:cNvSpPr>
          <p:nvPr/>
        </p:nvSpPr>
        <p:spPr>
          <a:xfrm>
            <a:off x="1519519" y="537883"/>
            <a:ext cx="9144000" cy="7462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ignika" panose="02010003020600000004" pitchFamily="50" charset="0"/>
                <a:ea typeface="Fira Sans ExtraBold Italic" panose="00000900000000000000" pitchFamily="50" charset="0"/>
                <a:cs typeface="Clear Sans Light" panose="020B0303030202020304" pitchFamily="34" charset="0"/>
              </a:rPr>
              <a:t>Gear </a:t>
            </a:r>
            <a:r>
              <a:rPr lang="en-GB" sz="3800" dirty="0">
                <a:solidFill>
                  <a:schemeClr val="tx2">
                    <a:lumMod val="60000"/>
                    <a:lumOff val="40000"/>
                  </a:schemeClr>
                </a:solidFill>
                <a:latin typeface="Signika" panose="02010003020600000004" pitchFamily="50" charset="0"/>
                <a:ea typeface="Fira Sans ExtraBold Italic" panose="00000900000000000000" pitchFamily="50" charset="0"/>
                <a:cs typeface="Clear Sans Light" panose="020B0303030202020304" pitchFamily="34" charset="0"/>
              </a:rPr>
              <a:t>Infographic</a:t>
            </a:r>
          </a:p>
        </p:txBody>
      </p:sp>
      <p:sp>
        <p:nvSpPr>
          <p:cNvPr id="35" name="Subtitle 2"/>
          <p:cNvSpPr txBox="1">
            <a:spLocks/>
          </p:cNvSpPr>
          <p:nvPr/>
        </p:nvSpPr>
        <p:spPr>
          <a:xfrm>
            <a:off x="2444750" y="1099110"/>
            <a:ext cx="7308850" cy="338554"/>
          </a:xfrm>
          <a:prstGeom prst="rect">
            <a:avLst/>
          </a:prstGeom>
        </p:spPr>
        <p:txBody>
          <a:bodyPr vert="horz" wrap="square" lIns="121920" tIns="60960" rIns="121920" bIns="60960" rtlCol="0">
            <a:spAutoFit/>
          </a:bodyPr>
          <a:lstStyle/>
          <a:p>
            <a:pPr algn="ctr" defTabSz="1219050">
              <a:spcBef>
                <a:spcPct val="20000"/>
              </a:spcBef>
              <a:defRPr/>
            </a:pP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Success is walking from failure to failure.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Clear Sans Light" panose="020B0303030202020304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418906" y="3713251"/>
            <a:ext cx="1659719" cy="1659718"/>
            <a:chOff x="4418906" y="3713251"/>
            <a:chExt cx="1659719" cy="1659718"/>
          </a:xfrm>
        </p:grpSpPr>
        <p:grpSp>
          <p:nvGrpSpPr>
            <p:cNvPr id="28" name="Group 27"/>
            <p:cNvGrpSpPr/>
            <p:nvPr/>
          </p:nvGrpSpPr>
          <p:grpSpPr>
            <a:xfrm>
              <a:off x="4418906" y="3713251"/>
              <a:ext cx="1659719" cy="1659718"/>
              <a:chOff x="4418906" y="3659463"/>
              <a:chExt cx="1659719" cy="1659718"/>
            </a:xfrm>
          </p:grpSpPr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 rot="5400000" flipV="1">
                <a:off x="4418907" y="3659462"/>
                <a:ext cx="1659718" cy="1659719"/>
              </a:xfrm>
              <a:custGeom>
                <a:avLst/>
                <a:gdLst>
                  <a:gd name="T0" fmla="*/ 0 w 972"/>
                  <a:gd name="T1" fmla="*/ 972 h 972"/>
                  <a:gd name="T2" fmla="*/ 0 w 972"/>
                  <a:gd name="T3" fmla="*/ 486 h 972"/>
                  <a:gd name="T4" fmla="*/ 486 w 972"/>
                  <a:gd name="T5" fmla="*/ 0 h 972"/>
                  <a:gd name="T6" fmla="*/ 972 w 972"/>
                  <a:gd name="T7" fmla="*/ 486 h 972"/>
                  <a:gd name="T8" fmla="*/ 486 w 972"/>
                  <a:gd name="T9" fmla="*/ 972 h 972"/>
                  <a:gd name="T10" fmla="*/ 0 w 972"/>
                  <a:gd name="T11" fmla="*/ 972 h 9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72" h="972">
                    <a:moveTo>
                      <a:pt x="0" y="972"/>
                    </a:moveTo>
                    <a:cubicBezTo>
                      <a:pt x="0" y="486"/>
                      <a:pt x="0" y="486"/>
                      <a:pt x="0" y="486"/>
                    </a:cubicBezTo>
                    <a:cubicBezTo>
                      <a:pt x="0" y="218"/>
                      <a:pt x="218" y="0"/>
                      <a:pt x="486" y="0"/>
                    </a:cubicBezTo>
                    <a:cubicBezTo>
                      <a:pt x="754" y="0"/>
                      <a:pt x="972" y="218"/>
                      <a:pt x="972" y="486"/>
                    </a:cubicBezTo>
                    <a:cubicBezTo>
                      <a:pt x="972" y="754"/>
                      <a:pt x="754" y="972"/>
                      <a:pt x="486" y="972"/>
                    </a:cubicBezTo>
                    <a:lnTo>
                      <a:pt x="0" y="97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30" name="Freeform 29"/>
              <p:cNvSpPr>
                <a:spLocks/>
              </p:cNvSpPr>
              <p:nvPr/>
            </p:nvSpPr>
            <p:spPr bwMode="auto">
              <a:xfrm rot="5400000" flipV="1">
                <a:off x="4536105" y="3778119"/>
                <a:ext cx="1411295" cy="1413247"/>
              </a:xfrm>
              <a:custGeom>
                <a:avLst/>
                <a:gdLst>
                  <a:gd name="T0" fmla="*/ 846 w 916"/>
                  <a:gd name="T1" fmla="*/ 458 h 917"/>
                  <a:gd name="T2" fmla="*/ 910 w 916"/>
                  <a:gd name="T3" fmla="*/ 394 h 917"/>
                  <a:gd name="T4" fmla="*/ 835 w 916"/>
                  <a:gd name="T5" fmla="*/ 369 h 917"/>
                  <a:gd name="T6" fmla="*/ 884 w 916"/>
                  <a:gd name="T7" fmla="*/ 292 h 917"/>
                  <a:gd name="T8" fmla="*/ 805 w 916"/>
                  <a:gd name="T9" fmla="*/ 285 h 917"/>
                  <a:gd name="T10" fmla="*/ 834 w 916"/>
                  <a:gd name="T11" fmla="*/ 199 h 917"/>
                  <a:gd name="T12" fmla="*/ 755 w 916"/>
                  <a:gd name="T13" fmla="*/ 210 h 917"/>
                  <a:gd name="T14" fmla="*/ 764 w 916"/>
                  <a:gd name="T15" fmla="*/ 119 h 917"/>
                  <a:gd name="T16" fmla="*/ 690 w 916"/>
                  <a:gd name="T17" fmla="*/ 148 h 917"/>
                  <a:gd name="T18" fmla="*/ 677 w 916"/>
                  <a:gd name="T19" fmla="*/ 58 h 917"/>
                  <a:gd name="T20" fmla="*/ 612 w 916"/>
                  <a:gd name="T21" fmla="*/ 103 h 917"/>
                  <a:gd name="T22" fmla="*/ 579 w 916"/>
                  <a:gd name="T23" fmla="*/ 19 h 917"/>
                  <a:gd name="T24" fmla="*/ 526 w 916"/>
                  <a:gd name="T25" fmla="*/ 77 h 917"/>
                  <a:gd name="T26" fmla="*/ 474 w 916"/>
                  <a:gd name="T27" fmla="*/ 3 h 917"/>
                  <a:gd name="T28" fmla="*/ 436 w 916"/>
                  <a:gd name="T29" fmla="*/ 72 h 917"/>
                  <a:gd name="T30" fmla="*/ 369 w 916"/>
                  <a:gd name="T31" fmla="*/ 12 h 917"/>
                  <a:gd name="T32" fmla="*/ 348 w 916"/>
                  <a:gd name="T33" fmla="*/ 88 h 917"/>
                  <a:gd name="T34" fmla="*/ 268 w 916"/>
                  <a:gd name="T35" fmla="*/ 44 h 917"/>
                  <a:gd name="T36" fmla="*/ 266 w 916"/>
                  <a:gd name="T37" fmla="*/ 123 h 917"/>
                  <a:gd name="T38" fmla="*/ 178 w 916"/>
                  <a:gd name="T39" fmla="*/ 100 h 917"/>
                  <a:gd name="T40" fmla="*/ 194 w 916"/>
                  <a:gd name="T41" fmla="*/ 177 h 917"/>
                  <a:gd name="T42" fmla="*/ 103 w 916"/>
                  <a:gd name="T43" fmla="*/ 174 h 917"/>
                  <a:gd name="T44" fmla="*/ 136 w 916"/>
                  <a:gd name="T45" fmla="*/ 246 h 917"/>
                  <a:gd name="T46" fmla="*/ 47 w 916"/>
                  <a:gd name="T47" fmla="*/ 264 h 917"/>
                  <a:gd name="T48" fmla="*/ 96 w 916"/>
                  <a:gd name="T49" fmla="*/ 326 h 917"/>
                  <a:gd name="T50" fmla="*/ 13 w 916"/>
                  <a:gd name="T51" fmla="*/ 364 h 917"/>
                  <a:gd name="T52" fmla="*/ 75 w 916"/>
                  <a:gd name="T53" fmla="*/ 414 h 917"/>
                  <a:gd name="T54" fmla="*/ 3 w 916"/>
                  <a:gd name="T55" fmla="*/ 470 h 917"/>
                  <a:gd name="T56" fmla="*/ 75 w 916"/>
                  <a:gd name="T57" fmla="*/ 503 h 917"/>
                  <a:gd name="T58" fmla="*/ 18 w 916"/>
                  <a:gd name="T59" fmla="*/ 574 h 917"/>
                  <a:gd name="T60" fmla="*/ 96 w 916"/>
                  <a:gd name="T61" fmla="*/ 591 h 917"/>
                  <a:gd name="T62" fmla="*/ 57 w 916"/>
                  <a:gd name="T63" fmla="*/ 673 h 917"/>
                  <a:gd name="T64" fmla="*/ 136 w 916"/>
                  <a:gd name="T65" fmla="*/ 671 h 917"/>
                  <a:gd name="T66" fmla="*/ 117 w 916"/>
                  <a:gd name="T67" fmla="*/ 760 h 917"/>
                  <a:gd name="T68" fmla="*/ 194 w 916"/>
                  <a:gd name="T69" fmla="*/ 740 h 917"/>
                  <a:gd name="T70" fmla="*/ 196 w 916"/>
                  <a:gd name="T71" fmla="*/ 831 h 917"/>
                  <a:gd name="T72" fmla="*/ 266 w 916"/>
                  <a:gd name="T73" fmla="*/ 793 h 917"/>
                  <a:gd name="T74" fmla="*/ 289 w 916"/>
                  <a:gd name="T75" fmla="*/ 881 h 917"/>
                  <a:gd name="T76" fmla="*/ 348 w 916"/>
                  <a:gd name="T77" fmla="*/ 829 h 917"/>
                  <a:gd name="T78" fmla="*/ 391 w 916"/>
                  <a:gd name="T79" fmla="*/ 909 h 917"/>
                  <a:gd name="T80" fmla="*/ 437 w 916"/>
                  <a:gd name="T81" fmla="*/ 845 h 917"/>
                  <a:gd name="T82" fmla="*/ 497 w 916"/>
                  <a:gd name="T83" fmla="*/ 913 h 917"/>
                  <a:gd name="T84" fmla="*/ 526 w 916"/>
                  <a:gd name="T85" fmla="*/ 839 h 917"/>
                  <a:gd name="T86" fmla="*/ 601 w 916"/>
                  <a:gd name="T87" fmla="*/ 892 h 917"/>
                  <a:gd name="T88" fmla="*/ 612 w 916"/>
                  <a:gd name="T89" fmla="*/ 814 h 917"/>
                  <a:gd name="T90" fmla="*/ 697 w 916"/>
                  <a:gd name="T91" fmla="*/ 847 h 917"/>
                  <a:gd name="T92" fmla="*/ 690 w 916"/>
                  <a:gd name="T93" fmla="*/ 769 h 917"/>
                  <a:gd name="T94" fmla="*/ 780 w 916"/>
                  <a:gd name="T95" fmla="*/ 782 h 917"/>
                  <a:gd name="T96" fmla="*/ 755 w 916"/>
                  <a:gd name="T97" fmla="*/ 707 h 917"/>
                  <a:gd name="T98" fmla="*/ 846 w 916"/>
                  <a:gd name="T99" fmla="*/ 699 h 917"/>
                  <a:gd name="T100" fmla="*/ 805 w 916"/>
                  <a:gd name="T101" fmla="*/ 632 h 917"/>
                  <a:gd name="T102" fmla="*/ 891 w 916"/>
                  <a:gd name="T103" fmla="*/ 604 h 917"/>
                  <a:gd name="T104" fmla="*/ 835 w 916"/>
                  <a:gd name="T105" fmla="*/ 548 h 917"/>
                  <a:gd name="T106" fmla="*/ 913 w 916"/>
                  <a:gd name="T107" fmla="*/ 500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916" h="917">
                    <a:moveTo>
                      <a:pt x="880" y="485"/>
                    </a:moveTo>
                    <a:cubicBezTo>
                      <a:pt x="864" y="479"/>
                      <a:pt x="848" y="473"/>
                      <a:pt x="847" y="472"/>
                    </a:cubicBezTo>
                    <a:cubicBezTo>
                      <a:pt x="844" y="469"/>
                      <a:pt x="846" y="459"/>
                      <a:pt x="846" y="459"/>
                    </a:cubicBezTo>
                    <a:cubicBezTo>
                      <a:pt x="846" y="458"/>
                      <a:pt x="846" y="458"/>
                      <a:pt x="846" y="458"/>
                    </a:cubicBezTo>
                    <a:cubicBezTo>
                      <a:pt x="846" y="458"/>
                      <a:pt x="845" y="447"/>
                      <a:pt x="847" y="445"/>
                    </a:cubicBezTo>
                    <a:cubicBezTo>
                      <a:pt x="848" y="443"/>
                      <a:pt x="864" y="439"/>
                      <a:pt x="880" y="433"/>
                    </a:cubicBezTo>
                    <a:cubicBezTo>
                      <a:pt x="896" y="427"/>
                      <a:pt x="912" y="421"/>
                      <a:pt x="913" y="418"/>
                    </a:cubicBezTo>
                    <a:cubicBezTo>
                      <a:pt x="916" y="414"/>
                      <a:pt x="914" y="398"/>
                      <a:pt x="910" y="394"/>
                    </a:cubicBezTo>
                    <a:cubicBezTo>
                      <a:pt x="909" y="392"/>
                      <a:pt x="892" y="389"/>
                      <a:pt x="875" y="387"/>
                    </a:cubicBezTo>
                    <a:cubicBezTo>
                      <a:pt x="858" y="385"/>
                      <a:pt x="841" y="383"/>
                      <a:pt x="840" y="382"/>
                    </a:cubicBezTo>
                    <a:cubicBezTo>
                      <a:pt x="836" y="380"/>
                      <a:pt x="835" y="369"/>
                      <a:pt x="835" y="369"/>
                    </a:cubicBezTo>
                    <a:cubicBezTo>
                      <a:pt x="835" y="369"/>
                      <a:pt x="835" y="369"/>
                      <a:pt x="835" y="369"/>
                    </a:cubicBezTo>
                    <a:cubicBezTo>
                      <a:pt x="835" y="369"/>
                      <a:pt x="832" y="359"/>
                      <a:pt x="833" y="356"/>
                    </a:cubicBezTo>
                    <a:cubicBezTo>
                      <a:pt x="834" y="354"/>
                      <a:pt x="848" y="346"/>
                      <a:pt x="863" y="337"/>
                    </a:cubicBezTo>
                    <a:cubicBezTo>
                      <a:pt x="877" y="328"/>
                      <a:pt x="891" y="317"/>
                      <a:pt x="892" y="315"/>
                    </a:cubicBezTo>
                    <a:cubicBezTo>
                      <a:pt x="894" y="309"/>
                      <a:pt x="888" y="295"/>
                      <a:pt x="884" y="292"/>
                    </a:cubicBezTo>
                    <a:cubicBezTo>
                      <a:pt x="881" y="290"/>
                      <a:pt x="864" y="291"/>
                      <a:pt x="847" y="293"/>
                    </a:cubicBezTo>
                    <a:cubicBezTo>
                      <a:pt x="830" y="295"/>
                      <a:pt x="814" y="297"/>
                      <a:pt x="812" y="296"/>
                    </a:cubicBezTo>
                    <a:cubicBezTo>
                      <a:pt x="808" y="295"/>
                      <a:pt x="805" y="285"/>
                      <a:pt x="805" y="285"/>
                    </a:cubicBezTo>
                    <a:cubicBezTo>
                      <a:pt x="805" y="285"/>
                      <a:pt x="805" y="285"/>
                      <a:pt x="805" y="285"/>
                    </a:cubicBezTo>
                    <a:cubicBezTo>
                      <a:pt x="805" y="285"/>
                      <a:pt x="799" y="275"/>
                      <a:pt x="799" y="272"/>
                    </a:cubicBezTo>
                    <a:cubicBezTo>
                      <a:pt x="800" y="271"/>
                      <a:pt x="812" y="259"/>
                      <a:pt x="824" y="247"/>
                    </a:cubicBezTo>
                    <a:cubicBezTo>
                      <a:pt x="835" y="235"/>
                      <a:pt x="847" y="222"/>
                      <a:pt x="847" y="219"/>
                    </a:cubicBezTo>
                    <a:cubicBezTo>
                      <a:pt x="847" y="213"/>
                      <a:pt x="839" y="200"/>
                      <a:pt x="834" y="199"/>
                    </a:cubicBezTo>
                    <a:cubicBezTo>
                      <a:pt x="831" y="198"/>
                      <a:pt x="815" y="202"/>
                      <a:pt x="798" y="208"/>
                    </a:cubicBezTo>
                    <a:cubicBezTo>
                      <a:pt x="782" y="213"/>
                      <a:pt x="767" y="220"/>
                      <a:pt x="765" y="220"/>
                    </a:cubicBezTo>
                    <a:cubicBezTo>
                      <a:pt x="761" y="219"/>
                      <a:pt x="755" y="210"/>
                      <a:pt x="755" y="210"/>
                    </a:cubicBezTo>
                    <a:cubicBezTo>
                      <a:pt x="755" y="210"/>
                      <a:pt x="755" y="210"/>
                      <a:pt x="755" y="210"/>
                    </a:cubicBezTo>
                    <a:cubicBezTo>
                      <a:pt x="755" y="210"/>
                      <a:pt x="748" y="202"/>
                      <a:pt x="747" y="199"/>
                    </a:cubicBezTo>
                    <a:cubicBezTo>
                      <a:pt x="747" y="197"/>
                      <a:pt x="756" y="183"/>
                      <a:pt x="765" y="169"/>
                    </a:cubicBezTo>
                    <a:cubicBezTo>
                      <a:pt x="774" y="154"/>
                      <a:pt x="782" y="139"/>
                      <a:pt x="781" y="136"/>
                    </a:cubicBezTo>
                    <a:cubicBezTo>
                      <a:pt x="780" y="130"/>
                      <a:pt x="769" y="120"/>
                      <a:pt x="764" y="119"/>
                    </a:cubicBezTo>
                    <a:cubicBezTo>
                      <a:pt x="761" y="119"/>
                      <a:pt x="746" y="127"/>
                      <a:pt x="732" y="136"/>
                    </a:cubicBezTo>
                    <a:cubicBezTo>
                      <a:pt x="717" y="145"/>
                      <a:pt x="703" y="155"/>
                      <a:pt x="701" y="155"/>
                    </a:cubicBezTo>
                    <a:cubicBezTo>
                      <a:pt x="698" y="156"/>
                      <a:pt x="690" y="148"/>
                      <a:pt x="690" y="148"/>
                    </a:cubicBezTo>
                    <a:cubicBezTo>
                      <a:pt x="690" y="148"/>
                      <a:pt x="690" y="148"/>
                      <a:pt x="690" y="148"/>
                    </a:cubicBezTo>
                    <a:cubicBezTo>
                      <a:pt x="690" y="148"/>
                      <a:pt x="681" y="142"/>
                      <a:pt x="680" y="139"/>
                    </a:cubicBezTo>
                    <a:cubicBezTo>
                      <a:pt x="679" y="138"/>
                      <a:pt x="685" y="122"/>
                      <a:pt x="690" y="106"/>
                    </a:cubicBezTo>
                    <a:cubicBezTo>
                      <a:pt x="695" y="90"/>
                      <a:pt x="699" y="73"/>
                      <a:pt x="698" y="70"/>
                    </a:cubicBezTo>
                    <a:cubicBezTo>
                      <a:pt x="696" y="65"/>
                      <a:pt x="683" y="58"/>
                      <a:pt x="677" y="58"/>
                    </a:cubicBezTo>
                    <a:cubicBezTo>
                      <a:pt x="675" y="58"/>
                      <a:pt x="662" y="70"/>
                      <a:pt x="650" y="82"/>
                    </a:cubicBezTo>
                    <a:cubicBezTo>
                      <a:pt x="638" y="94"/>
                      <a:pt x="627" y="107"/>
                      <a:pt x="625" y="108"/>
                    </a:cubicBezTo>
                    <a:cubicBezTo>
                      <a:pt x="622" y="109"/>
                      <a:pt x="612" y="103"/>
                      <a:pt x="612" y="103"/>
                    </a:cubicBezTo>
                    <a:cubicBezTo>
                      <a:pt x="612" y="103"/>
                      <a:pt x="612" y="103"/>
                      <a:pt x="612" y="103"/>
                    </a:cubicBezTo>
                    <a:cubicBezTo>
                      <a:pt x="612" y="103"/>
                      <a:pt x="602" y="100"/>
                      <a:pt x="600" y="97"/>
                    </a:cubicBezTo>
                    <a:cubicBezTo>
                      <a:pt x="599" y="95"/>
                      <a:pt x="601" y="79"/>
                      <a:pt x="602" y="62"/>
                    </a:cubicBezTo>
                    <a:cubicBezTo>
                      <a:pt x="604" y="45"/>
                      <a:pt x="604" y="28"/>
                      <a:pt x="602" y="26"/>
                    </a:cubicBezTo>
                    <a:cubicBezTo>
                      <a:pt x="599" y="21"/>
                      <a:pt x="584" y="17"/>
                      <a:pt x="579" y="19"/>
                    </a:cubicBezTo>
                    <a:cubicBezTo>
                      <a:pt x="577" y="19"/>
                      <a:pt x="567" y="34"/>
                      <a:pt x="558" y="48"/>
                    </a:cubicBezTo>
                    <a:cubicBezTo>
                      <a:pt x="549" y="63"/>
                      <a:pt x="541" y="78"/>
                      <a:pt x="540" y="79"/>
                    </a:cubicBezTo>
                    <a:cubicBezTo>
                      <a:pt x="537" y="81"/>
                      <a:pt x="526" y="78"/>
                      <a:pt x="526" y="78"/>
                    </a:cubicBezTo>
                    <a:cubicBezTo>
                      <a:pt x="526" y="77"/>
                      <a:pt x="526" y="77"/>
                      <a:pt x="526" y="77"/>
                    </a:cubicBezTo>
                    <a:cubicBezTo>
                      <a:pt x="526" y="77"/>
                      <a:pt x="515" y="77"/>
                      <a:pt x="513" y="74"/>
                    </a:cubicBezTo>
                    <a:cubicBezTo>
                      <a:pt x="512" y="73"/>
                      <a:pt x="510" y="56"/>
                      <a:pt x="507" y="40"/>
                    </a:cubicBezTo>
                    <a:cubicBezTo>
                      <a:pt x="504" y="23"/>
                      <a:pt x="501" y="6"/>
                      <a:pt x="499" y="4"/>
                    </a:cubicBezTo>
                    <a:cubicBezTo>
                      <a:pt x="494" y="0"/>
                      <a:pt x="479" y="0"/>
                      <a:pt x="474" y="3"/>
                    </a:cubicBezTo>
                    <a:cubicBezTo>
                      <a:pt x="472" y="4"/>
                      <a:pt x="466" y="20"/>
                      <a:pt x="461" y="37"/>
                    </a:cubicBezTo>
                    <a:cubicBezTo>
                      <a:pt x="456" y="53"/>
                      <a:pt x="451" y="69"/>
                      <a:pt x="450" y="71"/>
                    </a:cubicBezTo>
                    <a:cubicBezTo>
                      <a:pt x="447" y="73"/>
                      <a:pt x="437" y="72"/>
                      <a:pt x="437" y="72"/>
                    </a:cubicBezTo>
                    <a:cubicBezTo>
                      <a:pt x="436" y="72"/>
                      <a:pt x="436" y="72"/>
                      <a:pt x="436" y="72"/>
                    </a:cubicBezTo>
                    <a:cubicBezTo>
                      <a:pt x="436" y="72"/>
                      <a:pt x="426" y="74"/>
                      <a:pt x="423" y="72"/>
                    </a:cubicBezTo>
                    <a:cubicBezTo>
                      <a:pt x="421" y="71"/>
                      <a:pt x="416" y="56"/>
                      <a:pt x="409" y="40"/>
                    </a:cubicBezTo>
                    <a:cubicBezTo>
                      <a:pt x="403" y="24"/>
                      <a:pt x="395" y="9"/>
                      <a:pt x="393" y="7"/>
                    </a:cubicBezTo>
                    <a:cubicBezTo>
                      <a:pt x="388" y="5"/>
                      <a:pt x="373" y="8"/>
                      <a:pt x="369" y="12"/>
                    </a:cubicBezTo>
                    <a:cubicBezTo>
                      <a:pt x="367" y="13"/>
                      <a:pt x="365" y="31"/>
                      <a:pt x="363" y="47"/>
                    </a:cubicBezTo>
                    <a:cubicBezTo>
                      <a:pt x="362" y="65"/>
                      <a:pt x="362" y="81"/>
                      <a:pt x="361" y="83"/>
                    </a:cubicBezTo>
                    <a:cubicBezTo>
                      <a:pt x="359" y="86"/>
                      <a:pt x="348" y="88"/>
                      <a:pt x="348" y="88"/>
                    </a:cubicBezTo>
                    <a:cubicBezTo>
                      <a:pt x="348" y="88"/>
                      <a:pt x="348" y="88"/>
                      <a:pt x="348" y="88"/>
                    </a:cubicBezTo>
                    <a:cubicBezTo>
                      <a:pt x="348" y="88"/>
                      <a:pt x="338" y="92"/>
                      <a:pt x="335" y="91"/>
                    </a:cubicBezTo>
                    <a:cubicBezTo>
                      <a:pt x="333" y="90"/>
                      <a:pt x="324" y="76"/>
                      <a:pt x="314" y="63"/>
                    </a:cubicBezTo>
                    <a:cubicBezTo>
                      <a:pt x="304" y="49"/>
                      <a:pt x="293" y="35"/>
                      <a:pt x="290" y="35"/>
                    </a:cubicBezTo>
                    <a:cubicBezTo>
                      <a:pt x="285" y="33"/>
                      <a:pt x="271" y="40"/>
                      <a:pt x="268" y="44"/>
                    </a:cubicBezTo>
                    <a:cubicBezTo>
                      <a:pt x="267" y="47"/>
                      <a:pt x="269" y="64"/>
                      <a:pt x="271" y="81"/>
                    </a:cubicBezTo>
                    <a:cubicBezTo>
                      <a:pt x="274" y="97"/>
                      <a:pt x="277" y="114"/>
                      <a:pt x="277" y="116"/>
                    </a:cubicBezTo>
                    <a:cubicBezTo>
                      <a:pt x="276" y="119"/>
                      <a:pt x="266" y="123"/>
                      <a:pt x="266" y="123"/>
                    </a:cubicBezTo>
                    <a:cubicBezTo>
                      <a:pt x="266" y="123"/>
                      <a:pt x="266" y="123"/>
                      <a:pt x="266" y="123"/>
                    </a:cubicBezTo>
                    <a:cubicBezTo>
                      <a:pt x="266" y="123"/>
                      <a:pt x="257" y="130"/>
                      <a:pt x="253" y="129"/>
                    </a:cubicBezTo>
                    <a:cubicBezTo>
                      <a:pt x="252" y="129"/>
                      <a:pt x="240" y="118"/>
                      <a:pt x="227" y="107"/>
                    </a:cubicBezTo>
                    <a:cubicBezTo>
                      <a:pt x="214" y="96"/>
                      <a:pt x="200" y="85"/>
                      <a:pt x="197" y="85"/>
                    </a:cubicBezTo>
                    <a:cubicBezTo>
                      <a:pt x="192" y="85"/>
                      <a:pt x="179" y="95"/>
                      <a:pt x="178" y="100"/>
                    </a:cubicBezTo>
                    <a:cubicBezTo>
                      <a:pt x="177" y="102"/>
                      <a:pt x="183" y="118"/>
                      <a:pt x="189" y="134"/>
                    </a:cubicBezTo>
                    <a:cubicBezTo>
                      <a:pt x="196" y="150"/>
                      <a:pt x="203" y="165"/>
                      <a:pt x="203" y="167"/>
                    </a:cubicBezTo>
                    <a:cubicBezTo>
                      <a:pt x="203" y="171"/>
                      <a:pt x="194" y="177"/>
                      <a:pt x="194" y="177"/>
                    </a:cubicBezTo>
                    <a:cubicBezTo>
                      <a:pt x="194" y="177"/>
                      <a:pt x="194" y="177"/>
                      <a:pt x="194" y="177"/>
                    </a:cubicBezTo>
                    <a:cubicBezTo>
                      <a:pt x="194" y="177"/>
                      <a:pt x="186" y="185"/>
                      <a:pt x="183" y="186"/>
                    </a:cubicBezTo>
                    <a:cubicBezTo>
                      <a:pt x="181" y="186"/>
                      <a:pt x="167" y="178"/>
                      <a:pt x="152" y="170"/>
                    </a:cubicBezTo>
                    <a:cubicBezTo>
                      <a:pt x="137" y="162"/>
                      <a:pt x="121" y="155"/>
                      <a:pt x="118" y="156"/>
                    </a:cubicBezTo>
                    <a:cubicBezTo>
                      <a:pt x="113" y="157"/>
                      <a:pt x="103" y="169"/>
                      <a:pt x="103" y="174"/>
                    </a:cubicBezTo>
                    <a:cubicBezTo>
                      <a:pt x="103" y="177"/>
                      <a:pt x="112" y="191"/>
                      <a:pt x="122" y="205"/>
                    </a:cubicBezTo>
                    <a:cubicBezTo>
                      <a:pt x="132" y="219"/>
                      <a:pt x="142" y="232"/>
                      <a:pt x="143" y="234"/>
                    </a:cubicBezTo>
                    <a:cubicBezTo>
                      <a:pt x="143" y="238"/>
                      <a:pt x="136" y="246"/>
                      <a:pt x="136" y="246"/>
                    </a:cubicBezTo>
                    <a:cubicBezTo>
                      <a:pt x="136" y="246"/>
                      <a:pt x="136" y="246"/>
                      <a:pt x="136" y="246"/>
                    </a:cubicBezTo>
                    <a:cubicBezTo>
                      <a:pt x="136" y="246"/>
                      <a:pt x="131" y="256"/>
                      <a:pt x="128" y="257"/>
                    </a:cubicBezTo>
                    <a:cubicBezTo>
                      <a:pt x="126" y="257"/>
                      <a:pt x="110" y="253"/>
                      <a:pt x="94" y="248"/>
                    </a:cubicBezTo>
                    <a:cubicBezTo>
                      <a:pt x="77" y="244"/>
                      <a:pt x="60" y="241"/>
                      <a:pt x="58" y="242"/>
                    </a:cubicBezTo>
                    <a:cubicBezTo>
                      <a:pt x="52" y="245"/>
                      <a:pt x="46" y="259"/>
                      <a:pt x="47" y="264"/>
                    </a:cubicBezTo>
                    <a:cubicBezTo>
                      <a:pt x="47" y="266"/>
                      <a:pt x="60" y="279"/>
                      <a:pt x="72" y="290"/>
                    </a:cubicBezTo>
                    <a:cubicBezTo>
                      <a:pt x="85" y="301"/>
                      <a:pt x="98" y="311"/>
                      <a:pt x="99" y="313"/>
                    </a:cubicBezTo>
                    <a:cubicBezTo>
                      <a:pt x="101" y="317"/>
                      <a:pt x="96" y="326"/>
                      <a:pt x="96" y="326"/>
                    </a:cubicBezTo>
                    <a:cubicBezTo>
                      <a:pt x="96" y="326"/>
                      <a:pt x="96" y="326"/>
                      <a:pt x="96" y="326"/>
                    </a:cubicBezTo>
                    <a:cubicBezTo>
                      <a:pt x="95" y="326"/>
                      <a:pt x="93" y="337"/>
                      <a:pt x="90" y="339"/>
                    </a:cubicBezTo>
                    <a:cubicBezTo>
                      <a:pt x="89" y="340"/>
                      <a:pt x="72" y="339"/>
                      <a:pt x="55" y="338"/>
                    </a:cubicBezTo>
                    <a:cubicBezTo>
                      <a:pt x="38" y="338"/>
                      <a:pt x="21" y="339"/>
                      <a:pt x="19" y="341"/>
                    </a:cubicBezTo>
                    <a:cubicBezTo>
                      <a:pt x="14" y="344"/>
                      <a:pt x="11" y="359"/>
                      <a:pt x="13" y="364"/>
                    </a:cubicBezTo>
                    <a:cubicBezTo>
                      <a:pt x="14" y="367"/>
                      <a:pt x="29" y="376"/>
                      <a:pt x="44" y="383"/>
                    </a:cubicBezTo>
                    <a:cubicBezTo>
                      <a:pt x="59" y="391"/>
                      <a:pt x="74" y="398"/>
                      <a:pt x="76" y="400"/>
                    </a:cubicBezTo>
                    <a:cubicBezTo>
                      <a:pt x="78" y="403"/>
                      <a:pt x="75" y="413"/>
                      <a:pt x="75" y="413"/>
                    </a:cubicBezTo>
                    <a:cubicBezTo>
                      <a:pt x="75" y="414"/>
                      <a:pt x="75" y="414"/>
                      <a:pt x="75" y="414"/>
                    </a:cubicBezTo>
                    <a:cubicBezTo>
                      <a:pt x="75" y="414"/>
                      <a:pt x="75" y="424"/>
                      <a:pt x="72" y="427"/>
                    </a:cubicBezTo>
                    <a:cubicBezTo>
                      <a:pt x="71" y="428"/>
                      <a:pt x="55" y="431"/>
                      <a:pt x="38" y="435"/>
                    </a:cubicBezTo>
                    <a:cubicBezTo>
                      <a:pt x="22" y="439"/>
                      <a:pt x="5" y="443"/>
                      <a:pt x="3" y="445"/>
                    </a:cubicBezTo>
                    <a:cubicBezTo>
                      <a:pt x="0" y="450"/>
                      <a:pt x="0" y="465"/>
                      <a:pt x="3" y="470"/>
                    </a:cubicBezTo>
                    <a:cubicBezTo>
                      <a:pt x="5" y="472"/>
                      <a:pt x="21" y="477"/>
                      <a:pt x="38" y="481"/>
                    </a:cubicBezTo>
                    <a:cubicBezTo>
                      <a:pt x="54" y="485"/>
                      <a:pt x="71" y="489"/>
                      <a:pt x="72" y="490"/>
                    </a:cubicBezTo>
                    <a:cubicBezTo>
                      <a:pt x="75" y="492"/>
                      <a:pt x="75" y="503"/>
                      <a:pt x="75" y="503"/>
                    </a:cubicBezTo>
                    <a:cubicBezTo>
                      <a:pt x="75" y="503"/>
                      <a:pt x="75" y="503"/>
                      <a:pt x="75" y="503"/>
                    </a:cubicBezTo>
                    <a:cubicBezTo>
                      <a:pt x="75" y="503"/>
                      <a:pt x="77" y="514"/>
                      <a:pt x="76" y="517"/>
                    </a:cubicBezTo>
                    <a:cubicBezTo>
                      <a:pt x="75" y="519"/>
                      <a:pt x="59" y="525"/>
                      <a:pt x="44" y="533"/>
                    </a:cubicBezTo>
                    <a:cubicBezTo>
                      <a:pt x="29" y="540"/>
                      <a:pt x="14" y="548"/>
                      <a:pt x="13" y="551"/>
                    </a:cubicBezTo>
                    <a:cubicBezTo>
                      <a:pt x="10" y="556"/>
                      <a:pt x="14" y="571"/>
                      <a:pt x="18" y="574"/>
                    </a:cubicBezTo>
                    <a:cubicBezTo>
                      <a:pt x="20" y="576"/>
                      <a:pt x="37" y="577"/>
                      <a:pt x="54" y="578"/>
                    </a:cubicBezTo>
                    <a:cubicBezTo>
                      <a:pt x="71" y="578"/>
                      <a:pt x="88" y="577"/>
                      <a:pt x="90" y="578"/>
                    </a:cubicBezTo>
                    <a:cubicBezTo>
                      <a:pt x="93" y="580"/>
                      <a:pt x="96" y="591"/>
                      <a:pt x="96" y="591"/>
                    </a:cubicBezTo>
                    <a:cubicBezTo>
                      <a:pt x="96" y="591"/>
                      <a:pt x="96" y="591"/>
                      <a:pt x="96" y="591"/>
                    </a:cubicBezTo>
                    <a:cubicBezTo>
                      <a:pt x="96" y="591"/>
                      <a:pt x="100" y="601"/>
                      <a:pt x="99" y="604"/>
                    </a:cubicBezTo>
                    <a:cubicBezTo>
                      <a:pt x="99" y="606"/>
                      <a:pt x="86" y="615"/>
                      <a:pt x="72" y="626"/>
                    </a:cubicBezTo>
                    <a:cubicBezTo>
                      <a:pt x="59" y="637"/>
                      <a:pt x="47" y="649"/>
                      <a:pt x="46" y="651"/>
                    </a:cubicBezTo>
                    <a:cubicBezTo>
                      <a:pt x="45" y="657"/>
                      <a:pt x="52" y="671"/>
                      <a:pt x="57" y="673"/>
                    </a:cubicBezTo>
                    <a:cubicBezTo>
                      <a:pt x="59" y="674"/>
                      <a:pt x="76" y="672"/>
                      <a:pt x="93" y="668"/>
                    </a:cubicBezTo>
                    <a:cubicBezTo>
                      <a:pt x="110" y="664"/>
                      <a:pt x="126" y="660"/>
                      <a:pt x="128" y="660"/>
                    </a:cubicBezTo>
                    <a:cubicBezTo>
                      <a:pt x="131" y="661"/>
                      <a:pt x="136" y="671"/>
                      <a:pt x="136" y="671"/>
                    </a:cubicBezTo>
                    <a:cubicBezTo>
                      <a:pt x="136" y="671"/>
                      <a:pt x="136" y="671"/>
                      <a:pt x="136" y="671"/>
                    </a:cubicBezTo>
                    <a:cubicBezTo>
                      <a:pt x="136" y="671"/>
                      <a:pt x="143" y="680"/>
                      <a:pt x="143" y="683"/>
                    </a:cubicBezTo>
                    <a:cubicBezTo>
                      <a:pt x="143" y="685"/>
                      <a:pt x="132" y="697"/>
                      <a:pt x="122" y="711"/>
                    </a:cubicBezTo>
                    <a:cubicBezTo>
                      <a:pt x="111" y="724"/>
                      <a:pt x="102" y="739"/>
                      <a:pt x="102" y="741"/>
                    </a:cubicBezTo>
                    <a:cubicBezTo>
                      <a:pt x="102" y="747"/>
                      <a:pt x="112" y="759"/>
                      <a:pt x="117" y="760"/>
                    </a:cubicBezTo>
                    <a:cubicBezTo>
                      <a:pt x="120" y="761"/>
                      <a:pt x="136" y="754"/>
                      <a:pt x="151" y="747"/>
                    </a:cubicBezTo>
                    <a:cubicBezTo>
                      <a:pt x="166" y="739"/>
                      <a:pt x="181" y="731"/>
                      <a:pt x="183" y="731"/>
                    </a:cubicBezTo>
                    <a:cubicBezTo>
                      <a:pt x="187" y="731"/>
                      <a:pt x="194" y="740"/>
                      <a:pt x="194" y="740"/>
                    </a:cubicBezTo>
                    <a:cubicBezTo>
                      <a:pt x="194" y="740"/>
                      <a:pt x="194" y="740"/>
                      <a:pt x="194" y="740"/>
                    </a:cubicBezTo>
                    <a:cubicBezTo>
                      <a:pt x="194" y="740"/>
                      <a:pt x="202" y="747"/>
                      <a:pt x="203" y="750"/>
                    </a:cubicBezTo>
                    <a:cubicBezTo>
                      <a:pt x="203" y="751"/>
                      <a:pt x="196" y="766"/>
                      <a:pt x="189" y="782"/>
                    </a:cubicBezTo>
                    <a:cubicBezTo>
                      <a:pt x="182" y="797"/>
                      <a:pt x="176" y="813"/>
                      <a:pt x="177" y="816"/>
                    </a:cubicBezTo>
                    <a:cubicBezTo>
                      <a:pt x="178" y="822"/>
                      <a:pt x="191" y="831"/>
                      <a:pt x="196" y="831"/>
                    </a:cubicBezTo>
                    <a:cubicBezTo>
                      <a:pt x="199" y="831"/>
                      <a:pt x="213" y="821"/>
                      <a:pt x="226" y="810"/>
                    </a:cubicBezTo>
                    <a:cubicBezTo>
                      <a:pt x="239" y="799"/>
                      <a:pt x="252" y="788"/>
                      <a:pt x="254" y="787"/>
                    </a:cubicBezTo>
                    <a:cubicBezTo>
                      <a:pt x="257" y="787"/>
                      <a:pt x="266" y="793"/>
                      <a:pt x="266" y="793"/>
                    </a:cubicBezTo>
                    <a:cubicBezTo>
                      <a:pt x="266" y="793"/>
                      <a:pt x="266" y="793"/>
                      <a:pt x="266" y="793"/>
                    </a:cubicBezTo>
                    <a:cubicBezTo>
                      <a:pt x="266" y="793"/>
                      <a:pt x="276" y="798"/>
                      <a:pt x="277" y="801"/>
                    </a:cubicBezTo>
                    <a:cubicBezTo>
                      <a:pt x="278" y="803"/>
                      <a:pt x="274" y="819"/>
                      <a:pt x="271" y="835"/>
                    </a:cubicBezTo>
                    <a:cubicBezTo>
                      <a:pt x="268" y="852"/>
                      <a:pt x="265" y="869"/>
                      <a:pt x="267" y="872"/>
                    </a:cubicBezTo>
                    <a:cubicBezTo>
                      <a:pt x="269" y="877"/>
                      <a:pt x="284" y="883"/>
                      <a:pt x="289" y="881"/>
                    </a:cubicBezTo>
                    <a:cubicBezTo>
                      <a:pt x="291" y="881"/>
                      <a:pt x="303" y="868"/>
                      <a:pt x="313" y="854"/>
                    </a:cubicBezTo>
                    <a:cubicBezTo>
                      <a:pt x="324" y="841"/>
                      <a:pt x="333" y="827"/>
                      <a:pt x="335" y="826"/>
                    </a:cubicBezTo>
                    <a:cubicBezTo>
                      <a:pt x="338" y="824"/>
                      <a:pt x="348" y="829"/>
                      <a:pt x="348" y="829"/>
                    </a:cubicBezTo>
                    <a:cubicBezTo>
                      <a:pt x="348" y="829"/>
                      <a:pt x="348" y="829"/>
                      <a:pt x="348" y="829"/>
                    </a:cubicBezTo>
                    <a:cubicBezTo>
                      <a:pt x="348" y="829"/>
                      <a:pt x="359" y="831"/>
                      <a:pt x="361" y="834"/>
                    </a:cubicBezTo>
                    <a:cubicBezTo>
                      <a:pt x="362" y="835"/>
                      <a:pt x="362" y="852"/>
                      <a:pt x="363" y="869"/>
                    </a:cubicBezTo>
                    <a:cubicBezTo>
                      <a:pt x="364" y="886"/>
                      <a:pt x="365" y="903"/>
                      <a:pt x="367" y="905"/>
                    </a:cubicBezTo>
                    <a:cubicBezTo>
                      <a:pt x="371" y="909"/>
                      <a:pt x="386" y="912"/>
                      <a:pt x="391" y="909"/>
                    </a:cubicBezTo>
                    <a:cubicBezTo>
                      <a:pt x="393" y="908"/>
                      <a:pt x="401" y="893"/>
                      <a:pt x="408" y="877"/>
                    </a:cubicBezTo>
                    <a:cubicBezTo>
                      <a:pt x="415" y="862"/>
                      <a:pt x="422" y="846"/>
                      <a:pt x="423" y="845"/>
                    </a:cubicBezTo>
                    <a:cubicBezTo>
                      <a:pt x="426" y="842"/>
                      <a:pt x="436" y="844"/>
                      <a:pt x="436" y="844"/>
                    </a:cubicBezTo>
                    <a:cubicBezTo>
                      <a:pt x="437" y="845"/>
                      <a:pt x="437" y="845"/>
                      <a:pt x="437" y="845"/>
                    </a:cubicBezTo>
                    <a:cubicBezTo>
                      <a:pt x="437" y="845"/>
                      <a:pt x="448" y="844"/>
                      <a:pt x="450" y="846"/>
                    </a:cubicBezTo>
                    <a:cubicBezTo>
                      <a:pt x="451" y="847"/>
                      <a:pt x="455" y="864"/>
                      <a:pt x="460" y="880"/>
                    </a:cubicBezTo>
                    <a:cubicBezTo>
                      <a:pt x="465" y="896"/>
                      <a:pt x="470" y="912"/>
                      <a:pt x="473" y="914"/>
                    </a:cubicBezTo>
                    <a:cubicBezTo>
                      <a:pt x="477" y="917"/>
                      <a:pt x="493" y="916"/>
                      <a:pt x="497" y="913"/>
                    </a:cubicBezTo>
                    <a:cubicBezTo>
                      <a:pt x="499" y="911"/>
                      <a:pt x="503" y="894"/>
                      <a:pt x="506" y="878"/>
                    </a:cubicBezTo>
                    <a:cubicBezTo>
                      <a:pt x="510" y="861"/>
                      <a:pt x="512" y="844"/>
                      <a:pt x="513" y="843"/>
                    </a:cubicBezTo>
                    <a:cubicBezTo>
                      <a:pt x="515" y="840"/>
                      <a:pt x="526" y="839"/>
                      <a:pt x="526" y="839"/>
                    </a:cubicBezTo>
                    <a:cubicBezTo>
                      <a:pt x="526" y="839"/>
                      <a:pt x="526" y="839"/>
                      <a:pt x="526" y="839"/>
                    </a:cubicBezTo>
                    <a:cubicBezTo>
                      <a:pt x="526" y="839"/>
                      <a:pt x="537" y="837"/>
                      <a:pt x="540" y="838"/>
                    </a:cubicBezTo>
                    <a:cubicBezTo>
                      <a:pt x="541" y="839"/>
                      <a:pt x="549" y="854"/>
                      <a:pt x="557" y="868"/>
                    </a:cubicBezTo>
                    <a:cubicBezTo>
                      <a:pt x="565" y="883"/>
                      <a:pt x="575" y="898"/>
                      <a:pt x="577" y="899"/>
                    </a:cubicBezTo>
                    <a:cubicBezTo>
                      <a:pt x="583" y="901"/>
                      <a:pt x="597" y="896"/>
                      <a:pt x="601" y="892"/>
                    </a:cubicBezTo>
                    <a:cubicBezTo>
                      <a:pt x="602" y="890"/>
                      <a:pt x="602" y="873"/>
                      <a:pt x="602" y="855"/>
                    </a:cubicBezTo>
                    <a:cubicBezTo>
                      <a:pt x="601" y="838"/>
                      <a:pt x="600" y="822"/>
                      <a:pt x="600" y="820"/>
                    </a:cubicBezTo>
                    <a:cubicBezTo>
                      <a:pt x="602" y="816"/>
                      <a:pt x="612" y="814"/>
                      <a:pt x="612" y="814"/>
                    </a:cubicBezTo>
                    <a:cubicBezTo>
                      <a:pt x="612" y="814"/>
                      <a:pt x="612" y="814"/>
                      <a:pt x="612" y="814"/>
                    </a:cubicBezTo>
                    <a:cubicBezTo>
                      <a:pt x="612" y="814"/>
                      <a:pt x="622" y="808"/>
                      <a:pt x="625" y="809"/>
                    </a:cubicBezTo>
                    <a:cubicBezTo>
                      <a:pt x="627" y="809"/>
                      <a:pt x="638" y="822"/>
                      <a:pt x="649" y="835"/>
                    </a:cubicBezTo>
                    <a:cubicBezTo>
                      <a:pt x="661" y="847"/>
                      <a:pt x="673" y="859"/>
                      <a:pt x="676" y="860"/>
                    </a:cubicBezTo>
                    <a:cubicBezTo>
                      <a:pt x="681" y="860"/>
                      <a:pt x="695" y="852"/>
                      <a:pt x="697" y="847"/>
                    </a:cubicBezTo>
                    <a:cubicBezTo>
                      <a:pt x="698" y="845"/>
                      <a:pt x="694" y="828"/>
                      <a:pt x="689" y="812"/>
                    </a:cubicBezTo>
                    <a:cubicBezTo>
                      <a:pt x="685" y="795"/>
                      <a:pt x="679" y="779"/>
                      <a:pt x="680" y="778"/>
                    </a:cubicBezTo>
                    <a:cubicBezTo>
                      <a:pt x="680" y="774"/>
                      <a:pt x="690" y="769"/>
                      <a:pt x="690" y="769"/>
                    </a:cubicBezTo>
                    <a:cubicBezTo>
                      <a:pt x="690" y="769"/>
                      <a:pt x="690" y="769"/>
                      <a:pt x="690" y="769"/>
                    </a:cubicBezTo>
                    <a:cubicBezTo>
                      <a:pt x="690" y="769"/>
                      <a:pt x="698" y="761"/>
                      <a:pt x="702" y="761"/>
                    </a:cubicBezTo>
                    <a:cubicBezTo>
                      <a:pt x="703" y="761"/>
                      <a:pt x="717" y="771"/>
                      <a:pt x="731" y="781"/>
                    </a:cubicBezTo>
                    <a:cubicBezTo>
                      <a:pt x="745" y="790"/>
                      <a:pt x="759" y="799"/>
                      <a:pt x="762" y="799"/>
                    </a:cubicBezTo>
                    <a:cubicBezTo>
                      <a:pt x="768" y="798"/>
                      <a:pt x="779" y="787"/>
                      <a:pt x="780" y="782"/>
                    </a:cubicBezTo>
                    <a:cubicBezTo>
                      <a:pt x="780" y="780"/>
                      <a:pt x="773" y="764"/>
                      <a:pt x="765" y="749"/>
                    </a:cubicBezTo>
                    <a:cubicBezTo>
                      <a:pt x="756" y="734"/>
                      <a:pt x="748" y="720"/>
                      <a:pt x="747" y="718"/>
                    </a:cubicBezTo>
                    <a:cubicBezTo>
                      <a:pt x="747" y="714"/>
                      <a:pt x="755" y="707"/>
                      <a:pt x="755" y="707"/>
                    </a:cubicBezTo>
                    <a:cubicBezTo>
                      <a:pt x="755" y="707"/>
                      <a:pt x="755" y="707"/>
                      <a:pt x="755" y="707"/>
                    </a:cubicBezTo>
                    <a:cubicBezTo>
                      <a:pt x="755" y="707"/>
                      <a:pt x="762" y="698"/>
                      <a:pt x="765" y="697"/>
                    </a:cubicBezTo>
                    <a:cubicBezTo>
                      <a:pt x="767" y="697"/>
                      <a:pt x="782" y="703"/>
                      <a:pt x="798" y="709"/>
                    </a:cubicBezTo>
                    <a:cubicBezTo>
                      <a:pt x="813" y="715"/>
                      <a:pt x="830" y="721"/>
                      <a:pt x="833" y="720"/>
                    </a:cubicBezTo>
                    <a:cubicBezTo>
                      <a:pt x="838" y="718"/>
                      <a:pt x="846" y="705"/>
                      <a:pt x="846" y="699"/>
                    </a:cubicBezTo>
                    <a:cubicBezTo>
                      <a:pt x="846" y="697"/>
                      <a:pt x="835" y="683"/>
                      <a:pt x="824" y="671"/>
                    </a:cubicBezTo>
                    <a:cubicBezTo>
                      <a:pt x="812" y="658"/>
                      <a:pt x="800" y="646"/>
                      <a:pt x="800" y="645"/>
                    </a:cubicBezTo>
                    <a:cubicBezTo>
                      <a:pt x="799" y="641"/>
                      <a:pt x="805" y="632"/>
                      <a:pt x="805" y="632"/>
                    </a:cubicBezTo>
                    <a:cubicBezTo>
                      <a:pt x="805" y="632"/>
                      <a:pt x="805" y="632"/>
                      <a:pt x="805" y="632"/>
                    </a:cubicBezTo>
                    <a:cubicBezTo>
                      <a:pt x="805" y="632"/>
                      <a:pt x="809" y="622"/>
                      <a:pt x="812" y="620"/>
                    </a:cubicBezTo>
                    <a:cubicBezTo>
                      <a:pt x="813" y="619"/>
                      <a:pt x="830" y="622"/>
                      <a:pt x="846" y="624"/>
                    </a:cubicBezTo>
                    <a:cubicBezTo>
                      <a:pt x="863" y="627"/>
                      <a:pt x="880" y="628"/>
                      <a:pt x="883" y="626"/>
                    </a:cubicBezTo>
                    <a:cubicBezTo>
                      <a:pt x="888" y="624"/>
                      <a:pt x="893" y="609"/>
                      <a:pt x="891" y="604"/>
                    </a:cubicBezTo>
                    <a:cubicBezTo>
                      <a:pt x="891" y="601"/>
                      <a:pt x="877" y="591"/>
                      <a:pt x="863" y="581"/>
                    </a:cubicBezTo>
                    <a:cubicBezTo>
                      <a:pt x="849" y="571"/>
                      <a:pt x="834" y="563"/>
                      <a:pt x="833" y="561"/>
                    </a:cubicBezTo>
                    <a:cubicBezTo>
                      <a:pt x="831" y="558"/>
                      <a:pt x="835" y="548"/>
                      <a:pt x="835" y="548"/>
                    </a:cubicBezTo>
                    <a:cubicBezTo>
                      <a:pt x="835" y="548"/>
                      <a:pt x="835" y="548"/>
                      <a:pt x="835" y="548"/>
                    </a:cubicBezTo>
                    <a:cubicBezTo>
                      <a:pt x="836" y="548"/>
                      <a:pt x="837" y="537"/>
                      <a:pt x="840" y="535"/>
                    </a:cubicBezTo>
                    <a:cubicBezTo>
                      <a:pt x="841" y="533"/>
                      <a:pt x="857" y="533"/>
                      <a:pt x="874" y="531"/>
                    </a:cubicBezTo>
                    <a:cubicBezTo>
                      <a:pt x="891" y="529"/>
                      <a:pt x="908" y="526"/>
                      <a:pt x="910" y="524"/>
                    </a:cubicBezTo>
                    <a:cubicBezTo>
                      <a:pt x="914" y="520"/>
                      <a:pt x="916" y="505"/>
                      <a:pt x="913" y="500"/>
                    </a:cubicBezTo>
                    <a:cubicBezTo>
                      <a:pt x="912" y="498"/>
                      <a:pt x="896" y="491"/>
                      <a:pt x="880" y="48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32" name="Oval 31"/>
              <p:cNvSpPr>
                <a:spLocks noChangeArrowheads="1"/>
              </p:cNvSpPr>
              <p:nvPr/>
            </p:nvSpPr>
            <p:spPr bwMode="auto">
              <a:xfrm rot="5400000" flipV="1">
                <a:off x="4714305" y="3957621"/>
                <a:ext cx="1053594" cy="1054245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900000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4993782" y="4372363"/>
              <a:ext cx="494640" cy="352563"/>
              <a:chOff x="1493839" y="4341813"/>
              <a:chExt cx="298450" cy="212725"/>
            </a:xfrm>
            <a:solidFill>
              <a:srgbClr val="B2D235"/>
            </a:solidFill>
          </p:grpSpPr>
          <p:sp>
            <p:nvSpPr>
              <p:cNvPr id="37" name="Freeform 186"/>
              <p:cNvSpPr>
                <a:spLocks/>
              </p:cNvSpPr>
              <p:nvPr/>
            </p:nvSpPr>
            <p:spPr bwMode="auto">
              <a:xfrm>
                <a:off x="1493839" y="4362450"/>
                <a:ext cx="127000" cy="171450"/>
              </a:xfrm>
              <a:custGeom>
                <a:avLst/>
                <a:gdLst>
                  <a:gd name="T0" fmla="*/ 44 w 48"/>
                  <a:gd name="T1" fmla="*/ 56 h 64"/>
                  <a:gd name="T2" fmla="*/ 8 w 48"/>
                  <a:gd name="T3" fmla="*/ 56 h 64"/>
                  <a:gd name="T4" fmla="*/ 8 w 48"/>
                  <a:gd name="T5" fmla="*/ 8 h 64"/>
                  <a:gd name="T6" fmla="*/ 40 w 48"/>
                  <a:gd name="T7" fmla="*/ 8 h 64"/>
                  <a:gd name="T8" fmla="*/ 44 w 48"/>
                  <a:gd name="T9" fmla="*/ 4 h 64"/>
                  <a:gd name="T10" fmla="*/ 40 w 48"/>
                  <a:gd name="T11" fmla="*/ 0 h 64"/>
                  <a:gd name="T12" fmla="*/ 8 w 48"/>
                  <a:gd name="T13" fmla="*/ 0 h 64"/>
                  <a:gd name="T14" fmla="*/ 0 w 48"/>
                  <a:gd name="T15" fmla="*/ 8 h 64"/>
                  <a:gd name="T16" fmla="*/ 0 w 48"/>
                  <a:gd name="T17" fmla="*/ 56 h 64"/>
                  <a:gd name="T18" fmla="*/ 8 w 48"/>
                  <a:gd name="T19" fmla="*/ 64 h 64"/>
                  <a:gd name="T20" fmla="*/ 44 w 48"/>
                  <a:gd name="T21" fmla="*/ 64 h 64"/>
                  <a:gd name="T22" fmla="*/ 48 w 48"/>
                  <a:gd name="T23" fmla="*/ 60 h 64"/>
                  <a:gd name="T24" fmla="*/ 44 w 48"/>
                  <a:gd name="T25" fmla="*/ 5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8" h="64">
                    <a:moveTo>
                      <a:pt x="44" y="56"/>
                    </a:moveTo>
                    <a:cubicBezTo>
                      <a:pt x="8" y="56"/>
                      <a:pt x="8" y="56"/>
                      <a:pt x="8" y="56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42" y="8"/>
                      <a:pt x="44" y="6"/>
                      <a:pt x="44" y="4"/>
                    </a:cubicBezTo>
                    <a:cubicBezTo>
                      <a:pt x="44" y="2"/>
                      <a:pt x="42" y="0"/>
                      <a:pt x="40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60"/>
                      <a:pt x="4" y="64"/>
                      <a:pt x="8" y="64"/>
                    </a:cubicBezTo>
                    <a:cubicBezTo>
                      <a:pt x="44" y="64"/>
                      <a:pt x="44" y="64"/>
                      <a:pt x="44" y="64"/>
                    </a:cubicBezTo>
                    <a:cubicBezTo>
                      <a:pt x="46" y="64"/>
                      <a:pt x="48" y="62"/>
                      <a:pt x="48" y="60"/>
                    </a:cubicBezTo>
                    <a:cubicBezTo>
                      <a:pt x="48" y="58"/>
                      <a:pt x="46" y="56"/>
                      <a:pt x="44" y="5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38" name="Freeform 187"/>
              <p:cNvSpPr>
                <a:spLocks/>
              </p:cNvSpPr>
              <p:nvPr/>
            </p:nvSpPr>
            <p:spPr bwMode="auto">
              <a:xfrm>
                <a:off x="1652589" y="4362450"/>
                <a:ext cx="139700" cy="171450"/>
              </a:xfrm>
              <a:custGeom>
                <a:avLst/>
                <a:gdLst>
                  <a:gd name="T0" fmla="*/ 44 w 52"/>
                  <a:gd name="T1" fmla="*/ 16 h 64"/>
                  <a:gd name="T2" fmla="*/ 44 w 52"/>
                  <a:gd name="T3" fmla="*/ 8 h 64"/>
                  <a:gd name="T4" fmla="*/ 36 w 52"/>
                  <a:gd name="T5" fmla="*/ 0 h 64"/>
                  <a:gd name="T6" fmla="*/ 4 w 52"/>
                  <a:gd name="T7" fmla="*/ 0 h 64"/>
                  <a:gd name="T8" fmla="*/ 0 w 52"/>
                  <a:gd name="T9" fmla="*/ 4 h 64"/>
                  <a:gd name="T10" fmla="*/ 4 w 52"/>
                  <a:gd name="T11" fmla="*/ 8 h 64"/>
                  <a:gd name="T12" fmla="*/ 36 w 52"/>
                  <a:gd name="T13" fmla="*/ 8 h 64"/>
                  <a:gd name="T14" fmla="*/ 36 w 52"/>
                  <a:gd name="T15" fmla="*/ 20 h 64"/>
                  <a:gd name="T16" fmla="*/ 36 w 52"/>
                  <a:gd name="T17" fmla="*/ 44 h 64"/>
                  <a:gd name="T18" fmla="*/ 36 w 52"/>
                  <a:gd name="T19" fmla="*/ 56 h 64"/>
                  <a:gd name="T20" fmla="*/ 8 w 52"/>
                  <a:gd name="T21" fmla="*/ 56 h 64"/>
                  <a:gd name="T22" fmla="*/ 4 w 52"/>
                  <a:gd name="T23" fmla="*/ 60 h 64"/>
                  <a:gd name="T24" fmla="*/ 8 w 52"/>
                  <a:gd name="T25" fmla="*/ 64 h 64"/>
                  <a:gd name="T26" fmla="*/ 36 w 52"/>
                  <a:gd name="T27" fmla="*/ 64 h 64"/>
                  <a:gd name="T28" fmla="*/ 44 w 52"/>
                  <a:gd name="T29" fmla="*/ 56 h 64"/>
                  <a:gd name="T30" fmla="*/ 44 w 52"/>
                  <a:gd name="T31" fmla="*/ 48 h 64"/>
                  <a:gd name="T32" fmla="*/ 52 w 52"/>
                  <a:gd name="T33" fmla="*/ 40 h 64"/>
                  <a:gd name="T34" fmla="*/ 52 w 52"/>
                  <a:gd name="T35" fmla="*/ 24 h 64"/>
                  <a:gd name="T36" fmla="*/ 44 w 52"/>
                  <a:gd name="T37" fmla="*/ 1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" h="64">
                    <a:moveTo>
                      <a:pt x="44" y="16"/>
                    </a:moveTo>
                    <a:cubicBezTo>
                      <a:pt x="44" y="8"/>
                      <a:pt x="44" y="8"/>
                      <a:pt x="44" y="8"/>
                    </a:cubicBezTo>
                    <a:cubicBezTo>
                      <a:pt x="44" y="4"/>
                      <a:pt x="40" y="0"/>
                      <a:pt x="36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6"/>
                      <a:pt x="2" y="8"/>
                      <a:pt x="4" y="8"/>
                    </a:cubicBezTo>
                    <a:cubicBezTo>
                      <a:pt x="36" y="8"/>
                      <a:pt x="36" y="8"/>
                      <a:pt x="36" y="8"/>
                    </a:cubicBezTo>
                    <a:cubicBezTo>
                      <a:pt x="36" y="20"/>
                      <a:pt x="36" y="20"/>
                      <a:pt x="36" y="20"/>
                    </a:cubicBezTo>
                    <a:cubicBezTo>
                      <a:pt x="36" y="44"/>
                      <a:pt x="36" y="44"/>
                      <a:pt x="36" y="44"/>
                    </a:cubicBezTo>
                    <a:cubicBezTo>
                      <a:pt x="36" y="56"/>
                      <a:pt x="36" y="56"/>
                      <a:pt x="36" y="56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6" y="56"/>
                      <a:pt x="4" y="58"/>
                      <a:pt x="4" y="60"/>
                    </a:cubicBezTo>
                    <a:cubicBezTo>
                      <a:pt x="4" y="62"/>
                      <a:pt x="6" y="64"/>
                      <a:pt x="8" y="64"/>
                    </a:cubicBezTo>
                    <a:cubicBezTo>
                      <a:pt x="36" y="64"/>
                      <a:pt x="36" y="64"/>
                      <a:pt x="36" y="64"/>
                    </a:cubicBezTo>
                    <a:cubicBezTo>
                      <a:pt x="40" y="64"/>
                      <a:pt x="44" y="60"/>
                      <a:pt x="44" y="56"/>
                    </a:cubicBezTo>
                    <a:cubicBezTo>
                      <a:pt x="44" y="48"/>
                      <a:pt x="44" y="48"/>
                      <a:pt x="44" y="48"/>
                    </a:cubicBezTo>
                    <a:cubicBezTo>
                      <a:pt x="48" y="48"/>
                      <a:pt x="52" y="44"/>
                      <a:pt x="52" y="40"/>
                    </a:cubicBezTo>
                    <a:cubicBezTo>
                      <a:pt x="52" y="24"/>
                      <a:pt x="52" y="24"/>
                      <a:pt x="52" y="24"/>
                    </a:cubicBezTo>
                    <a:cubicBezTo>
                      <a:pt x="52" y="20"/>
                      <a:pt x="48" y="16"/>
                      <a:pt x="44" y="1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39" name="Freeform 188"/>
              <p:cNvSpPr>
                <a:spLocks/>
              </p:cNvSpPr>
              <p:nvPr/>
            </p:nvSpPr>
            <p:spPr bwMode="auto">
              <a:xfrm>
                <a:off x="1577976" y="4341813"/>
                <a:ext cx="117475" cy="212725"/>
              </a:xfrm>
              <a:custGeom>
                <a:avLst/>
                <a:gdLst>
                  <a:gd name="T0" fmla="*/ 74 w 74"/>
                  <a:gd name="T1" fmla="*/ 53 h 134"/>
                  <a:gd name="T2" fmla="*/ 41 w 74"/>
                  <a:gd name="T3" fmla="*/ 53 h 134"/>
                  <a:gd name="T4" fmla="*/ 41 w 74"/>
                  <a:gd name="T5" fmla="*/ 0 h 134"/>
                  <a:gd name="T6" fmla="*/ 0 w 74"/>
                  <a:gd name="T7" fmla="*/ 80 h 134"/>
                  <a:gd name="T8" fmla="*/ 34 w 74"/>
                  <a:gd name="T9" fmla="*/ 80 h 134"/>
                  <a:gd name="T10" fmla="*/ 34 w 74"/>
                  <a:gd name="T11" fmla="*/ 134 h 134"/>
                  <a:gd name="T12" fmla="*/ 74 w 74"/>
                  <a:gd name="T13" fmla="*/ 53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4" h="134">
                    <a:moveTo>
                      <a:pt x="74" y="53"/>
                    </a:moveTo>
                    <a:lnTo>
                      <a:pt x="41" y="53"/>
                    </a:lnTo>
                    <a:lnTo>
                      <a:pt x="41" y="0"/>
                    </a:lnTo>
                    <a:lnTo>
                      <a:pt x="0" y="80"/>
                    </a:lnTo>
                    <a:lnTo>
                      <a:pt x="34" y="80"/>
                    </a:lnTo>
                    <a:lnTo>
                      <a:pt x="34" y="134"/>
                    </a:lnTo>
                    <a:lnTo>
                      <a:pt x="74" y="5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grpSp>
        <p:nvGrpSpPr>
          <p:cNvPr id="21" name="Group 20"/>
          <p:cNvGrpSpPr/>
          <p:nvPr/>
        </p:nvGrpSpPr>
        <p:grpSpPr>
          <a:xfrm>
            <a:off x="6142360" y="3713249"/>
            <a:ext cx="2233807" cy="2233806"/>
            <a:chOff x="6142360" y="3713249"/>
            <a:chExt cx="2233807" cy="2233806"/>
          </a:xfrm>
        </p:grpSpPr>
        <p:grpSp>
          <p:nvGrpSpPr>
            <p:cNvPr id="22" name="Group 21"/>
            <p:cNvGrpSpPr/>
            <p:nvPr/>
          </p:nvGrpSpPr>
          <p:grpSpPr>
            <a:xfrm>
              <a:off x="6142360" y="3713249"/>
              <a:ext cx="2233807" cy="2233806"/>
              <a:chOff x="6142360" y="3659461"/>
              <a:chExt cx="2233807" cy="2233806"/>
            </a:xfrm>
          </p:grpSpPr>
          <p:sp>
            <p:nvSpPr>
              <p:cNvPr id="23" name="Freeform 22"/>
              <p:cNvSpPr>
                <a:spLocks/>
              </p:cNvSpPr>
              <p:nvPr/>
            </p:nvSpPr>
            <p:spPr bwMode="auto">
              <a:xfrm flipV="1">
                <a:off x="6142360" y="3659461"/>
                <a:ext cx="2233807" cy="2233806"/>
              </a:xfrm>
              <a:custGeom>
                <a:avLst/>
                <a:gdLst>
                  <a:gd name="T0" fmla="*/ 0 w 972"/>
                  <a:gd name="T1" fmla="*/ 972 h 972"/>
                  <a:gd name="T2" fmla="*/ 0 w 972"/>
                  <a:gd name="T3" fmla="*/ 486 h 972"/>
                  <a:gd name="T4" fmla="*/ 486 w 972"/>
                  <a:gd name="T5" fmla="*/ 0 h 972"/>
                  <a:gd name="T6" fmla="*/ 972 w 972"/>
                  <a:gd name="T7" fmla="*/ 486 h 972"/>
                  <a:gd name="T8" fmla="*/ 486 w 972"/>
                  <a:gd name="T9" fmla="*/ 972 h 972"/>
                  <a:gd name="T10" fmla="*/ 0 w 972"/>
                  <a:gd name="T11" fmla="*/ 972 h 9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72" h="972">
                    <a:moveTo>
                      <a:pt x="0" y="972"/>
                    </a:moveTo>
                    <a:cubicBezTo>
                      <a:pt x="0" y="486"/>
                      <a:pt x="0" y="486"/>
                      <a:pt x="0" y="486"/>
                    </a:cubicBezTo>
                    <a:cubicBezTo>
                      <a:pt x="0" y="218"/>
                      <a:pt x="218" y="0"/>
                      <a:pt x="486" y="0"/>
                    </a:cubicBezTo>
                    <a:cubicBezTo>
                      <a:pt x="754" y="0"/>
                      <a:pt x="972" y="218"/>
                      <a:pt x="972" y="486"/>
                    </a:cubicBezTo>
                    <a:cubicBezTo>
                      <a:pt x="972" y="754"/>
                      <a:pt x="754" y="972"/>
                      <a:pt x="486" y="972"/>
                    </a:cubicBezTo>
                    <a:lnTo>
                      <a:pt x="0" y="97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4" name="Freeform 23"/>
              <p:cNvSpPr>
                <a:spLocks/>
              </p:cNvSpPr>
              <p:nvPr/>
            </p:nvSpPr>
            <p:spPr bwMode="auto">
              <a:xfrm flipV="1">
                <a:off x="6303373" y="3834762"/>
                <a:ext cx="1899456" cy="1902082"/>
              </a:xfrm>
              <a:custGeom>
                <a:avLst/>
                <a:gdLst>
                  <a:gd name="T0" fmla="*/ 846 w 916"/>
                  <a:gd name="T1" fmla="*/ 458 h 917"/>
                  <a:gd name="T2" fmla="*/ 910 w 916"/>
                  <a:gd name="T3" fmla="*/ 394 h 917"/>
                  <a:gd name="T4" fmla="*/ 835 w 916"/>
                  <a:gd name="T5" fmla="*/ 369 h 917"/>
                  <a:gd name="T6" fmla="*/ 884 w 916"/>
                  <a:gd name="T7" fmla="*/ 292 h 917"/>
                  <a:gd name="T8" fmla="*/ 805 w 916"/>
                  <a:gd name="T9" fmla="*/ 285 h 917"/>
                  <a:gd name="T10" fmla="*/ 834 w 916"/>
                  <a:gd name="T11" fmla="*/ 199 h 917"/>
                  <a:gd name="T12" fmla="*/ 755 w 916"/>
                  <a:gd name="T13" fmla="*/ 210 h 917"/>
                  <a:gd name="T14" fmla="*/ 764 w 916"/>
                  <a:gd name="T15" fmla="*/ 119 h 917"/>
                  <a:gd name="T16" fmla="*/ 690 w 916"/>
                  <a:gd name="T17" fmla="*/ 148 h 917"/>
                  <a:gd name="T18" fmla="*/ 677 w 916"/>
                  <a:gd name="T19" fmla="*/ 58 h 917"/>
                  <a:gd name="T20" fmla="*/ 612 w 916"/>
                  <a:gd name="T21" fmla="*/ 103 h 917"/>
                  <a:gd name="T22" fmla="*/ 579 w 916"/>
                  <a:gd name="T23" fmla="*/ 19 h 917"/>
                  <a:gd name="T24" fmla="*/ 526 w 916"/>
                  <a:gd name="T25" fmla="*/ 77 h 917"/>
                  <a:gd name="T26" fmla="*/ 474 w 916"/>
                  <a:gd name="T27" fmla="*/ 3 h 917"/>
                  <a:gd name="T28" fmla="*/ 436 w 916"/>
                  <a:gd name="T29" fmla="*/ 72 h 917"/>
                  <a:gd name="T30" fmla="*/ 369 w 916"/>
                  <a:gd name="T31" fmla="*/ 12 h 917"/>
                  <a:gd name="T32" fmla="*/ 348 w 916"/>
                  <a:gd name="T33" fmla="*/ 88 h 917"/>
                  <a:gd name="T34" fmla="*/ 268 w 916"/>
                  <a:gd name="T35" fmla="*/ 44 h 917"/>
                  <a:gd name="T36" fmla="*/ 266 w 916"/>
                  <a:gd name="T37" fmla="*/ 123 h 917"/>
                  <a:gd name="T38" fmla="*/ 178 w 916"/>
                  <a:gd name="T39" fmla="*/ 100 h 917"/>
                  <a:gd name="T40" fmla="*/ 194 w 916"/>
                  <a:gd name="T41" fmla="*/ 177 h 917"/>
                  <a:gd name="T42" fmla="*/ 103 w 916"/>
                  <a:gd name="T43" fmla="*/ 174 h 917"/>
                  <a:gd name="T44" fmla="*/ 136 w 916"/>
                  <a:gd name="T45" fmla="*/ 246 h 917"/>
                  <a:gd name="T46" fmla="*/ 47 w 916"/>
                  <a:gd name="T47" fmla="*/ 264 h 917"/>
                  <a:gd name="T48" fmla="*/ 96 w 916"/>
                  <a:gd name="T49" fmla="*/ 326 h 917"/>
                  <a:gd name="T50" fmla="*/ 13 w 916"/>
                  <a:gd name="T51" fmla="*/ 364 h 917"/>
                  <a:gd name="T52" fmla="*/ 75 w 916"/>
                  <a:gd name="T53" fmla="*/ 414 h 917"/>
                  <a:gd name="T54" fmla="*/ 3 w 916"/>
                  <a:gd name="T55" fmla="*/ 470 h 917"/>
                  <a:gd name="T56" fmla="*/ 75 w 916"/>
                  <a:gd name="T57" fmla="*/ 503 h 917"/>
                  <a:gd name="T58" fmla="*/ 18 w 916"/>
                  <a:gd name="T59" fmla="*/ 574 h 917"/>
                  <a:gd name="T60" fmla="*/ 96 w 916"/>
                  <a:gd name="T61" fmla="*/ 591 h 917"/>
                  <a:gd name="T62" fmla="*/ 57 w 916"/>
                  <a:gd name="T63" fmla="*/ 673 h 917"/>
                  <a:gd name="T64" fmla="*/ 136 w 916"/>
                  <a:gd name="T65" fmla="*/ 671 h 917"/>
                  <a:gd name="T66" fmla="*/ 117 w 916"/>
                  <a:gd name="T67" fmla="*/ 760 h 917"/>
                  <a:gd name="T68" fmla="*/ 194 w 916"/>
                  <a:gd name="T69" fmla="*/ 740 h 917"/>
                  <a:gd name="T70" fmla="*/ 196 w 916"/>
                  <a:gd name="T71" fmla="*/ 831 h 917"/>
                  <a:gd name="T72" fmla="*/ 266 w 916"/>
                  <a:gd name="T73" fmla="*/ 793 h 917"/>
                  <a:gd name="T74" fmla="*/ 289 w 916"/>
                  <a:gd name="T75" fmla="*/ 881 h 917"/>
                  <a:gd name="T76" fmla="*/ 348 w 916"/>
                  <a:gd name="T77" fmla="*/ 829 h 917"/>
                  <a:gd name="T78" fmla="*/ 391 w 916"/>
                  <a:gd name="T79" fmla="*/ 909 h 917"/>
                  <a:gd name="T80" fmla="*/ 437 w 916"/>
                  <a:gd name="T81" fmla="*/ 845 h 917"/>
                  <a:gd name="T82" fmla="*/ 497 w 916"/>
                  <a:gd name="T83" fmla="*/ 913 h 917"/>
                  <a:gd name="T84" fmla="*/ 526 w 916"/>
                  <a:gd name="T85" fmla="*/ 839 h 917"/>
                  <a:gd name="T86" fmla="*/ 601 w 916"/>
                  <a:gd name="T87" fmla="*/ 892 h 917"/>
                  <a:gd name="T88" fmla="*/ 612 w 916"/>
                  <a:gd name="T89" fmla="*/ 814 h 917"/>
                  <a:gd name="T90" fmla="*/ 697 w 916"/>
                  <a:gd name="T91" fmla="*/ 847 h 917"/>
                  <a:gd name="T92" fmla="*/ 690 w 916"/>
                  <a:gd name="T93" fmla="*/ 769 h 917"/>
                  <a:gd name="T94" fmla="*/ 780 w 916"/>
                  <a:gd name="T95" fmla="*/ 782 h 917"/>
                  <a:gd name="T96" fmla="*/ 755 w 916"/>
                  <a:gd name="T97" fmla="*/ 707 h 917"/>
                  <a:gd name="T98" fmla="*/ 846 w 916"/>
                  <a:gd name="T99" fmla="*/ 699 h 917"/>
                  <a:gd name="T100" fmla="*/ 805 w 916"/>
                  <a:gd name="T101" fmla="*/ 632 h 917"/>
                  <a:gd name="T102" fmla="*/ 891 w 916"/>
                  <a:gd name="T103" fmla="*/ 604 h 917"/>
                  <a:gd name="T104" fmla="*/ 835 w 916"/>
                  <a:gd name="T105" fmla="*/ 548 h 917"/>
                  <a:gd name="T106" fmla="*/ 913 w 916"/>
                  <a:gd name="T107" fmla="*/ 500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916" h="917">
                    <a:moveTo>
                      <a:pt x="880" y="485"/>
                    </a:moveTo>
                    <a:cubicBezTo>
                      <a:pt x="864" y="479"/>
                      <a:pt x="848" y="473"/>
                      <a:pt x="847" y="472"/>
                    </a:cubicBezTo>
                    <a:cubicBezTo>
                      <a:pt x="844" y="469"/>
                      <a:pt x="846" y="459"/>
                      <a:pt x="846" y="459"/>
                    </a:cubicBezTo>
                    <a:cubicBezTo>
                      <a:pt x="846" y="458"/>
                      <a:pt x="846" y="458"/>
                      <a:pt x="846" y="458"/>
                    </a:cubicBezTo>
                    <a:cubicBezTo>
                      <a:pt x="846" y="458"/>
                      <a:pt x="845" y="447"/>
                      <a:pt x="847" y="445"/>
                    </a:cubicBezTo>
                    <a:cubicBezTo>
                      <a:pt x="848" y="443"/>
                      <a:pt x="864" y="439"/>
                      <a:pt x="880" y="433"/>
                    </a:cubicBezTo>
                    <a:cubicBezTo>
                      <a:pt x="896" y="427"/>
                      <a:pt x="912" y="421"/>
                      <a:pt x="913" y="418"/>
                    </a:cubicBezTo>
                    <a:cubicBezTo>
                      <a:pt x="916" y="414"/>
                      <a:pt x="914" y="398"/>
                      <a:pt x="910" y="394"/>
                    </a:cubicBezTo>
                    <a:cubicBezTo>
                      <a:pt x="909" y="392"/>
                      <a:pt x="892" y="389"/>
                      <a:pt x="875" y="387"/>
                    </a:cubicBezTo>
                    <a:cubicBezTo>
                      <a:pt x="858" y="385"/>
                      <a:pt x="841" y="383"/>
                      <a:pt x="840" y="382"/>
                    </a:cubicBezTo>
                    <a:cubicBezTo>
                      <a:pt x="836" y="380"/>
                      <a:pt x="835" y="369"/>
                      <a:pt x="835" y="369"/>
                    </a:cubicBezTo>
                    <a:cubicBezTo>
                      <a:pt x="835" y="369"/>
                      <a:pt x="835" y="369"/>
                      <a:pt x="835" y="369"/>
                    </a:cubicBezTo>
                    <a:cubicBezTo>
                      <a:pt x="835" y="369"/>
                      <a:pt x="832" y="359"/>
                      <a:pt x="833" y="356"/>
                    </a:cubicBezTo>
                    <a:cubicBezTo>
                      <a:pt x="834" y="354"/>
                      <a:pt x="848" y="346"/>
                      <a:pt x="863" y="337"/>
                    </a:cubicBezTo>
                    <a:cubicBezTo>
                      <a:pt x="877" y="328"/>
                      <a:pt x="891" y="317"/>
                      <a:pt x="892" y="315"/>
                    </a:cubicBezTo>
                    <a:cubicBezTo>
                      <a:pt x="894" y="309"/>
                      <a:pt x="888" y="295"/>
                      <a:pt x="884" y="292"/>
                    </a:cubicBezTo>
                    <a:cubicBezTo>
                      <a:pt x="881" y="290"/>
                      <a:pt x="864" y="291"/>
                      <a:pt x="847" y="293"/>
                    </a:cubicBezTo>
                    <a:cubicBezTo>
                      <a:pt x="830" y="295"/>
                      <a:pt x="814" y="297"/>
                      <a:pt x="812" y="296"/>
                    </a:cubicBezTo>
                    <a:cubicBezTo>
                      <a:pt x="808" y="295"/>
                      <a:pt x="805" y="285"/>
                      <a:pt x="805" y="285"/>
                    </a:cubicBezTo>
                    <a:cubicBezTo>
                      <a:pt x="805" y="285"/>
                      <a:pt x="805" y="285"/>
                      <a:pt x="805" y="285"/>
                    </a:cubicBezTo>
                    <a:cubicBezTo>
                      <a:pt x="805" y="285"/>
                      <a:pt x="799" y="275"/>
                      <a:pt x="799" y="272"/>
                    </a:cubicBezTo>
                    <a:cubicBezTo>
                      <a:pt x="800" y="271"/>
                      <a:pt x="812" y="259"/>
                      <a:pt x="824" y="247"/>
                    </a:cubicBezTo>
                    <a:cubicBezTo>
                      <a:pt x="835" y="235"/>
                      <a:pt x="847" y="222"/>
                      <a:pt x="847" y="219"/>
                    </a:cubicBezTo>
                    <a:cubicBezTo>
                      <a:pt x="847" y="213"/>
                      <a:pt x="839" y="200"/>
                      <a:pt x="834" y="199"/>
                    </a:cubicBezTo>
                    <a:cubicBezTo>
                      <a:pt x="831" y="198"/>
                      <a:pt x="815" y="202"/>
                      <a:pt x="798" y="208"/>
                    </a:cubicBezTo>
                    <a:cubicBezTo>
                      <a:pt x="782" y="213"/>
                      <a:pt x="767" y="220"/>
                      <a:pt x="765" y="220"/>
                    </a:cubicBezTo>
                    <a:cubicBezTo>
                      <a:pt x="761" y="219"/>
                      <a:pt x="755" y="210"/>
                      <a:pt x="755" y="210"/>
                    </a:cubicBezTo>
                    <a:cubicBezTo>
                      <a:pt x="755" y="210"/>
                      <a:pt x="755" y="210"/>
                      <a:pt x="755" y="210"/>
                    </a:cubicBezTo>
                    <a:cubicBezTo>
                      <a:pt x="755" y="210"/>
                      <a:pt x="748" y="202"/>
                      <a:pt x="747" y="199"/>
                    </a:cubicBezTo>
                    <a:cubicBezTo>
                      <a:pt x="747" y="197"/>
                      <a:pt x="756" y="183"/>
                      <a:pt x="765" y="169"/>
                    </a:cubicBezTo>
                    <a:cubicBezTo>
                      <a:pt x="774" y="154"/>
                      <a:pt x="782" y="139"/>
                      <a:pt x="781" y="136"/>
                    </a:cubicBezTo>
                    <a:cubicBezTo>
                      <a:pt x="780" y="130"/>
                      <a:pt x="769" y="120"/>
                      <a:pt x="764" y="119"/>
                    </a:cubicBezTo>
                    <a:cubicBezTo>
                      <a:pt x="761" y="119"/>
                      <a:pt x="746" y="127"/>
                      <a:pt x="732" y="136"/>
                    </a:cubicBezTo>
                    <a:cubicBezTo>
                      <a:pt x="717" y="145"/>
                      <a:pt x="703" y="155"/>
                      <a:pt x="701" y="155"/>
                    </a:cubicBezTo>
                    <a:cubicBezTo>
                      <a:pt x="698" y="156"/>
                      <a:pt x="690" y="148"/>
                      <a:pt x="690" y="148"/>
                    </a:cubicBezTo>
                    <a:cubicBezTo>
                      <a:pt x="690" y="148"/>
                      <a:pt x="690" y="148"/>
                      <a:pt x="690" y="148"/>
                    </a:cubicBezTo>
                    <a:cubicBezTo>
                      <a:pt x="690" y="148"/>
                      <a:pt x="681" y="142"/>
                      <a:pt x="680" y="139"/>
                    </a:cubicBezTo>
                    <a:cubicBezTo>
                      <a:pt x="679" y="138"/>
                      <a:pt x="685" y="122"/>
                      <a:pt x="690" y="106"/>
                    </a:cubicBezTo>
                    <a:cubicBezTo>
                      <a:pt x="695" y="90"/>
                      <a:pt x="699" y="73"/>
                      <a:pt x="698" y="70"/>
                    </a:cubicBezTo>
                    <a:cubicBezTo>
                      <a:pt x="696" y="65"/>
                      <a:pt x="683" y="58"/>
                      <a:pt x="677" y="58"/>
                    </a:cubicBezTo>
                    <a:cubicBezTo>
                      <a:pt x="675" y="58"/>
                      <a:pt x="662" y="70"/>
                      <a:pt x="650" y="82"/>
                    </a:cubicBezTo>
                    <a:cubicBezTo>
                      <a:pt x="638" y="94"/>
                      <a:pt x="627" y="107"/>
                      <a:pt x="625" y="108"/>
                    </a:cubicBezTo>
                    <a:cubicBezTo>
                      <a:pt x="622" y="109"/>
                      <a:pt x="612" y="103"/>
                      <a:pt x="612" y="103"/>
                    </a:cubicBezTo>
                    <a:cubicBezTo>
                      <a:pt x="612" y="103"/>
                      <a:pt x="612" y="103"/>
                      <a:pt x="612" y="103"/>
                    </a:cubicBezTo>
                    <a:cubicBezTo>
                      <a:pt x="612" y="103"/>
                      <a:pt x="602" y="100"/>
                      <a:pt x="600" y="97"/>
                    </a:cubicBezTo>
                    <a:cubicBezTo>
                      <a:pt x="599" y="95"/>
                      <a:pt x="601" y="79"/>
                      <a:pt x="602" y="62"/>
                    </a:cubicBezTo>
                    <a:cubicBezTo>
                      <a:pt x="604" y="45"/>
                      <a:pt x="604" y="28"/>
                      <a:pt x="602" y="26"/>
                    </a:cubicBezTo>
                    <a:cubicBezTo>
                      <a:pt x="599" y="21"/>
                      <a:pt x="584" y="17"/>
                      <a:pt x="579" y="19"/>
                    </a:cubicBezTo>
                    <a:cubicBezTo>
                      <a:pt x="577" y="19"/>
                      <a:pt x="567" y="34"/>
                      <a:pt x="558" y="48"/>
                    </a:cubicBezTo>
                    <a:cubicBezTo>
                      <a:pt x="549" y="63"/>
                      <a:pt x="541" y="78"/>
                      <a:pt x="540" y="79"/>
                    </a:cubicBezTo>
                    <a:cubicBezTo>
                      <a:pt x="537" y="81"/>
                      <a:pt x="526" y="78"/>
                      <a:pt x="526" y="78"/>
                    </a:cubicBezTo>
                    <a:cubicBezTo>
                      <a:pt x="526" y="77"/>
                      <a:pt x="526" y="77"/>
                      <a:pt x="526" y="77"/>
                    </a:cubicBezTo>
                    <a:cubicBezTo>
                      <a:pt x="526" y="77"/>
                      <a:pt x="515" y="77"/>
                      <a:pt x="513" y="74"/>
                    </a:cubicBezTo>
                    <a:cubicBezTo>
                      <a:pt x="512" y="73"/>
                      <a:pt x="510" y="56"/>
                      <a:pt x="507" y="40"/>
                    </a:cubicBezTo>
                    <a:cubicBezTo>
                      <a:pt x="504" y="23"/>
                      <a:pt x="501" y="6"/>
                      <a:pt x="499" y="4"/>
                    </a:cubicBezTo>
                    <a:cubicBezTo>
                      <a:pt x="494" y="0"/>
                      <a:pt x="479" y="0"/>
                      <a:pt x="474" y="3"/>
                    </a:cubicBezTo>
                    <a:cubicBezTo>
                      <a:pt x="472" y="4"/>
                      <a:pt x="466" y="20"/>
                      <a:pt x="461" y="37"/>
                    </a:cubicBezTo>
                    <a:cubicBezTo>
                      <a:pt x="456" y="53"/>
                      <a:pt x="451" y="69"/>
                      <a:pt x="450" y="71"/>
                    </a:cubicBezTo>
                    <a:cubicBezTo>
                      <a:pt x="447" y="73"/>
                      <a:pt x="437" y="72"/>
                      <a:pt x="437" y="72"/>
                    </a:cubicBezTo>
                    <a:cubicBezTo>
                      <a:pt x="436" y="72"/>
                      <a:pt x="436" y="72"/>
                      <a:pt x="436" y="72"/>
                    </a:cubicBezTo>
                    <a:cubicBezTo>
                      <a:pt x="436" y="72"/>
                      <a:pt x="426" y="74"/>
                      <a:pt x="423" y="72"/>
                    </a:cubicBezTo>
                    <a:cubicBezTo>
                      <a:pt x="421" y="71"/>
                      <a:pt x="416" y="56"/>
                      <a:pt x="409" y="40"/>
                    </a:cubicBezTo>
                    <a:cubicBezTo>
                      <a:pt x="403" y="24"/>
                      <a:pt x="395" y="9"/>
                      <a:pt x="393" y="7"/>
                    </a:cubicBezTo>
                    <a:cubicBezTo>
                      <a:pt x="388" y="5"/>
                      <a:pt x="373" y="8"/>
                      <a:pt x="369" y="12"/>
                    </a:cubicBezTo>
                    <a:cubicBezTo>
                      <a:pt x="367" y="13"/>
                      <a:pt x="365" y="31"/>
                      <a:pt x="363" y="47"/>
                    </a:cubicBezTo>
                    <a:cubicBezTo>
                      <a:pt x="362" y="65"/>
                      <a:pt x="362" y="81"/>
                      <a:pt x="361" y="83"/>
                    </a:cubicBezTo>
                    <a:cubicBezTo>
                      <a:pt x="359" y="86"/>
                      <a:pt x="348" y="88"/>
                      <a:pt x="348" y="88"/>
                    </a:cubicBezTo>
                    <a:cubicBezTo>
                      <a:pt x="348" y="88"/>
                      <a:pt x="348" y="88"/>
                      <a:pt x="348" y="88"/>
                    </a:cubicBezTo>
                    <a:cubicBezTo>
                      <a:pt x="348" y="88"/>
                      <a:pt x="338" y="92"/>
                      <a:pt x="335" y="91"/>
                    </a:cubicBezTo>
                    <a:cubicBezTo>
                      <a:pt x="333" y="90"/>
                      <a:pt x="324" y="76"/>
                      <a:pt x="314" y="63"/>
                    </a:cubicBezTo>
                    <a:cubicBezTo>
                      <a:pt x="304" y="49"/>
                      <a:pt x="293" y="35"/>
                      <a:pt x="290" y="35"/>
                    </a:cubicBezTo>
                    <a:cubicBezTo>
                      <a:pt x="285" y="33"/>
                      <a:pt x="271" y="40"/>
                      <a:pt x="268" y="44"/>
                    </a:cubicBezTo>
                    <a:cubicBezTo>
                      <a:pt x="267" y="47"/>
                      <a:pt x="269" y="64"/>
                      <a:pt x="271" y="81"/>
                    </a:cubicBezTo>
                    <a:cubicBezTo>
                      <a:pt x="274" y="97"/>
                      <a:pt x="277" y="114"/>
                      <a:pt x="277" y="116"/>
                    </a:cubicBezTo>
                    <a:cubicBezTo>
                      <a:pt x="276" y="119"/>
                      <a:pt x="266" y="123"/>
                      <a:pt x="266" y="123"/>
                    </a:cubicBezTo>
                    <a:cubicBezTo>
                      <a:pt x="266" y="123"/>
                      <a:pt x="266" y="123"/>
                      <a:pt x="266" y="123"/>
                    </a:cubicBezTo>
                    <a:cubicBezTo>
                      <a:pt x="266" y="123"/>
                      <a:pt x="257" y="130"/>
                      <a:pt x="253" y="129"/>
                    </a:cubicBezTo>
                    <a:cubicBezTo>
                      <a:pt x="252" y="129"/>
                      <a:pt x="240" y="118"/>
                      <a:pt x="227" y="107"/>
                    </a:cubicBezTo>
                    <a:cubicBezTo>
                      <a:pt x="214" y="96"/>
                      <a:pt x="200" y="85"/>
                      <a:pt x="197" y="85"/>
                    </a:cubicBezTo>
                    <a:cubicBezTo>
                      <a:pt x="192" y="85"/>
                      <a:pt x="179" y="95"/>
                      <a:pt x="178" y="100"/>
                    </a:cubicBezTo>
                    <a:cubicBezTo>
                      <a:pt x="177" y="102"/>
                      <a:pt x="183" y="118"/>
                      <a:pt x="189" y="134"/>
                    </a:cubicBezTo>
                    <a:cubicBezTo>
                      <a:pt x="196" y="150"/>
                      <a:pt x="203" y="165"/>
                      <a:pt x="203" y="167"/>
                    </a:cubicBezTo>
                    <a:cubicBezTo>
                      <a:pt x="203" y="171"/>
                      <a:pt x="194" y="177"/>
                      <a:pt x="194" y="177"/>
                    </a:cubicBezTo>
                    <a:cubicBezTo>
                      <a:pt x="194" y="177"/>
                      <a:pt x="194" y="177"/>
                      <a:pt x="194" y="177"/>
                    </a:cubicBezTo>
                    <a:cubicBezTo>
                      <a:pt x="194" y="177"/>
                      <a:pt x="186" y="185"/>
                      <a:pt x="183" y="186"/>
                    </a:cubicBezTo>
                    <a:cubicBezTo>
                      <a:pt x="181" y="186"/>
                      <a:pt x="167" y="178"/>
                      <a:pt x="152" y="170"/>
                    </a:cubicBezTo>
                    <a:cubicBezTo>
                      <a:pt x="137" y="162"/>
                      <a:pt x="121" y="155"/>
                      <a:pt x="118" y="156"/>
                    </a:cubicBezTo>
                    <a:cubicBezTo>
                      <a:pt x="113" y="157"/>
                      <a:pt x="103" y="169"/>
                      <a:pt x="103" y="174"/>
                    </a:cubicBezTo>
                    <a:cubicBezTo>
                      <a:pt x="103" y="177"/>
                      <a:pt x="112" y="191"/>
                      <a:pt x="122" y="205"/>
                    </a:cubicBezTo>
                    <a:cubicBezTo>
                      <a:pt x="132" y="219"/>
                      <a:pt x="142" y="232"/>
                      <a:pt x="143" y="234"/>
                    </a:cubicBezTo>
                    <a:cubicBezTo>
                      <a:pt x="143" y="238"/>
                      <a:pt x="136" y="246"/>
                      <a:pt x="136" y="246"/>
                    </a:cubicBezTo>
                    <a:cubicBezTo>
                      <a:pt x="136" y="246"/>
                      <a:pt x="136" y="246"/>
                      <a:pt x="136" y="246"/>
                    </a:cubicBezTo>
                    <a:cubicBezTo>
                      <a:pt x="136" y="246"/>
                      <a:pt x="131" y="256"/>
                      <a:pt x="128" y="257"/>
                    </a:cubicBezTo>
                    <a:cubicBezTo>
                      <a:pt x="126" y="257"/>
                      <a:pt x="110" y="253"/>
                      <a:pt x="94" y="248"/>
                    </a:cubicBezTo>
                    <a:cubicBezTo>
                      <a:pt x="77" y="244"/>
                      <a:pt x="60" y="241"/>
                      <a:pt x="58" y="242"/>
                    </a:cubicBezTo>
                    <a:cubicBezTo>
                      <a:pt x="52" y="245"/>
                      <a:pt x="46" y="259"/>
                      <a:pt x="47" y="264"/>
                    </a:cubicBezTo>
                    <a:cubicBezTo>
                      <a:pt x="47" y="266"/>
                      <a:pt x="60" y="279"/>
                      <a:pt x="72" y="290"/>
                    </a:cubicBezTo>
                    <a:cubicBezTo>
                      <a:pt x="85" y="301"/>
                      <a:pt x="98" y="311"/>
                      <a:pt x="99" y="313"/>
                    </a:cubicBezTo>
                    <a:cubicBezTo>
                      <a:pt x="101" y="317"/>
                      <a:pt x="96" y="326"/>
                      <a:pt x="96" y="326"/>
                    </a:cubicBezTo>
                    <a:cubicBezTo>
                      <a:pt x="96" y="326"/>
                      <a:pt x="96" y="326"/>
                      <a:pt x="96" y="326"/>
                    </a:cubicBezTo>
                    <a:cubicBezTo>
                      <a:pt x="95" y="326"/>
                      <a:pt x="93" y="337"/>
                      <a:pt x="90" y="339"/>
                    </a:cubicBezTo>
                    <a:cubicBezTo>
                      <a:pt x="89" y="340"/>
                      <a:pt x="72" y="339"/>
                      <a:pt x="55" y="338"/>
                    </a:cubicBezTo>
                    <a:cubicBezTo>
                      <a:pt x="38" y="338"/>
                      <a:pt x="21" y="339"/>
                      <a:pt x="19" y="341"/>
                    </a:cubicBezTo>
                    <a:cubicBezTo>
                      <a:pt x="14" y="344"/>
                      <a:pt x="11" y="359"/>
                      <a:pt x="13" y="364"/>
                    </a:cubicBezTo>
                    <a:cubicBezTo>
                      <a:pt x="14" y="367"/>
                      <a:pt x="29" y="376"/>
                      <a:pt x="44" y="383"/>
                    </a:cubicBezTo>
                    <a:cubicBezTo>
                      <a:pt x="59" y="391"/>
                      <a:pt x="74" y="398"/>
                      <a:pt x="76" y="400"/>
                    </a:cubicBezTo>
                    <a:cubicBezTo>
                      <a:pt x="78" y="403"/>
                      <a:pt x="75" y="413"/>
                      <a:pt x="75" y="413"/>
                    </a:cubicBezTo>
                    <a:cubicBezTo>
                      <a:pt x="75" y="414"/>
                      <a:pt x="75" y="414"/>
                      <a:pt x="75" y="414"/>
                    </a:cubicBezTo>
                    <a:cubicBezTo>
                      <a:pt x="75" y="414"/>
                      <a:pt x="75" y="424"/>
                      <a:pt x="72" y="427"/>
                    </a:cubicBezTo>
                    <a:cubicBezTo>
                      <a:pt x="71" y="428"/>
                      <a:pt x="55" y="431"/>
                      <a:pt x="38" y="435"/>
                    </a:cubicBezTo>
                    <a:cubicBezTo>
                      <a:pt x="22" y="439"/>
                      <a:pt x="5" y="443"/>
                      <a:pt x="3" y="445"/>
                    </a:cubicBezTo>
                    <a:cubicBezTo>
                      <a:pt x="0" y="450"/>
                      <a:pt x="0" y="465"/>
                      <a:pt x="3" y="470"/>
                    </a:cubicBezTo>
                    <a:cubicBezTo>
                      <a:pt x="5" y="472"/>
                      <a:pt x="21" y="477"/>
                      <a:pt x="38" y="481"/>
                    </a:cubicBezTo>
                    <a:cubicBezTo>
                      <a:pt x="54" y="485"/>
                      <a:pt x="71" y="489"/>
                      <a:pt x="72" y="490"/>
                    </a:cubicBezTo>
                    <a:cubicBezTo>
                      <a:pt x="75" y="492"/>
                      <a:pt x="75" y="503"/>
                      <a:pt x="75" y="503"/>
                    </a:cubicBezTo>
                    <a:cubicBezTo>
                      <a:pt x="75" y="503"/>
                      <a:pt x="75" y="503"/>
                      <a:pt x="75" y="503"/>
                    </a:cubicBezTo>
                    <a:cubicBezTo>
                      <a:pt x="75" y="503"/>
                      <a:pt x="77" y="514"/>
                      <a:pt x="76" y="517"/>
                    </a:cubicBezTo>
                    <a:cubicBezTo>
                      <a:pt x="75" y="519"/>
                      <a:pt x="59" y="525"/>
                      <a:pt x="44" y="533"/>
                    </a:cubicBezTo>
                    <a:cubicBezTo>
                      <a:pt x="29" y="540"/>
                      <a:pt x="14" y="548"/>
                      <a:pt x="13" y="551"/>
                    </a:cubicBezTo>
                    <a:cubicBezTo>
                      <a:pt x="10" y="556"/>
                      <a:pt x="14" y="571"/>
                      <a:pt x="18" y="574"/>
                    </a:cubicBezTo>
                    <a:cubicBezTo>
                      <a:pt x="20" y="576"/>
                      <a:pt x="37" y="577"/>
                      <a:pt x="54" y="578"/>
                    </a:cubicBezTo>
                    <a:cubicBezTo>
                      <a:pt x="71" y="578"/>
                      <a:pt x="88" y="577"/>
                      <a:pt x="90" y="578"/>
                    </a:cubicBezTo>
                    <a:cubicBezTo>
                      <a:pt x="93" y="580"/>
                      <a:pt x="96" y="591"/>
                      <a:pt x="96" y="591"/>
                    </a:cubicBezTo>
                    <a:cubicBezTo>
                      <a:pt x="96" y="591"/>
                      <a:pt x="96" y="591"/>
                      <a:pt x="96" y="591"/>
                    </a:cubicBezTo>
                    <a:cubicBezTo>
                      <a:pt x="96" y="591"/>
                      <a:pt x="100" y="601"/>
                      <a:pt x="99" y="604"/>
                    </a:cubicBezTo>
                    <a:cubicBezTo>
                      <a:pt x="99" y="606"/>
                      <a:pt x="86" y="615"/>
                      <a:pt x="72" y="626"/>
                    </a:cubicBezTo>
                    <a:cubicBezTo>
                      <a:pt x="59" y="637"/>
                      <a:pt x="47" y="649"/>
                      <a:pt x="46" y="651"/>
                    </a:cubicBezTo>
                    <a:cubicBezTo>
                      <a:pt x="45" y="657"/>
                      <a:pt x="52" y="671"/>
                      <a:pt x="57" y="673"/>
                    </a:cubicBezTo>
                    <a:cubicBezTo>
                      <a:pt x="59" y="674"/>
                      <a:pt x="76" y="672"/>
                      <a:pt x="93" y="668"/>
                    </a:cubicBezTo>
                    <a:cubicBezTo>
                      <a:pt x="110" y="664"/>
                      <a:pt x="126" y="660"/>
                      <a:pt x="128" y="660"/>
                    </a:cubicBezTo>
                    <a:cubicBezTo>
                      <a:pt x="131" y="661"/>
                      <a:pt x="136" y="671"/>
                      <a:pt x="136" y="671"/>
                    </a:cubicBezTo>
                    <a:cubicBezTo>
                      <a:pt x="136" y="671"/>
                      <a:pt x="136" y="671"/>
                      <a:pt x="136" y="671"/>
                    </a:cubicBezTo>
                    <a:cubicBezTo>
                      <a:pt x="136" y="671"/>
                      <a:pt x="143" y="680"/>
                      <a:pt x="143" y="683"/>
                    </a:cubicBezTo>
                    <a:cubicBezTo>
                      <a:pt x="143" y="685"/>
                      <a:pt x="132" y="697"/>
                      <a:pt x="122" y="711"/>
                    </a:cubicBezTo>
                    <a:cubicBezTo>
                      <a:pt x="111" y="724"/>
                      <a:pt x="102" y="739"/>
                      <a:pt x="102" y="741"/>
                    </a:cubicBezTo>
                    <a:cubicBezTo>
                      <a:pt x="102" y="747"/>
                      <a:pt x="112" y="759"/>
                      <a:pt x="117" y="760"/>
                    </a:cubicBezTo>
                    <a:cubicBezTo>
                      <a:pt x="120" y="761"/>
                      <a:pt x="136" y="754"/>
                      <a:pt x="151" y="747"/>
                    </a:cubicBezTo>
                    <a:cubicBezTo>
                      <a:pt x="166" y="739"/>
                      <a:pt x="181" y="731"/>
                      <a:pt x="183" y="731"/>
                    </a:cubicBezTo>
                    <a:cubicBezTo>
                      <a:pt x="187" y="731"/>
                      <a:pt x="194" y="740"/>
                      <a:pt x="194" y="740"/>
                    </a:cubicBezTo>
                    <a:cubicBezTo>
                      <a:pt x="194" y="740"/>
                      <a:pt x="194" y="740"/>
                      <a:pt x="194" y="740"/>
                    </a:cubicBezTo>
                    <a:cubicBezTo>
                      <a:pt x="194" y="740"/>
                      <a:pt x="202" y="747"/>
                      <a:pt x="203" y="750"/>
                    </a:cubicBezTo>
                    <a:cubicBezTo>
                      <a:pt x="203" y="751"/>
                      <a:pt x="196" y="766"/>
                      <a:pt x="189" y="782"/>
                    </a:cubicBezTo>
                    <a:cubicBezTo>
                      <a:pt x="182" y="797"/>
                      <a:pt x="176" y="813"/>
                      <a:pt x="177" y="816"/>
                    </a:cubicBezTo>
                    <a:cubicBezTo>
                      <a:pt x="178" y="822"/>
                      <a:pt x="191" y="831"/>
                      <a:pt x="196" y="831"/>
                    </a:cubicBezTo>
                    <a:cubicBezTo>
                      <a:pt x="199" y="831"/>
                      <a:pt x="213" y="821"/>
                      <a:pt x="226" y="810"/>
                    </a:cubicBezTo>
                    <a:cubicBezTo>
                      <a:pt x="239" y="799"/>
                      <a:pt x="252" y="788"/>
                      <a:pt x="254" y="787"/>
                    </a:cubicBezTo>
                    <a:cubicBezTo>
                      <a:pt x="257" y="787"/>
                      <a:pt x="266" y="793"/>
                      <a:pt x="266" y="793"/>
                    </a:cubicBezTo>
                    <a:cubicBezTo>
                      <a:pt x="266" y="793"/>
                      <a:pt x="266" y="793"/>
                      <a:pt x="266" y="793"/>
                    </a:cubicBezTo>
                    <a:cubicBezTo>
                      <a:pt x="266" y="793"/>
                      <a:pt x="276" y="798"/>
                      <a:pt x="277" y="801"/>
                    </a:cubicBezTo>
                    <a:cubicBezTo>
                      <a:pt x="278" y="803"/>
                      <a:pt x="274" y="819"/>
                      <a:pt x="271" y="835"/>
                    </a:cubicBezTo>
                    <a:cubicBezTo>
                      <a:pt x="268" y="852"/>
                      <a:pt x="265" y="869"/>
                      <a:pt x="267" y="872"/>
                    </a:cubicBezTo>
                    <a:cubicBezTo>
                      <a:pt x="269" y="877"/>
                      <a:pt x="284" y="883"/>
                      <a:pt x="289" y="881"/>
                    </a:cubicBezTo>
                    <a:cubicBezTo>
                      <a:pt x="291" y="881"/>
                      <a:pt x="303" y="868"/>
                      <a:pt x="313" y="854"/>
                    </a:cubicBezTo>
                    <a:cubicBezTo>
                      <a:pt x="324" y="841"/>
                      <a:pt x="333" y="827"/>
                      <a:pt x="335" y="826"/>
                    </a:cubicBezTo>
                    <a:cubicBezTo>
                      <a:pt x="338" y="824"/>
                      <a:pt x="348" y="829"/>
                      <a:pt x="348" y="829"/>
                    </a:cubicBezTo>
                    <a:cubicBezTo>
                      <a:pt x="348" y="829"/>
                      <a:pt x="348" y="829"/>
                      <a:pt x="348" y="829"/>
                    </a:cubicBezTo>
                    <a:cubicBezTo>
                      <a:pt x="348" y="829"/>
                      <a:pt x="359" y="831"/>
                      <a:pt x="361" y="834"/>
                    </a:cubicBezTo>
                    <a:cubicBezTo>
                      <a:pt x="362" y="835"/>
                      <a:pt x="362" y="852"/>
                      <a:pt x="363" y="869"/>
                    </a:cubicBezTo>
                    <a:cubicBezTo>
                      <a:pt x="364" y="886"/>
                      <a:pt x="365" y="903"/>
                      <a:pt x="367" y="905"/>
                    </a:cubicBezTo>
                    <a:cubicBezTo>
                      <a:pt x="371" y="909"/>
                      <a:pt x="386" y="912"/>
                      <a:pt x="391" y="909"/>
                    </a:cubicBezTo>
                    <a:cubicBezTo>
                      <a:pt x="393" y="908"/>
                      <a:pt x="401" y="893"/>
                      <a:pt x="408" y="877"/>
                    </a:cubicBezTo>
                    <a:cubicBezTo>
                      <a:pt x="415" y="862"/>
                      <a:pt x="422" y="846"/>
                      <a:pt x="423" y="845"/>
                    </a:cubicBezTo>
                    <a:cubicBezTo>
                      <a:pt x="426" y="842"/>
                      <a:pt x="436" y="844"/>
                      <a:pt x="436" y="844"/>
                    </a:cubicBezTo>
                    <a:cubicBezTo>
                      <a:pt x="437" y="845"/>
                      <a:pt x="437" y="845"/>
                      <a:pt x="437" y="845"/>
                    </a:cubicBezTo>
                    <a:cubicBezTo>
                      <a:pt x="437" y="845"/>
                      <a:pt x="448" y="844"/>
                      <a:pt x="450" y="846"/>
                    </a:cubicBezTo>
                    <a:cubicBezTo>
                      <a:pt x="451" y="847"/>
                      <a:pt x="455" y="864"/>
                      <a:pt x="460" y="880"/>
                    </a:cubicBezTo>
                    <a:cubicBezTo>
                      <a:pt x="465" y="896"/>
                      <a:pt x="470" y="912"/>
                      <a:pt x="473" y="914"/>
                    </a:cubicBezTo>
                    <a:cubicBezTo>
                      <a:pt x="477" y="917"/>
                      <a:pt x="493" y="916"/>
                      <a:pt x="497" y="913"/>
                    </a:cubicBezTo>
                    <a:cubicBezTo>
                      <a:pt x="499" y="911"/>
                      <a:pt x="503" y="894"/>
                      <a:pt x="506" y="878"/>
                    </a:cubicBezTo>
                    <a:cubicBezTo>
                      <a:pt x="510" y="861"/>
                      <a:pt x="512" y="844"/>
                      <a:pt x="513" y="843"/>
                    </a:cubicBezTo>
                    <a:cubicBezTo>
                      <a:pt x="515" y="840"/>
                      <a:pt x="526" y="839"/>
                      <a:pt x="526" y="839"/>
                    </a:cubicBezTo>
                    <a:cubicBezTo>
                      <a:pt x="526" y="839"/>
                      <a:pt x="526" y="839"/>
                      <a:pt x="526" y="839"/>
                    </a:cubicBezTo>
                    <a:cubicBezTo>
                      <a:pt x="526" y="839"/>
                      <a:pt x="537" y="837"/>
                      <a:pt x="540" y="838"/>
                    </a:cubicBezTo>
                    <a:cubicBezTo>
                      <a:pt x="541" y="839"/>
                      <a:pt x="549" y="854"/>
                      <a:pt x="557" y="868"/>
                    </a:cubicBezTo>
                    <a:cubicBezTo>
                      <a:pt x="565" y="883"/>
                      <a:pt x="575" y="898"/>
                      <a:pt x="577" y="899"/>
                    </a:cubicBezTo>
                    <a:cubicBezTo>
                      <a:pt x="583" y="901"/>
                      <a:pt x="597" y="896"/>
                      <a:pt x="601" y="892"/>
                    </a:cubicBezTo>
                    <a:cubicBezTo>
                      <a:pt x="602" y="890"/>
                      <a:pt x="602" y="873"/>
                      <a:pt x="602" y="855"/>
                    </a:cubicBezTo>
                    <a:cubicBezTo>
                      <a:pt x="601" y="838"/>
                      <a:pt x="600" y="822"/>
                      <a:pt x="600" y="820"/>
                    </a:cubicBezTo>
                    <a:cubicBezTo>
                      <a:pt x="602" y="816"/>
                      <a:pt x="612" y="814"/>
                      <a:pt x="612" y="814"/>
                    </a:cubicBezTo>
                    <a:cubicBezTo>
                      <a:pt x="612" y="814"/>
                      <a:pt x="612" y="814"/>
                      <a:pt x="612" y="814"/>
                    </a:cubicBezTo>
                    <a:cubicBezTo>
                      <a:pt x="612" y="814"/>
                      <a:pt x="622" y="808"/>
                      <a:pt x="625" y="809"/>
                    </a:cubicBezTo>
                    <a:cubicBezTo>
                      <a:pt x="627" y="809"/>
                      <a:pt x="638" y="822"/>
                      <a:pt x="649" y="835"/>
                    </a:cubicBezTo>
                    <a:cubicBezTo>
                      <a:pt x="661" y="847"/>
                      <a:pt x="673" y="859"/>
                      <a:pt x="676" y="860"/>
                    </a:cubicBezTo>
                    <a:cubicBezTo>
                      <a:pt x="681" y="860"/>
                      <a:pt x="695" y="852"/>
                      <a:pt x="697" y="847"/>
                    </a:cubicBezTo>
                    <a:cubicBezTo>
                      <a:pt x="698" y="845"/>
                      <a:pt x="694" y="828"/>
                      <a:pt x="689" y="812"/>
                    </a:cubicBezTo>
                    <a:cubicBezTo>
                      <a:pt x="685" y="795"/>
                      <a:pt x="679" y="779"/>
                      <a:pt x="680" y="778"/>
                    </a:cubicBezTo>
                    <a:cubicBezTo>
                      <a:pt x="680" y="774"/>
                      <a:pt x="690" y="769"/>
                      <a:pt x="690" y="769"/>
                    </a:cubicBezTo>
                    <a:cubicBezTo>
                      <a:pt x="690" y="769"/>
                      <a:pt x="690" y="769"/>
                      <a:pt x="690" y="769"/>
                    </a:cubicBezTo>
                    <a:cubicBezTo>
                      <a:pt x="690" y="769"/>
                      <a:pt x="698" y="761"/>
                      <a:pt x="702" y="761"/>
                    </a:cubicBezTo>
                    <a:cubicBezTo>
                      <a:pt x="703" y="761"/>
                      <a:pt x="717" y="771"/>
                      <a:pt x="731" y="781"/>
                    </a:cubicBezTo>
                    <a:cubicBezTo>
                      <a:pt x="745" y="790"/>
                      <a:pt x="759" y="799"/>
                      <a:pt x="762" y="799"/>
                    </a:cubicBezTo>
                    <a:cubicBezTo>
                      <a:pt x="768" y="798"/>
                      <a:pt x="779" y="787"/>
                      <a:pt x="780" y="782"/>
                    </a:cubicBezTo>
                    <a:cubicBezTo>
                      <a:pt x="780" y="780"/>
                      <a:pt x="773" y="764"/>
                      <a:pt x="765" y="749"/>
                    </a:cubicBezTo>
                    <a:cubicBezTo>
                      <a:pt x="756" y="734"/>
                      <a:pt x="748" y="720"/>
                      <a:pt x="747" y="718"/>
                    </a:cubicBezTo>
                    <a:cubicBezTo>
                      <a:pt x="747" y="714"/>
                      <a:pt x="755" y="707"/>
                      <a:pt x="755" y="707"/>
                    </a:cubicBezTo>
                    <a:cubicBezTo>
                      <a:pt x="755" y="707"/>
                      <a:pt x="755" y="707"/>
                      <a:pt x="755" y="707"/>
                    </a:cubicBezTo>
                    <a:cubicBezTo>
                      <a:pt x="755" y="707"/>
                      <a:pt x="762" y="698"/>
                      <a:pt x="765" y="697"/>
                    </a:cubicBezTo>
                    <a:cubicBezTo>
                      <a:pt x="767" y="697"/>
                      <a:pt x="782" y="703"/>
                      <a:pt x="798" y="709"/>
                    </a:cubicBezTo>
                    <a:cubicBezTo>
                      <a:pt x="813" y="715"/>
                      <a:pt x="830" y="721"/>
                      <a:pt x="833" y="720"/>
                    </a:cubicBezTo>
                    <a:cubicBezTo>
                      <a:pt x="838" y="718"/>
                      <a:pt x="846" y="705"/>
                      <a:pt x="846" y="699"/>
                    </a:cubicBezTo>
                    <a:cubicBezTo>
                      <a:pt x="846" y="697"/>
                      <a:pt x="835" y="683"/>
                      <a:pt x="824" y="671"/>
                    </a:cubicBezTo>
                    <a:cubicBezTo>
                      <a:pt x="812" y="658"/>
                      <a:pt x="800" y="646"/>
                      <a:pt x="800" y="645"/>
                    </a:cubicBezTo>
                    <a:cubicBezTo>
                      <a:pt x="799" y="641"/>
                      <a:pt x="805" y="632"/>
                      <a:pt x="805" y="632"/>
                    </a:cubicBezTo>
                    <a:cubicBezTo>
                      <a:pt x="805" y="632"/>
                      <a:pt x="805" y="632"/>
                      <a:pt x="805" y="632"/>
                    </a:cubicBezTo>
                    <a:cubicBezTo>
                      <a:pt x="805" y="632"/>
                      <a:pt x="809" y="622"/>
                      <a:pt x="812" y="620"/>
                    </a:cubicBezTo>
                    <a:cubicBezTo>
                      <a:pt x="813" y="619"/>
                      <a:pt x="830" y="622"/>
                      <a:pt x="846" y="624"/>
                    </a:cubicBezTo>
                    <a:cubicBezTo>
                      <a:pt x="863" y="627"/>
                      <a:pt x="880" y="628"/>
                      <a:pt x="883" y="626"/>
                    </a:cubicBezTo>
                    <a:cubicBezTo>
                      <a:pt x="888" y="624"/>
                      <a:pt x="893" y="609"/>
                      <a:pt x="891" y="604"/>
                    </a:cubicBezTo>
                    <a:cubicBezTo>
                      <a:pt x="891" y="601"/>
                      <a:pt x="877" y="591"/>
                      <a:pt x="863" y="581"/>
                    </a:cubicBezTo>
                    <a:cubicBezTo>
                      <a:pt x="849" y="571"/>
                      <a:pt x="834" y="563"/>
                      <a:pt x="833" y="561"/>
                    </a:cubicBezTo>
                    <a:cubicBezTo>
                      <a:pt x="831" y="558"/>
                      <a:pt x="835" y="548"/>
                      <a:pt x="835" y="548"/>
                    </a:cubicBezTo>
                    <a:cubicBezTo>
                      <a:pt x="835" y="548"/>
                      <a:pt x="835" y="548"/>
                      <a:pt x="835" y="548"/>
                    </a:cubicBezTo>
                    <a:cubicBezTo>
                      <a:pt x="836" y="548"/>
                      <a:pt x="837" y="537"/>
                      <a:pt x="840" y="535"/>
                    </a:cubicBezTo>
                    <a:cubicBezTo>
                      <a:pt x="841" y="533"/>
                      <a:pt x="857" y="533"/>
                      <a:pt x="874" y="531"/>
                    </a:cubicBezTo>
                    <a:cubicBezTo>
                      <a:pt x="891" y="529"/>
                      <a:pt x="908" y="526"/>
                      <a:pt x="910" y="524"/>
                    </a:cubicBezTo>
                    <a:cubicBezTo>
                      <a:pt x="914" y="520"/>
                      <a:pt x="916" y="505"/>
                      <a:pt x="913" y="500"/>
                    </a:cubicBezTo>
                    <a:cubicBezTo>
                      <a:pt x="912" y="498"/>
                      <a:pt x="896" y="491"/>
                      <a:pt x="880" y="48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6" name="Oval 25"/>
              <p:cNvSpPr>
                <a:spLocks noChangeArrowheads="1"/>
              </p:cNvSpPr>
              <p:nvPr/>
            </p:nvSpPr>
            <p:spPr bwMode="auto">
              <a:xfrm flipV="1">
                <a:off x="6544088" y="4077227"/>
                <a:ext cx="1418027" cy="1418903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900000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>
              <a:off x="6915588" y="4516623"/>
              <a:ext cx="691769" cy="600164"/>
              <a:chOff x="9266238" y="3055938"/>
              <a:chExt cx="347662" cy="301624"/>
            </a:xfrm>
            <a:solidFill>
              <a:srgbClr val="F13B48"/>
            </a:solidFill>
            <a:effectLst/>
          </p:grpSpPr>
          <p:sp>
            <p:nvSpPr>
              <p:cNvPr id="48" name="Freeform 13"/>
              <p:cNvSpPr>
                <a:spLocks/>
              </p:cNvSpPr>
              <p:nvPr/>
            </p:nvSpPr>
            <p:spPr bwMode="auto">
              <a:xfrm>
                <a:off x="9510713" y="3074988"/>
                <a:ext cx="41275" cy="65087"/>
              </a:xfrm>
              <a:custGeom>
                <a:avLst/>
                <a:gdLst>
                  <a:gd name="T0" fmla="*/ 9 w 11"/>
                  <a:gd name="T1" fmla="*/ 0 h 17"/>
                  <a:gd name="T2" fmla="*/ 2 w 11"/>
                  <a:gd name="T3" fmla="*/ 0 h 17"/>
                  <a:gd name="T4" fmla="*/ 0 w 11"/>
                  <a:gd name="T5" fmla="*/ 2 h 17"/>
                  <a:gd name="T6" fmla="*/ 0 w 11"/>
                  <a:gd name="T7" fmla="*/ 10 h 17"/>
                  <a:gd name="T8" fmla="*/ 11 w 11"/>
                  <a:gd name="T9" fmla="*/ 17 h 17"/>
                  <a:gd name="T10" fmla="*/ 11 w 11"/>
                  <a:gd name="T11" fmla="*/ 2 h 17"/>
                  <a:gd name="T12" fmla="*/ 9 w 11"/>
                  <a:gd name="T1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7">
                    <a:moveTo>
                      <a:pt x="9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1" y="17"/>
                      <a:pt x="11" y="17"/>
                      <a:pt x="11" y="17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1"/>
                      <a:pt x="10" y="0"/>
                      <a:pt x="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49" name="Freeform 14"/>
              <p:cNvSpPr>
                <a:spLocks/>
              </p:cNvSpPr>
              <p:nvPr/>
            </p:nvSpPr>
            <p:spPr bwMode="auto">
              <a:xfrm>
                <a:off x="9328150" y="3133725"/>
                <a:ext cx="223838" cy="223837"/>
              </a:xfrm>
              <a:custGeom>
                <a:avLst/>
                <a:gdLst>
                  <a:gd name="T0" fmla="*/ 57 w 58"/>
                  <a:gd name="T1" fmla="*/ 19 h 58"/>
                  <a:gd name="T2" fmla="*/ 31 w 58"/>
                  <a:gd name="T3" fmla="*/ 1 h 58"/>
                  <a:gd name="T4" fmla="*/ 29 w 58"/>
                  <a:gd name="T5" fmla="*/ 0 h 58"/>
                  <a:gd name="T6" fmla="*/ 27 w 58"/>
                  <a:gd name="T7" fmla="*/ 1 h 58"/>
                  <a:gd name="T8" fmla="*/ 1 w 58"/>
                  <a:gd name="T9" fmla="*/ 19 h 58"/>
                  <a:gd name="T10" fmla="*/ 0 w 58"/>
                  <a:gd name="T11" fmla="*/ 22 h 58"/>
                  <a:gd name="T12" fmla="*/ 0 w 58"/>
                  <a:gd name="T13" fmla="*/ 49 h 58"/>
                  <a:gd name="T14" fmla="*/ 9 w 58"/>
                  <a:gd name="T15" fmla="*/ 58 h 58"/>
                  <a:gd name="T16" fmla="*/ 19 w 58"/>
                  <a:gd name="T17" fmla="*/ 58 h 58"/>
                  <a:gd name="T18" fmla="*/ 19 w 58"/>
                  <a:gd name="T19" fmla="*/ 40 h 58"/>
                  <a:gd name="T20" fmla="*/ 23 w 58"/>
                  <a:gd name="T21" fmla="*/ 37 h 58"/>
                  <a:gd name="T22" fmla="*/ 35 w 58"/>
                  <a:gd name="T23" fmla="*/ 37 h 58"/>
                  <a:gd name="T24" fmla="*/ 39 w 58"/>
                  <a:gd name="T25" fmla="*/ 40 h 58"/>
                  <a:gd name="T26" fmla="*/ 39 w 58"/>
                  <a:gd name="T27" fmla="*/ 58 h 58"/>
                  <a:gd name="T28" fmla="*/ 49 w 58"/>
                  <a:gd name="T29" fmla="*/ 58 h 58"/>
                  <a:gd name="T30" fmla="*/ 58 w 58"/>
                  <a:gd name="T31" fmla="*/ 49 h 58"/>
                  <a:gd name="T32" fmla="*/ 58 w 58"/>
                  <a:gd name="T33" fmla="*/ 22 h 58"/>
                  <a:gd name="T34" fmla="*/ 57 w 58"/>
                  <a:gd name="T35" fmla="*/ 19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8" h="58">
                    <a:moveTo>
                      <a:pt x="57" y="19"/>
                    </a:moveTo>
                    <a:cubicBezTo>
                      <a:pt x="31" y="1"/>
                      <a:pt x="31" y="1"/>
                      <a:pt x="31" y="1"/>
                    </a:cubicBezTo>
                    <a:cubicBezTo>
                      <a:pt x="30" y="0"/>
                      <a:pt x="30" y="0"/>
                      <a:pt x="29" y="0"/>
                    </a:cubicBezTo>
                    <a:cubicBezTo>
                      <a:pt x="28" y="0"/>
                      <a:pt x="28" y="0"/>
                      <a:pt x="27" y="1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0" y="20"/>
                      <a:pt x="0" y="21"/>
                      <a:pt x="0" y="22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54"/>
                      <a:pt x="4" y="58"/>
                      <a:pt x="9" y="58"/>
                    </a:cubicBezTo>
                    <a:cubicBezTo>
                      <a:pt x="19" y="58"/>
                      <a:pt x="19" y="58"/>
                      <a:pt x="19" y="58"/>
                    </a:cubicBezTo>
                    <a:cubicBezTo>
                      <a:pt x="19" y="40"/>
                      <a:pt x="19" y="40"/>
                      <a:pt x="19" y="40"/>
                    </a:cubicBezTo>
                    <a:cubicBezTo>
                      <a:pt x="19" y="38"/>
                      <a:pt x="21" y="37"/>
                      <a:pt x="23" y="37"/>
                    </a:cubicBezTo>
                    <a:cubicBezTo>
                      <a:pt x="35" y="37"/>
                      <a:pt x="35" y="37"/>
                      <a:pt x="35" y="37"/>
                    </a:cubicBezTo>
                    <a:cubicBezTo>
                      <a:pt x="37" y="37"/>
                      <a:pt x="39" y="38"/>
                      <a:pt x="39" y="40"/>
                    </a:cubicBezTo>
                    <a:cubicBezTo>
                      <a:pt x="39" y="58"/>
                      <a:pt x="39" y="58"/>
                      <a:pt x="39" y="58"/>
                    </a:cubicBezTo>
                    <a:cubicBezTo>
                      <a:pt x="49" y="58"/>
                      <a:pt x="49" y="58"/>
                      <a:pt x="49" y="58"/>
                    </a:cubicBezTo>
                    <a:cubicBezTo>
                      <a:pt x="54" y="58"/>
                      <a:pt x="58" y="54"/>
                      <a:pt x="58" y="49"/>
                    </a:cubicBezTo>
                    <a:cubicBezTo>
                      <a:pt x="58" y="22"/>
                      <a:pt x="58" y="22"/>
                      <a:pt x="58" y="22"/>
                    </a:cubicBezTo>
                    <a:cubicBezTo>
                      <a:pt x="58" y="21"/>
                      <a:pt x="58" y="20"/>
                      <a:pt x="57" y="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50" name="Freeform 15"/>
              <p:cNvSpPr>
                <a:spLocks/>
              </p:cNvSpPr>
              <p:nvPr/>
            </p:nvSpPr>
            <p:spPr bwMode="auto">
              <a:xfrm>
                <a:off x="9417050" y="3055938"/>
                <a:ext cx="196850" cy="158750"/>
              </a:xfrm>
              <a:custGeom>
                <a:avLst/>
                <a:gdLst>
                  <a:gd name="T0" fmla="*/ 49 w 51"/>
                  <a:gd name="T1" fmla="*/ 38 h 41"/>
                  <a:gd name="T2" fmla="*/ 43 w 51"/>
                  <a:gd name="T3" fmla="*/ 39 h 41"/>
                  <a:gd name="T4" fmla="*/ 3 w 51"/>
                  <a:gd name="T5" fmla="*/ 10 h 41"/>
                  <a:gd name="T6" fmla="*/ 2 w 51"/>
                  <a:gd name="T7" fmla="*/ 4 h 41"/>
                  <a:gd name="T8" fmla="*/ 3 w 51"/>
                  <a:gd name="T9" fmla="*/ 3 h 41"/>
                  <a:gd name="T10" fmla="*/ 9 w 51"/>
                  <a:gd name="T11" fmla="*/ 2 h 41"/>
                  <a:gd name="T12" fmla="*/ 49 w 51"/>
                  <a:gd name="T13" fmla="*/ 31 h 41"/>
                  <a:gd name="T14" fmla="*/ 49 w 51"/>
                  <a:gd name="T15" fmla="*/ 37 h 41"/>
                  <a:gd name="T16" fmla="*/ 49 w 51"/>
                  <a:gd name="T17" fmla="*/ 3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1" h="41">
                    <a:moveTo>
                      <a:pt x="49" y="38"/>
                    </a:moveTo>
                    <a:cubicBezTo>
                      <a:pt x="47" y="40"/>
                      <a:pt x="45" y="41"/>
                      <a:pt x="43" y="39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1" y="8"/>
                      <a:pt x="0" y="6"/>
                      <a:pt x="2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1"/>
                      <a:pt x="7" y="0"/>
                      <a:pt x="9" y="2"/>
                    </a:cubicBezTo>
                    <a:cubicBezTo>
                      <a:pt x="49" y="31"/>
                      <a:pt x="49" y="31"/>
                      <a:pt x="49" y="31"/>
                    </a:cubicBezTo>
                    <a:cubicBezTo>
                      <a:pt x="50" y="33"/>
                      <a:pt x="51" y="35"/>
                      <a:pt x="49" y="37"/>
                    </a:cubicBezTo>
                    <a:lnTo>
                      <a:pt x="49" y="3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auto">
              <a:xfrm>
                <a:off x="9266238" y="3055938"/>
                <a:ext cx="196850" cy="158750"/>
              </a:xfrm>
              <a:custGeom>
                <a:avLst/>
                <a:gdLst>
                  <a:gd name="T0" fmla="*/ 48 w 51"/>
                  <a:gd name="T1" fmla="*/ 3 h 41"/>
                  <a:gd name="T2" fmla="*/ 42 w 51"/>
                  <a:gd name="T3" fmla="*/ 2 h 41"/>
                  <a:gd name="T4" fmla="*/ 2 w 51"/>
                  <a:gd name="T5" fmla="*/ 31 h 41"/>
                  <a:gd name="T6" fmla="*/ 2 w 51"/>
                  <a:gd name="T7" fmla="*/ 37 h 41"/>
                  <a:gd name="T8" fmla="*/ 2 w 51"/>
                  <a:gd name="T9" fmla="*/ 38 h 41"/>
                  <a:gd name="T10" fmla="*/ 8 w 51"/>
                  <a:gd name="T11" fmla="*/ 39 h 41"/>
                  <a:gd name="T12" fmla="*/ 48 w 51"/>
                  <a:gd name="T13" fmla="*/ 10 h 41"/>
                  <a:gd name="T14" fmla="*/ 49 w 51"/>
                  <a:gd name="T15" fmla="*/ 4 h 41"/>
                  <a:gd name="T16" fmla="*/ 48 w 51"/>
                  <a:gd name="T17" fmla="*/ 3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1" h="41">
                    <a:moveTo>
                      <a:pt x="48" y="3"/>
                    </a:moveTo>
                    <a:cubicBezTo>
                      <a:pt x="47" y="1"/>
                      <a:pt x="44" y="0"/>
                      <a:pt x="42" y="2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1" y="33"/>
                      <a:pt x="0" y="35"/>
                      <a:pt x="2" y="37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4" y="40"/>
                      <a:pt x="6" y="41"/>
                      <a:pt x="8" y="39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50" y="8"/>
                      <a:pt x="51" y="6"/>
                      <a:pt x="49" y="4"/>
                    </a:cubicBezTo>
                    <a:lnTo>
                      <a:pt x="48" y="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6142359" y="2162340"/>
            <a:ext cx="1485495" cy="1485495"/>
            <a:chOff x="6142359" y="2162340"/>
            <a:chExt cx="1485495" cy="1485495"/>
          </a:xfrm>
        </p:grpSpPr>
        <p:grpSp>
          <p:nvGrpSpPr>
            <p:cNvPr id="10" name="Group 9"/>
            <p:cNvGrpSpPr/>
            <p:nvPr/>
          </p:nvGrpSpPr>
          <p:grpSpPr>
            <a:xfrm>
              <a:off x="6142359" y="2162340"/>
              <a:ext cx="1485495" cy="1485495"/>
              <a:chOff x="6142359" y="2108552"/>
              <a:chExt cx="1485495" cy="1485495"/>
            </a:xfrm>
          </p:grpSpPr>
          <p:sp>
            <p:nvSpPr>
              <p:cNvPr id="11" name="Freeform 10"/>
              <p:cNvSpPr>
                <a:spLocks/>
              </p:cNvSpPr>
              <p:nvPr/>
            </p:nvSpPr>
            <p:spPr bwMode="auto">
              <a:xfrm>
                <a:off x="6142359" y="2108552"/>
                <a:ext cx="1485495" cy="1485495"/>
              </a:xfrm>
              <a:custGeom>
                <a:avLst/>
                <a:gdLst>
                  <a:gd name="T0" fmla="*/ 0 w 972"/>
                  <a:gd name="T1" fmla="*/ 972 h 972"/>
                  <a:gd name="T2" fmla="*/ 0 w 972"/>
                  <a:gd name="T3" fmla="*/ 486 h 972"/>
                  <a:gd name="T4" fmla="*/ 486 w 972"/>
                  <a:gd name="T5" fmla="*/ 0 h 972"/>
                  <a:gd name="T6" fmla="*/ 972 w 972"/>
                  <a:gd name="T7" fmla="*/ 486 h 972"/>
                  <a:gd name="T8" fmla="*/ 486 w 972"/>
                  <a:gd name="T9" fmla="*/ 972 h 972"/>
                  <a:gd name="T10" fmla="*/ 0 w 972"/>
                  <a:gd name="T11" fmla="*/ 972 h 9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72" h="972">
                    <a:moveTo>
                      <a:pt x="0" y="972"/>
                    </a:moveTo>
                    <a:cubicBezTo>
                      <a:pt x="0" y="486"/>
                      <a:pt x="0" y="486"/>
                      <a:pt x="0" y="486"/>
                    </a:cubicBezTo>
                    <a:cubicBezTo>
                      <a:pt x="0" y="218"/>
                      <a:pt x="218" y="0"/>
                      <a:pt x="486" y="0"/>
                    </a:cubicBezTo>
                    <a:cubicBezTo>
                      <a:pt x="754" y="0"/>
                      <a:pt x="972" y="218"/>
                      <a:pt x="972" y="486"/>
                    </a:cubicBezTo>
                    <a:cubicBezTo>
                      <a:pt x="972" y="754"/>
                      <a:pt x="754" y="972"/>
                      <a:pt x="486" y="972"/>
                    </a:cubicBezTo>
                    <a:lnTo>
                      <a:pt x="0" y="9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2" name="Freeform 11"/>
              <p:cNvSpPr>
                <a:spLocks/>
              </p:cNvSpPr>
              <p:nvPr/>
            </p:nvSpPr>
            <p:spPr bwMode="auto">
              <a:xfrm>
                <a:off x="6249434" y="2212574"/>
                <a:ext cx="1263150" cy="1264896"/>
              </a:xfrm>
              <a:custGeom>
                <a:avLst/>
                <a:gdLst>
                  <a:gd name="T0" fmla="*/ 846 w 916"/>
                  <a:gd name="T1" fmla="*/ 458 h 917"/>
                  <a:gd name="T2" fmla="*/ 910 w 916"/>
                  <a:gd name="T3" fmla="*/ 394 h 917"/>
                  <a:gd name="T4" fmla="*/ 835 w 916"/>
                  <a:gd name="T5" fmla="*/ 369 h 917"/>
                  <a:gd name="T6" fmla="*/ 884 w 916"/>
                  <a:gd name="T7" fmla="*/ 292 h 917"/>
                  <a:gd name="T8" fmla="*/ 805 w 916"/>
                  <a:gd name="T9" fmla="*/ 285 h 917"/>
                  <a:gd name="T10" fmla="*/ 834 w 916"/>
                  <a:gd name="T11" fmla="*/ 199 h 917"/>
                  <a:gd name="T12" fmla="*/ 755 w 916"/>
                  <a:gd name="T13" fmla="*/ 210 h 917"/>
                  <a:gd name="T14" fmla="*/ 764 w 916"/>
                  <a:gd name="T15" fmla="*/ 119 h 917"/>
                  <a:gd name="T16" fmla="*/ 690 w 916"/>
                  <a:gd name="T17" fmla="*/ 148 h 917"/>
                  <a:gd name="T18" fmla="*/ 677 w 916"/>
                  <a:gd name="T19" fmla="*/ 58 h 917"/>
                  <a:gd name="T20" fmla="*/ 612 w 916"/>
                  <a:gd name="T21" fmla="*/ 103 h 917"/>
                  <a:gd name="T22" fmla="*/ 579 w 916"/>
                  <a:gd name="T23" fmla="*/ 19 h 917"/>
                  <a:gd name="T24" fmla="*/ 526 w 916"/>
                  <a:gd name="T25" fmla="*/ 77 h 917"/>
                  <a:gd name="T26" fmla="*/ 474 w 916"/>
                  <a:gd name="T27" fmla="*/ 3 h 917"/>
                  <a:gd name="T28" fmla="*/ 436 w 916"/>
                  <a:gd name="T29" fmla="*/ 72 h 917"/>
                  <a:gd name="T30" fmla="*/ 369 w 916"/>
                  <a:gd name="T31" fmla="*/ 12 h 917"/>
                  <a:gd name="T32" fmla="*/ 348 w 916"/>
                  <a:gd name="T33" fmla="*/ 88 h 917"/>
                  <a:gd name="T34" fmla="*/ 268 w 916"/>
                  <a:gd name="T35" fmla="*/ 44 h 917"/>
                  <a:gd name="T36" fmla="*/ 266 w 916"/>
                  <a:gd name="T37" fmla="*/ 123 h 917"/>
                  <a:gd name="T38" fmla="*/ 178 w 916"/>
                  <a:gd name="T39" fmla="*/ 100 h 917"/>
                  <a:gd name="T40" fmla="*/ 194 w 916"/>
                  <a:gd name="T41" fmla="*/ 177 h 917"/>
                  <a:gd name="T42" fmla="*/ 103 w 916"/>
                  <a:gd name="T43" fmla="*/ 174 h 917"/>
                  <a:gd name="T44" fmla="*/ 136 w 916"/>
                  <a:gd name="T45" fmla="*/ 246 h 917"/>
                  <a:gd name="T46" fmla="*/ 47 w 916"/>
                  <a:gd name="T47" fmla="*/ 264 h 917"/>
                  <a:gd name="T48" fmla="*/ 96 w 916"/>
                  <a:gd name="T49" fmla="*/ 326 h 917"/>
                  <a:gd name="T50" fmla="*/ 13 w 916"/>
                  <a:gd name="T51" fmla="*/ 364 h 917"/>
                  <a:gd name="T52" fmla="*/ 75 w 916"/>
                  <a:gd name="T53" fmla="*/ 414 h 917"/>
                  <a:gd name="T54" fmla="*/ 3 w 916"/>
                  <a:gd name="T55" fmla="*/ 470 h 917"/>
                  <a:gd name="T56" fmla="*/ 75 w 916"/>
                  <a:gd name="T57" fmla="*/ 503 h 917"/>
                  <a:gd name="T58" fmla="*/ 18 w 916"/>
                  <a:gd name="T59" fmla="*/ 574 h 917"/>
                  <a:gd name="T60" fmla="*/ 96 w 916"/>
                  <a:gd name="T61" fmla="*/ 591 h 917"/>
                  <a:gd name="T62" fmla="*/ 57 w 916"/>
                  <a:gd name="T63" fmla="*/ 673 h 917"/>
                  <a:gd name="T64" fmla="*/ 136 w 916"/>
                  <a:gd name="T65" fmla="*/ 671 h 917"/>
                  <a:gd name="T66" fmla="*/ 117 w 916"/>
                  <a:gd name="T67" fmla="*/ 760 h 917"/>
                  <a:gd name="T68" fmla="*/ 194 w 916"/>
                  <a:gd name="T69" fmla="*/ 740 h 917"/>
                  <a:gd name="T70" fmla="*/ 196 w 916"/>
                  <a:gd name="T71" fmla="*/ 831 h 917"/>
                  <a:gd name="T72" fmla="*/ 266 w 916"/>
                  <a:gd name="T73" fmla="*/ 793 h 917"/>
                  <a:gd name="T74" fmla="*/ 289 w 916"/>
                  <a:gd name="T75" fmla="*/ 881 h 917"/>
                  <a:gd name="T76" fmla="*/ 348 w 916"/>
                  <a:gd name="T77" fmla="*/ 829 h 917"/>
                  <a:gd name="T78" fmla="*/ 391 w 916"/>
                  <a:gd name="T79" fmla="*/ 909 h 917"/>
                  <a:gd name="T80" fmla="*/ 437 w 916"/>
                  <a:gd name="T81" fmla="*/ 845 h 917"/>
                  <a:gd name="T82" fmla="*/ 497 w 916"/>
                  <a:gd name="T83" fmla="*/ 913 h 917"/>
                  <a:gd name="T84" fmla="*/ 526 w 916"/>
                  <a:gd name="T85" fmla="*/ 839 h 917"/>
                  <a:gd name="T86" fmla="*/ 601 w 916"/>
                  <a:gd name="T87" fmla="*/ 892 h 917"/>
                  <a:gd name="T88" fmla="*/ 612 w 916"/>
                  <a:gd name="T89" fmla="*/ 814 h 917"/>
                  <a:gd name="T90" fmla="*/ 697 w 916"/>
                  <a:gd name="T91" fmla="*/ 847 h 917"/>
                  <a:gd name="T92" fmla="*/ 690 w 916"/>
                  <a:gd name="T93" fmla="*/ 769 h 917"/>
                  <a:gd name="T94" fmla="*/ 780 w 916"/>
                  <a:gd name="T95" fmla="*/ 782 h 917"/>
                  <a:gd name="T96" fmla="*/ 755 w 916"/>
                  <a:gd name="T97" fmla="*/ 707 h 917"/>
                  <a:gd name="T98" fmla="*/ 846 w 916"/>
                  <a:gd name="T99" fmla="*/ 699 h 917"/>
                  <a:gd name="T100" fmla="*/ 805 w 916"/>
                  <a:gd name="T101" fmla="*/ 632 h 917"/>
                  <a:gd name="T102" fmla="*/ 891 w 916"/>
                  <a:gd name="T103" fmla="*/ 604 h 917"/>
                  <a:gd name="T104" fmla="*/ 835 w 916"/>
                  <a:gd name="T105" fmla="*/ 548 h 917"/>
                  <a:gd name="T106" fmla="*/ 913 w 916"/>
                  <a:gd name="T107" fmla="*/ 500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916" h="917">
                    <a:moveTo>
                      <a:pt x="880" y="485"/>
                    </a:moveTo>
                    <a:cubicBezTo>
                      <a:pt x="864" y="479"/>
                      <a:pt x="848" y="473"/>
                      <a:pt x="847" y="472"/>
                    </a:cubicBezTo>
                    <a:cubicBezTo>
                      <a:pt x="844" y="469"/>
                      <a:pt x="846" y="459"/>
                      <a:pt x="846" y="459"/>
                    </a:cubicBezTo>
                    <a:cubicBezTo>
                      <a:pt x="846" y="458"/>
                      <a:pt x="846" y="458"/>
                      <a:pt x="846" y="458"/>
                    </a:cubicBezTo>
                    <a:cubicBezTo>
                      <a:pt x="846" y="458"/>
                      <a:pt x="845" y="447"/>
                      <a:pt x="847" y="445"/>
                    </a:cubicBezTo>
                    <a:cubicBezTo>
                      <a:pt x="848" y="443"/>
                      <a:pt x="864" y="439"/>
                      <a:pt x="880" y="433"/>
                    </a:cubicBezTo>
                    <a:cubicBezTo>
                      <a:pt x="896" y="427"/>
                      <a:pt x="912" y="421"/>
                      <a:pt x="913" y="418"/>
                    </a:cubicBezTo>
                    <a:cubicBezTo>
                      <a:pt x="916" y="414"/>
                      <a:pt x="914" y="398"/>
                      <a:pt x="910" y="394"/>
                    </a:cubicBezTo>
                    <a:cubicBezTo>
                      <a:pt x="909" y="392"/>
                      <a:pt x="892" y="389"/>
                      <a:pt x="875" y="387"/>
                    </a:cubicBezTo>
                    <a:cubicBezTo>
                      <a:pt x="858" y="385"/>
                      <a:pt x="841" y="383"/>
                      <a:pt x="840" y="382"/>
                    </a:cubicBezTo>
                    <a:cubicBezTo>
                      <a:pt x="836" y="380"/>
                      <a:pt x="835" y="369"/>
                      <a:pt x="835" y="369"/>
                    </a:cubicBezTo>
                    <a:cubicBezTo>
                      <a:pt x="835" y="369"/>
                      <a:pt x="835" y="369"/>
                      <a:pt x="835" y="369"/>
                    </a:cubicBezTo>
                    <a:cubicBezTo>
                      <a:pt x="835" y="369"/>
                      <a:pt x="832" y="359"/>
                      <a:pt x="833" y="356"/>
                    </a:cubicBezTo>
                    <a:cubicBezTo>
                      <a:pt x="834" y="354"/>
                      <a:pt x="848" y="346"/>
                      <a:pt x="863" y="337"/>
                    </a:cubicBezTo>
                    <a:cubicBezTo>
                      <a:pt x="877" y="328"/>
                      <a:pt x="891" y="317"/>
                      <a:pt x="892" y="315"/>
                    </a:cubicBezTo>
                    <a:cubicBezTo>
                      <a:pt x="894" y="309"/>
                      <a:pt x="888" y="295"/>
                      <a:pt x="884" y="292"/>
                    </a:cubicBezTo>
                    <a:cubicBezTo>
                      <a:pt x="881" y="290"/>
                      <a:pt x="864" y="291"/>
                      <a:pt x="847" y="293"/>
                    </a:cubicBezTo>
                    <a:cubicBezTo>
                      <a:pt x="830" y="295"/>
                      <a:pt x="814" y="297"/>
                      <a:pt x="812" y="296"/>
                    </a:cubicBezTo>
                    <a:cubicBezTo>
                      <a:pt x="808" y="295"/>
                      <a:pt x="805" y="285"/>
                      <a:pt x="805" y="285"/>
                    </a:cubicBezTo>
                    <a:cubicBezTo>
                      <a:pt x="805" y="285"/>
                      <a:pt x="805" y="285"/>
                      <a:pt x="805" y="285"/>
                    </a:cubicBezTo>
                    <a:cubicBezTo>
                      <a:pt x="805" y="285"/>
                      <a:pt x="799" y="275"/>
                      <a:pt x="799" y="272"/>
                    </a:cubicBezTo>
                    <a:cubicBezTo>
                      <a:pt x="800" y="271"/>
                      <a:pt x="812" y="259"/>
                      <a:pt x="824" y="247"/>
                    </a:cubicBezTo>
                    <a:cubicBezTo>
                      <a:pt x="835" y="235"/>
                      <a:pt x="847" y="222"/>
                      <a:pt x="847" y="219"/>
                    </a:cubicBezTo>
                    <a:cubicBezTo>
                      <a:pt x="847" y="213"/>
                      <a:pt x="839" y="200"/>
                      <a:pt x="834" y="199"/>
                    </a:cubicBezTo>
                    <a:cubicBezTo>
                      <a:pt x="831" y="198"/>
                      <a:pt x="815" y="202"/>
                      <a:pt x="798" y="208"/>
                    </a:cubicBezTo>
                    <a:cubicBezTo>
                      <a:pt x="782" y="213"/>
                      <a:pt x="767" y="220"/>
                      <a:pt x="765" y="220"/>
                    </a:cubicBezTo>
                    <a:cubicBezTo>
                      <a:pt x="761" y="219"/>
                      <a:pt x="755" y="210"/>
                      <a:pt x="755" y="210"/>
                    </a:cubicBezTo>
                    <a:cubicBezTo>
                      <a:pt x="755" y="210"/>
                      <a:pt x="755" y="210"/>
                      <a:pt x="755" y="210"/>
                    </a:cubicBezTo>
                    <a:cubicBezTo>
                      <a:pt x="755" y="210"/>
                      <a:pt x="748" y="202"/>
                      <a:pt x="747" y="199"/>
                    </a:cubicBezTo>
                    <a:cubicBezTo>
                      <a:pt x="747" y="197"/>
                      <a:pt x="756" y="183"/>
                      <a:pt x="765" y="169"/>
                    </a:cubicBezTo>
                    <a:cubicBezTo>
                      <a:pt x="774" y="154"/>
                      <a:pt x="782" y="139"/>
                      <a:pt x="781" y="136"/>
                    </a:cubicBezTo>
                    <a:cubicBezTo>
                      <a:pt x="780" y="130"/>
                      <a:pt x="769" y="120"/>
                      <a:pt x="764" y="119"/>
                    </a:cubicBezTo>
                    <a:cubicBezTo>
                      <a:pt x="761" y="119"/>
                      <a:pt x="746" y="127"/>
                      <a:pt x="732" y="136"/>
                    </a:cubicBezTo>
                    <a:cubicBezTo>
                      <a:pt x="717" y="145"/>
                      <a:pt x="703" y="155"/>
                      <a:pt x="701" y="155"/>
                    </a:cubicBezTo>
                    <a:cubicBezTo>
                      <a:pt x="698" y="156"/>
                      <a:pt x="690" y="148"/>
                      <a:pt x="690" y="148"/>
                    </a:cubicBezTo>
                    <a:cubicBezTo>
                      <a:pt x="690" y="148"/>
                      <a:pt x="690" y="148"/>
                      <a:pt x="690" y="148"/>
                    </a:cubicBezTo>
                    <a:cubicBezTo>
                      <a:pt x="690" y="148"/>
                      <a:pt x="681" y="142"/>
                      <a:pt x="680" y="139"/>
                    </a:cubicBezTo>
                    <a:cubicBezTo>
                      <a:pt x="679" y="138"/>
                      <a:pt x="685" y="122"/>
                      <a:pt x="690" y="106"/>
                    </a:cubicBezTo>
                    <a:cubicBezTo>
                      <a:pt x="695" y="90"/>
                      <a:pt x="699" y="73"/>
                      <a:pt x="698" y="70"/>
                    </a:cubicBezTo>
                    <a:cubicBezTo>
                      <a:pt x="696" y="65"/>
                      <a:pt x="683" y="58"/>
                      <a:pt x="677" y="58"/>
                    </a:cubicBezTo>
                    <a:cubicBezTo>
                      <a:pt x="675" y="58"/>
                      <a:pt x="662" y="70"/>
                      <a:pt x="650" y="82"/>
                    </a:cubicBezTo>
                    <a:cubicBezTo>
                      <a:pt x="638" y="94"/>
                      <a:pt x="627" y="107"/>
                      <a:pt x="625" y="108"/>
                    </a:cubicBezTo>
                    <a:cubicBezTo>
                      <a:pt x="622" y="109"/>
                      <a:pt x="612" y="103"/>
                      <a:pt x="612" y="103"/>
                    </a:cubicBezTo>
                    <a:cubicBezTo>
                      <a:pt x="612" y="103"/>
                      <a:pt x="612" y="103"/>
                      <a:pt x="612" y="103"/>
                    </a:cubicBezTo>
                    <a:cubicBezTo>
                      <a:pt x="612" y="103"/>
                      <a:pt x="602" y="100"/>
                      <a:pt x="600" y="97"/>
                    </a:cubicBezTo>
                    <a:cubicBezTo>
                      <a:pt x="599" y="95"/>
                      <a:pt x="601" y="79"/>
                      <a:pt x="602" y="62"/>
                    </a:cubicBezTo>
                    <a:cubicBezTo>
                      <a:pt x="604" y="45"/>
                      <a:pt x="604" y="28"/>
                      <a:pt x="602" y="26"/>
                    </a:cubicBezTo>
                    <a:cubicBezTo>
                      <a:pt x="599" y="21"/>
                      <a:pt x="584" y="17"/>
                      <a:pt x="579" y="19"/>
                    </a:cubicBezTo>
                    <a:cubicBezTo>
                      <a:pt x="577" y="19"/>
                      <a:pt x="567" y="34"/>
                      <a:pt x="558" y="48"/>
                    </a:cubicBezTo>
                    <a:cubicBezTo>
                      <a:pt x="549" y="63"/>
                      <a:pt x="541" y="78"/>
                      <a:pt x="540" y="79"/>
                    </a:cubicBezTo>
                    <a:cubicBezTo>
                      <a:pt x="537" y="81"/>
                      <a:pt x="526" y="78"/>
                      <a:pt x="526" y="78"/>
                    </a:cubicBezTo>
                    <a:cubicBezTo>
                      <a:pt x="526" y="77"/>
                      <a:pt x="526" y="77"/>
                      <a:pt x="526" y="77"/>
                    </a:cubicBezTo>
                    <a:cubicBezTo>
                      <a:pt x="526" y="77"/>
                      <a:pt x="515" y="77"/>
                      <a:pt x="513" y="74"/>
                    </a:cubicBezTo>
                    <a:cubicBezTo>
                      <a:pt x="512" y="73"/>
                      <a:pt x="510" y="56"/>
                      <a:pt x="507" y="40"/>
                    </a:cubicBezTo>
                    <a:cubicBezTo>
                      <a:pt x="504" y="23"/>
                      <a:pt x="501" y="6"/>
                      <a:pt x="499" y="4"/>
                    </a:cubicBezTo>
                    <a:cubicBezTo>
                      <a:pt x="494" y="0"/>
                      <a:pt x="479" y="0"/>
                      <a:pt x="474" y="3"/>
                    </a:cubicBezTo>
                    <a:cubicBezTo>
                      <a:pt x="472" y="4"/>
                      <a:pt x="466" y="20"/>
                      <a:pt x="461" y="37"/>
                    </a:cubicBezTo>
                    <a:cubicBezTo>
                      <a:pt x="456" y="53"/>
                      <a:pt x="451" y="69"/>
                      <a:pt x="450" y="71"/>
                    </a:cubicBezTo>
                    <a:cubicBezTo>
                      <a:pt x="447" y="73"/>
                      <a:pt x="437" y="72"/>
                      <a:pt x="437" y="72"/>
                    </a:cubicBezTo>
                    <a:cubicBezTo>
                      <a:pt x="436" y="72"/>
                      <a:pt x="436" y="72"/>
                      <a:pt x="436" y="72"/>
                    </a:cubicBezTo>
                    <a:cubicBezTo>
                      <a:pt x="436" y="72"/>
                      <a:pt x="426" y="74"/>
                      <a:pt x="423" y="72"/>
                    </a:cubicBezTo>
                    <a:cubicBezTo>
                      <a:pt x="421" y="71"/>
                      <a:pt x="416" y="56"/>
                      <a:pt x="409" y="40"/>
                    </a:cubicBezTo>
                    <a:cubicBezTo>
                      <a:pt x="403" y="24"/>
                      <a:pt x="395" y="9"/>
                      <a:pt x="393" y="7"/>
                    </a:cubicBezTo>
                    <a:cubicBezTo>
                      <a:pt x="388" y="5"/>
                      <a:pt x="373" y="8"/>
                      <a:pt x="369" y="12"/>
                    </a:cubicBezTo>
                    <a:cubicBezTo>
                      <a:pt x="367" y="13"/>
                      <a:pt x="365" y="31"/>
                      <a:pt x="363" y="47"/>
                    </a:cubicBezTo>
                    <a:cubicBezTo>
                      <a:pt x="362" y="65"/>
                      <a:pt x="362" y="81"/>
                      <a:pt x="361" y="83"/>
                    </a:cubicBezTo>
                    <a:cubicBezTo>
                      <a:pt x="359" y="86"/>
                      <a:pt x="348" y="88"/>
                      <a:pt x="348" y="88"/>
                    </a:cubicBezTo>
                    <a:cubicBezTo>
                      <a:pt x="348" y="88"/>
                      <a:pt x="348" y="88"/>
                      <a:pt x="348" y="88"/>
                    </a:cubicBezTo>
                    <a:cubicBezTo>
                      <a:pt x="348" y="88"/>
                      <a:pt x="338" y="92"/>
                      <a:pt x="335" y="91"/>
                    </a:cubicBezTo>
                    <a:cubicBezTo>
                      <a:pt x="333" y="90"/>
                      <a:pt x="324" y="76"/>
                      <a:pt x="314" y="63"/>
                    </a:cubicBezTo>
                    <a:cubicBezTo>
                      <a:pt x="304" y="49"/>
                      <a:pt x="293" y="35"/>
                      <a:pt x="290" y="35"/>
                    </a:cubicBezTo>
                    <a:cubicBezTo>
                      <a:pt x="285" y="33"/>
                      <a:pt x="271" y="40"/>
                      <a:pt x="268" y="44"/>
                    </a:cubicBezTo>
                    <a:cubicBezTo>
                      <a:pt x="267" y="47"/>
                      <a:pt x="269" y="64"/>
                      <a:pt x="271" y="81"/>
                    </a:cubicBezTo>
                    <a:cubicBezTo>
                      <a:pt x="274" y="97"/>
                      <a:pt x="277" y="114"/>
                      <a:pt x="277" y="116"/>
                    </a:cubicBezTo>
                    <a:cubicBezTo>
                      <a:pt x="276" y="119"/>
                      <a:pt x="266" y="123"/>
                      <a:pt x="266" y="123"/>
                    </a:cubicBezTo>
                    <a:cubicBezTo>
                      <a:pt x="266" y="123"/>
                      <a:pt x="266" y="123"/>
                      <a:pt x="266" y="123"/>
                    </a:cubicBezTo>
                    <a:cubicBezTo>
                      <a:pt x="266" y="123"/>
                      <a:pt x="257" y="130"/>
                      <a:pt x="253" y="129"/>
                    </a:cubicBezTo>
                    <a:cubicBezTo>
                      <a:pt x="252" y="129"/>
                      <a:pt x="240" y="118"/>
                      <a:pt x="227" y="107"/>
                    </a:cubicBezTo>
                    <a:cubicBezTo>
                      <a:pt x="214" y="96"/>
                      <a:pt x="200" y="85"/>
                      <a:pt x="197" y="85"/>
                    </a:cubicBezTo>
                    <a:cubicBezTo>
                      <a:pt x="192" y="85"/>
                      <a:pt x="179" y="95"/>
                      <a:pt x="178" y="100"/>
                    </a:cubicBezTo>
                    <a:cubicBezTo>
                      <a:pt x="177" y="102"/>
                      <a:pt x="183" y="118"/>
                      <a:pt x="189" y="134"/>
                    </a:cubicBezTo>
                    <a:cubicBezTo>
                      <a:pt x="196" y="150"/>
                      <a:pt x="203" y="165"/>
                      <a:pt x="203" y="167"/>
                    </a:cubicBezTo>
                    <a:cubicBezTo>
                      <a:pt x="203" y="171"/>
                      <a:pt x="194" y="177"/>
                      <a:pt x="194" y="177"/>
                    </a:cubicBezTo>
                    <a:cubicBezTo>
                      <a:pt x="194" y="177"/>
                      <a:pt x="194" y="177"/>
                      <a:pt x="194" y="177"/>
                    </a:cubicBezTo>
                    <a:cubicBezTo>
                      <a:pt x="194" y="177"/>
                      <a:pt x="186" y="185"/>
                      <a:pt x="183" y="186"/>
                    </a:cubicBezTo>
                    <a:cubicBezTo>
                      <a:pt x="181" y="186"/>
                      <a:pt x="167" y="178"/>
                      <a:pt x="152" y="170"/>
                    </a:cubicBezTo>
                    <a:cubicBezTo>
                      <a:pt x="137" y="162"/>
                      <a:pt x="121" y="155"/>
                      <a:pt x="118" y="156"/>
                    </a:cubicBezTo>
                    <a:cubicBezTo>
                      <a:pt x="113" y="157"/>
                      <a:pt x="103" y="169"/>
                      <a:pt x="103" y="174"/>
                    </a:cubicBezTo>
                    <a:cubicBezTo>
                      <a:pt x="103" y="177"/>
                      <a:pt x="112" y="191"/>
                      <a:pt x="122" y="205"/>
                    </a:cubicBezTo>
                    <a:cubicBezTo>
                      <a:pt x="132" y="219"/>
                      <a:pt x="142" y="232"/>
                      <a:pt x="143" y="234"/>
                    </a:cubicBezTo>
                    <a:cubicBezTo>
                      <a:pt x="143" y="238"/>
                      <a:pt x="136" y="246"/>
                      <a:pt x="136" y="246"/>
                    </a:cubicBezTo>
                    <a:cubicBezTo>
                      <a:pt x="136" y="246"/>
                      <a:pt x="136" y="246"/>
                      <a:pt x="136" y="246"/>
                    </a:cubicBezTo>
                    <a:cubicBezTo>
                      <a:pt x="136" y="246"/>
                      <a:pt x="131" y="256"/>
                      <a:pt x="128" y="257"/>
                    </a:cubicBezTo>
                    <a:cubicBezTo>
                      <a:pt x="126" y="257"/>
                      <a:pt x="110" y="253"/>
                      <a:pt x="94" y="248"/>
                    </a:cubicBezTo>
                    <a:cubicBezTo>
                      <a:pt x="77" y="244"/>
                      <a:pt x="60" y="241"/>
                      <a:pt x="58" y="242"/>
                    </a:cubicBezTo>
                    <a:cubicBezTo>
                      <a:pt x="52" y="245"/>
                      <a:pt x="46" y="259"/>
                      <a:pt x="47" y="264"/>
                    </a:cubicBezTo>
                    <a:cubicBezTo>
                      <a:pt x="47" y="266"/>
                      <a:pt x="60" y="279"/>
                      <a:pt x="72" y="290"/>
                    </a:cubicBezTo>
                    <a:cubicBezTo>
                      <a:pt x="85" y="301"/>
                      <a:pt x="98" y="311"/>
                      <a:pt x="99" y="313"/>
                    </a:cubicBezTo>
                    <a:cubicBezTo>
                      <a:pt x="101" y="317"/>
                      <a:pt x="96" y="326"/>
                      <a:pt x="96" y="326"/>
                    </a:cubicBezTo>
                    <a:cubicBezTo>
                      <a:pt x="96" y="326"/>
                      <a:pt x="96" y="326"/>
                      <a:pt x="96" y="326"/>
                    </a:cubicBezTo>
                    <a:cubicBezTo>
                      <a:pt x="95" y="326"/>
                      <a:pt x="93" y="337"/>
                      <a:pt x="90" y="339"/>
                    </a:cubicBezTo>
                    <a:cubicBezTo>
                      <a:pt x="89" y="340"/>
                      <a:pt x="72" y="339"/>
                      <a:pt x="55" y="338"/>
                    </a:cubicBezTo>
                    <a:cubicBezTo>
                      <a:pt x="38" y="338"/>
                      <a:pt x="21" y="339"/>
                      <a:pt x="19" y="341"/>
                    </a:cubicBezTo>
                    <a:cubicBezTo>
                      <a:pt x="14" y="344"/>
                      <a:pt x="11" y="359"/>
                      <a:pt x="13" y="364"/>
                    </a:cubicBezTo>
                    <a:cubicBezTo>
                      <a:pt x="14" y="367"/>
                      <a:pt x="29" y="376"/>
                      <a:pt x="44" y="383"/>
                    </a:cubicBezTo>
                    <a:cubicBezTo>
                      <a:pt x="59" y="391"/>
                      <a:pt x="74" y="398"/>
                      <a:pt x="76" y="400"/>
                    </a:cubicBezTo>
                    <a:cubicBezTo>
                      <a:pt x="78" y="403"/>
                      <a:pt x="75" y="413"/>
                      <a:pt x="75" y="413"/>
                    </a:cubicBezTo>
                    <a:cubicBezTo>
                      <a:pt x="75" y="414"/>
                      <a:pt x="75" y="414"/>
                      <a:pt x="75" y="414"/>
                    </a:cubicBezTo>
                    <a:cubicBezTo>
                      <a:pt x="75" y="414"/>
                      <a:pt x="75" y="424"/>
                      <a:pt x="72" y="427"/>
                    </a:cubicBezTo>
                    <a:cubicBezTo>
                      <a:pt x="71" y="428"/>
                      <a:pt x="55" y="431"/>
                      <a:pt x="38" y="435"/>
                    </a:cubicBezTo>
                    <a:cubicBezTo>
                      <a:pt x="22" y="439"/>
                      <a:pt x="5" y="443"/>
                      <a:pt x="3" y="445"/>
                    </a:cubicBezTo>
                    <a:cubicBezTo>
                      <a:pt x="0" y="450"/>
                      <a:pt x="0" y="465"/>
                      <a:pt x="3" y="470"/>
                    </a:cubicBezTo>
                    <a:cubicBezTo>
                      <a:pt x="5" y="472"/>
                      <a:pt x="21" y="477"/>
                      <a:pt x="38" y="481"/>
                    </a:cubicBezTo>
                    <a:cubicBezTo>
                      <a:pt x="54" y="485"/>
                      <a:pt x="71" y="489"/>
                      <a:pt x="72" y="490"/>
                    </a:cubicBezTo>
                    <a:cubicBezTo>
                      <a:pt x="75" y="492"/>
                      <a:pt x="75" y="503"/>
                      <a:pt x="75" y="503"/>
                    </a:cubicBezTo>
                    <a:cubicBezTo>
                      <a:pt x="75" y="503"/>
                      <a:pt x="75" y="503"/>
                      <a:pt x="75" y="503"/>
                    </a:cubicBezTo>
                    <a:cubicBezTo>
                      <a:pt x="75" y="503"/>
                      <a:pt x="77" y="514"/>
                      <a:pt x="76" y="517"/>
                    </a:cubicBezTo>
                    <a:cubicBezTo>
                      <a:pt x="75" y="519"/>
                      <a:pt x="59" y="525"/>
                      <a:pt x="44" y="533"/>
                    </a:cubicBezTo>
                    <a:cubicBezTo>
                      <a:pt x="29" y="540"/>
                      <a:pt x="14" y="548"/>
                      <a:pt x="13" y="551"/>
                    </a:cubicBezTo>
                    <a:cubicBezTo>
                      <a:pt x="10" y="556"/>
                      <a:pt x="14" y="571"/>
                      <a:pt x="18" y="574"/>
                    </a:cubicBezTo>
                    <a:cubicBezTo>
                      <a:pt x="20" y="576"/>
                      <a:pt x="37" y="577"/>
                      <a:pt x="54" y="578"/>
                    </a:cubicBezTo>
                    <a:cubicBezTo>
                      <a:pt x="71" y="578"/>
                      <a:pt x="88" y="577"/>
                      <a:pt x="90" y="578"/>
                    </a:cubicBezTo>
                    <a:cubicBezTo>
                      <a:pt x="93" y="580"/>
                      <a:pt x="96" y="591"/>
                      <a:pt x="96" y="591"/>
                    </a:cubicBezTo>
                    <a:cubicBezTo>
                      <a:pt x="96" y="591"/>
                      <a:pt x="96" y="591"/>
                      <a:pt x="96" y="591"/>
                    </a:cubicBezTo>
                    <a:cubicBezTo>
                      <a:pt x="96" y="591"/>
                      <a:pt x="100" y="601"/>
                      <a:pt x="99" y="604"/>
                    </a:cubicBezTo>
                    <a:cubicBezTo>
                      <a:pt x="99" y="606"/>
                      <a:pt x="86" y="615"/>
                      <a:pt x="72" y="626"/>
                    </a:cubicBezTo>
                    <a:cubicBezTo>
                      <a:pt x="59" y="637"/>
                      <a:pt x="47" y="649"/>
                      <a:pt x="46" y="651"/>
                    </a:cubicBezTo>
                    <a:cubicBezTo>
                      <a:pt x="45" y="657"/>
                      <a:pt x="52" y="671"/>
                      <a:pt x="57" y="673"/>
                    </a:cubicBezTo>
                    <a:cubicBezTo>
                      <a:pt x="59" y="674"/>
                      <a:pt x="76" y="672"/>
                      <a:pt x="93" y="668"/>
                    </a:cubicBezTo>
                    <a:cubicBezTo>
                      <a:pt x="110" y="664"/>
                      <a:pt x="126" y="660"/>
                      <a:pt x="128" y="660"/>
                    </a:cubicBezTo>
                    <a:cubicBezTo>
                      <a:pt x="131" y="661"/>
                      <a:pt x="136" y="671"/>
                      <a:pt x="136" y="671"/>
                    </a:cubicBezTo>
                    <a:cubicBezTo>
                      <a:pt x="136" y="671"/>
                      <a:pt x="136" y="671"/>
                      <a:pt x="136" y="671"/>
                    </a:cubicBezTo>
                    <a:cubicBezTo>
                      <a:pt x="136" y="671"/>
                      <a:pt x="143" y="680"/>
                      <a:pt x="143" y="683"/>
                    </a:cubicBezTo>
                    <a:cubicBezTo>
                      <a:pt x="143" y="685"/>
                      <a:pt x="132" y="697"/>
                      <a:pt x="122" y="711"/>
                    </a:cubicBezTo>
                    <a:cubicBezTo>
                      <a:pt x="111" y="724"/>
                      <a:pt x="102" y="739"/>
                      <a:pt x="102" y="741"/>
                    </a:cubicBezTo>
                    <a:cubicBezTo>
                      <a:pt x="102" y="747"/>
                      <a:pt x="112" y="759"/>
                      <a:pt x="117" y="760"/>
                    </a:cubicBezTo>
                    <a:cubicBezTo>
                      <a:pt x="120" y="761"/>
                      <a:pt x="136" y="754"/>
                      <a:pt x="151" y="747"/>
                    </a:cubicBezTo>
                    <a:cubicBezTo>
                      <a:pt x="166" y="739"/>
                      <a:pt x="181" y="731"/>
                      <a:pt x="183" y="731"/>
                    </a:cubicBezTo>
                    <a:cubicBezTo>
                      <a:pt x="187" y="731"/>
                      <a:pt x="194" y="740"/>
                      <a:pt x="194" y="740"/>
                    </a:cubicBezTo>
                    <a:cubicBezTo>
                      <a:pt x="194" y="740"/>
                      <a:pt x="194" y="740"/>
                      <a:pt x="194" y="740"/>
                    </a:cubicBezTo>
                    <a:cubicBezTo>
                      <a:pt x="194" y="740"/>
                      <a:pt x="202" y="747"/>
                      <a:pt x="203" y="750"/>
                    </a:cubicBezTo>
                    <a:cubicBezTo>
                      <a:pt x="203" y="751"/>
                      <a:pt x="196" y="766"/>
                      <a:pt x="189" y="782"/>
                    </a:cubicBezTo>
                    <a:cubicBezTo>
                      <a:pt x="182" y="797"/>
                      <a:pt x="176" y="813"/>
                      <a:pt x="177" y="816"/>
                    </a:cubicBezTo>
                    <a:cubicBezTo>
                      <a:pt x="178" y="822"/>
                      <a:pt x="191" y="831"/>
                      <a:pt x="196" y="831"/>
                    </a:cubicBezTo>
                    <a:cubicBezTo>
                      <a:pt x="199" y="831"/>
                      <a:pt x="213" y="821"/>
                      <a:pt x="226" y="810"/>
                    </a:cubicBezTo>
                    <a:cubicBezTo>
                      <a:pt x="239" y="799"/>
                      <a:pt x="252" y="788"/>
                      <a:pt x="254" y="787"/>
                    </a:cubicBezTo>
                    <a:cubicBezTo>
                      <a:pt x="257" y="787"/>
                      <a:pt x="266" y="793"/>
                      <a:pt x="266" y="793"/>
                    </a:cubicBezTo>
                    <a:cubicBezTo>
                      <a:pt x="266" y="793"/>
                      <a:pt x="266" y="793"/>
                      <a:pt x="266" y="793"/>
                    </a:cubicBezTo>
                    <a:cubicBezTo>
                      <a:pt x="266" y="793"/>
                      <a:pt x="276" y="798"/>
                      <a:pt x="277" y="801"/>
                    </a:cubicBezTo>
                    <a:cubicBezTo>
                      <a:pt x="278" y="803"/>
                      <a:pt x="274" y="819"/>
                      <a:pt x="271" y="835"/>
                    </a:cubicBezTo>
                    <a:cubicBezTo>
                      <a:pt x="268" y="852"/>
                      <a:pt x="265" y="869"/>
                      <a:pt x="267" y="872"/>
                    </a:cubicBezTo>
                    <a:cubicBezTo>
                      <a:pt x="269" y="877"/>
                      <a:pt x="284" y="883"/>
                      <a:pt x="289" y="881"/>
                    </a:cubicBezTo>
                    <a:cubicBezTo>
                      <a:pt x="291" y="881"/>
                      <a:pt x="303" y="868"/>
                      <a:pt x="313" y="854"/>
                    </a:cubicBezTo>
                    <a:cubicBezTo>
                      <a:pt x="324" y="841"/>
                      <a:pt x="333" y="827"/>
                      <a:pt x="335" y="826"/>
                    </a:cubicBezTo>
                    <a:cubicBezTo>
                      <a:pt x="338" y="824"/>
                      <a:pt x="348" y="829"/>
                      <a:pt x="348" y="829"/>
                    </a:cubicBezTo>
                    <a:cubicBezTo>
                      <a:pt x="348" y="829"/>
                      <a:pt x="348" y="829"/>
                      <a:pt x="348" y="829"/>
                    </a:cubicBezTo>
                    <a:cubicBezTo>
                      <a:pt x="348" y="829"/>
                      <a:pt x="359" y="831"/>
                      <a:pt x="361" y="834"/>
                    </a:cubicBezTo>
                    <a:cubicBezTo>
                      <a:pt x="362" y="835"/>
                      <a:pt x="362" y="852"/>
                      <a:pt x="363" y="869"/>
                    </a:cubicBezTo>
                    <a:cubicBezTo>
                      <a:pt x="364" y="886"/>
                      <a:pt x="365" y="903"/>
                      <a:pt x="367" y="905"/>
                    </a:cubicBezTo>
                    <a:cubicBezTo>
                      <a:pt x="371" y="909"/>
                      <a:pt x="386" y="912"/>
                      <a:pt x="391" y="909"/>
                    </a:cubicBezTo>
                    <a:cubicBezTo>
                      <a:pt x="393" y="908"/>
                      <a:pt x="401" y="893"/>
                      <a:pt x="408" y="877"/>
                    </a:cubicBezTo>
                    <a:cubicBezTo>
                      <a:pt x="415" y="862"/>
                      <a:pt x="422" y="846"/>
                      <a:pt x="423" y="845"/>
                    </a:cubicBezTo>
                    <a:cubicBezTo>
                      <a:pt x="426" y="842"/>
                      <a:pt x="436" y="844"/>
                      <a:pt x="436" y="844"/>
                    </a:cubicBezTo>
                    <a:cubicBezTo>
                      <a:pt x="437" y="845"/>
                      <a:pt x="437" y="845"/>
                      <a:pt x="437" y="845"/>
                    </a:cubicBezTo>
                    <a:cubicBezTo>
                      <a:pt x="437" y="845"/>
                      <a:pt x="448" y="844"/>
                      <a:pt x="450" y="846"/>
                    </a:cubicBezTo>
                    <a:cubicBezTo>
                      <a:pt x="451" y="847"/>
                      <a:pt x="455" y="864"/>
                      <a:pt x="460" y="880"/>
                    </a:cubicBezTo>
                    <a:cubicBezTo>
                      <a:pt x="465" y="896"/>
                      <a:pt x="470" y="912"/>
                      <a:pt x="473" y="914"/>
                    </a:cubicBezTo>
                    <a:cubicBezTo>
                      <a:pt x="477" y="917"/>
                      <a:pt x="493" y="916"/>
                      <a:pt x="497" y="913"/>
                    </a:cubicBezTo>
                    <a:cubicBezTo>
                      <a:pt x="499" y="911"/>
                      <a:pt x="503" y="894"/>
                      <a:pt x="506" y="878"/>
                    </a:cubicBezTo>
                    <a:cubicBezTo>
                      <a:pt x="510" y="861"/>
                      <a:pt x="512" y="844"/>
                      <a:pt x="513" y="843"/>
                    </a:cubicBezTo>
                    <a:cubicBezTo>
                      <a:pt x="515" y="840"/>
                      <a:pt x="526" y="839"/>
                      <a:pt x="526" y="839"/>
                    </a:cubicBezTo>
                    <a:cubicBezTo>
                      <a:pt x="526" y="839"/>
                      <a:pt x="526" y="839"/>
                      <a:pt x="526" y="839"/>
                    </a:cubicBezTo>
                    <a:cubicBezTo>
                      <a:pt x="526" y="839"/>
                      <a:pt x="537" y="837"/>
                      <a:pt x="540" y="838"/>
                    </a:cubicBezTo>
                    <a:cubicBezTo>
                      <a:pt x="541" y="839"/>
                      <a:pt x="549" y="854"/>
                      <a:pt x="557" y="868"/>
                    </a:cubicBezTo>
                    <a:cubicBezTo>
                      <a:pt x="565" y="883"/>
                      <a:pt x="575" y="898"/>
                      <a:pt x="577" y="899"/>
                    </a:cubicBezTo>
                    <a:cubicBezTo>
                      <a:pt x="583" y="901"/>
                      <a:pt x="597" y="896"/>
                      <a:pt x="601" y="892"/>
                    </a:cubicBezTo>
                    <a:cubicBezTo>
                      <a:pt x="602" y="890"/>
                      <a:pt x="602" y="873"/>
                      <a:pt x="602" y="855"/>
                    </a:cubicBezTo>
                    <a:cubicBezTo>
                      <a:pt x="601" y="838"/>
                      <a:pt x="600" y="822"/>
                      <a:pt x="600" y="820"/>
                    </a:cubicBezTo>
                    <a:cubicBezTo>
                      <a:pt x="602" y="816"/>
                      <a:pt x="612" y="814"/>
                      <a:pt x="612" y="814"/>
                    </a:cubicBezTo>
                    <a:cubicBezTo>
                      <a:pt x="612" y="814"/>
                      <a:pt x="612" y="814"/>
                      <a:pt x="612" y="814"/>
                    </a:cubicBezTo>
                    <a:cubicBezTo>
                      <a:pt x="612" y="814"/>
                      <a:pt x="622" y="808"/>
                      <a:pt x="625" y="809"/>
                    </a:cubicBezTo>
                    <a:cubicBezTo>
                      <a:pt x="627" y="809"/>
                      <a:pt x="638" y="822"/>
                      <a:pt x="649" y="835"/>
                    </a:cubicBezTo>
                    <a:cubicBezTo>
                      <a:pt x="661" y="847"/>
                      <a:pt x="673" y="859"/>
                      <a:pt x="676" y="860"/>
                    </a:cubicBezTo>
                    <a:cubicBezTo>
                      <a:pt x="681" y="860"/>
                      <a:pt x="695" y="852"/>
                      <a:pt x="697" y="847"/>
                    </a:cubicBezTo>
                    <a:cubicBezTo>
                      <a:pt x="698" y="845"/>
                      <a:pt x="694" y="828"/>
                      <a:pt x="689" y="812"/>
                    </a:cubicBezTo>
                    <a:cubicBezTo>
                      <a:pt x="685" y="795"/>
                      <a:pt x="679" y="779"/>
                      <a:pt x="680" y="778"/>
                    </a:cubicBezTo>
                    <a:cubicBezTo>
                      <a:pt x="680" y="774"/>
                      <a:pt x="690" y="769"/>
                      <a:pt x="690" y="769"/>
                    </a:cubicBezTo>
                    <a:cubicBezTo>
                      <a:pt x="690" y="769"/>
                      <a:pt x="690" y="769"/>
                      <a:pt x="690" y="769"/>
                    </a:cubicBezTo>
                    <a:cubicBezTo>
                      <a:pt x="690" y="769"/>
                      <a:pt x="698" y="761"/>
                      <a:pt x="702" y="761"/>
                    </a:cubicBezTo>
                    <a:cubicBezTo>
                      <a:pt x="703" y="761"/>
                      <a:pt x="717" y="771"/>
                      <a:pt x="731" y="781"/>
                    </a:cubicBezTo>
                    <a:cubicBezTo>
                      <a:pt x="745" y="790"/>
                      <a:pt x="759" y="799"/>
                      <a:pt x="762" y="799"/>
                    </a:cubicBezTo>
                    <a:cubicBezTo>
                      <a:pt x="768" y="798"/>
                      <a:pt x="779" y="787"/>
                      <a:pt x="780" y="782"/>
                    </a:cubicBezTo>
                    <a:cubicBezTo>
                      <a:pt x="780" y="780"/>
                      <a:pt x="773" y="764"/>
                      <a:pt x="765" y="749"/>
                    </a:cubicBezTo>
                    <a:cubicBezTo>
                      <a:pt x="756" y="734"/>
                      <a:pt x="748" y="720"/>
                      <a:pt x="747" y="718"/>
                    </a:cubicBezTo>
                    <a:cubicBezTo>
                      <a:pt x="747" y="714"/>
                      <a:pt x="755" y="707"/>
                      <a:pt x="755" y="707"/>
                    </a:cubicBezTo>
                    <a:cubicBezTo>
                      <a:pt x="755" y="707"/>
                      <a:pt x="755" y="707"/>
                      <a:pt x="755" y="707"/>
                    </a:cubicBezTo>
                    <a:cubicBezTo>
                      <a:pt x="755" y="707"/>
                      <a:pt x="762" y="698"/>
                      <a:pt x="765" y="697"/>
                    </a:cubicBezTo>
                    <a:cubicBezTo>
                      <a:pt x="767" y="697"/>
                      <a:pt x="782" y="703"/>
                      <a:pt x="798" y="709"/>
                    </a:cubicBezTo>
                    <a:cubicBezTo>
                      <a:pt x="813" y="715"/>
                      <a:pt x="830" y="721"/>
                      <a:pt x="833" y="720"/>
                    </a:cubicBezTo>
                    <a:cubicBezTo>
                      <a:pt x="838" y="718"/>
                      <a:pt x="846" y="705"/>
                      <a:pt x="846" y="699"/>
                    </a:cubicBezTo>
                    <a:cubicBezTo>
                      <a:pt x="846" y="697"/>
                      <a:pt x="835" y="683"/>
                      <a:pt x="824" y="671"/>
                    </a:cubicBezTo>
                    <a:cubicBezTo>
                      <a:pt x="812" y="658"/>
                      <a:pt x="800" y="646"/>
                      <a:pt x="800" y="645"/>
                    </a:cubicBezTo>
                    <a:cubicBezTo>
                      <a:pt x="799" y="641"/>
                      <a:pt x="805" y="632"/>
                      <a:pt x="805" y="632"/>
                    </a:cubicBezTo>
                    <a:cubicBezTo>
                      <a:pt x="805" y="632"/>
                      <a:pt x="805" y="632"/>
                      <a:pt x="805" y="632"/>
                    </a:cubicBezTo>
                    <a:cubicBezTo>
                      <a:pt x="805" y="632"/>
                      <a:pt x="809" y="622"/>
                      <a:pt x="812" y="620"/>
                    </a:cubicBezTo>
                    <a:cubicBezTo>
                      <a:pt x="813" y="619"/>
                      <a:pt x="830" y="622"/>
                      <a:pt x="846" y="624"/>
                    </a:cubicBezTo>
                    <a:cubicBezTo>
                      <a:pt x="863" y="627"/>
                      <a:pt x="880" y="628"/>
                      <a:pt x="883" y="626"/>
                    </a:cubicBezTo>
                    <a:cubicBezTo>
                      <a:pt x="888" y="624"/>
                      <a:pt x="893" y="609"/>
                      <a:pt x="891" y="604"/>
                    </a:cubicBezTo>
                    <a:cubicBezTo>
                      <a:pt x="891" y="601"/>
                      <a:pt x="877" y="591"/>
                      <a:pt x="863" y="581"/>
                    </a:cubicBezTo>
                    <a:cubicBezTo>
                      <a:pt x="849" y="571"/>
                      <a:pt x="834" y="563"/>
                      <a:pt x="833" y="561"/>
                    </a:cubicBezTo>
                    <a:cubicBezTo>
                      <a:pt x="831" y="558"/>
                      <a:pt x="835" y="548"/>
                      <a:pt x="835" y="548"/>
                    </a:cubicBezTo>
                    <a:cubicBezTo>
                      <a:pt x="835" y="548"/>
                      <a:pt x="835" y="548"/>
                      <a:pt x="835" y="548"/>
                    </a:cubicBezTo>
                    <a:cubicBezTo>
                      <a:pt x="836" y="548"/>
                      <a:pt x="837" y="537"/>
                      <a:pt x="840" y="535"/>
                    </a:cubicBezTo>
                    <a:cubicBezTo>
                      <a:pt x="841" y="533"/>
                      <a:pt x="857" y="533"/>
                      <a:pt x="874" y="531"/>
                    </a:cubicBezTo>
                    <a:cubicBezTo>
                      <a:pt x="891" y="529"/>
                      <a:pt x="908" y="526"/>
                      <a:pt x="910" y="524"/>
                    </a:cubicBezTo>
                    <a:cubicBezTo>
                      <a:pt x="914" y="520"/>
                      <a:pt x="916" y="505"/>
                      <a:pt x="913" y="500"/>
                    </a:cubicBezTo>
                    <a:cubicBezTo>
                      <a:pt x="912" y="498"/>
                      <a:pt x="896" y="491"/>
                      <a:pt x="880" y="48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4" name="Oval 13"/>
              <p:cNvSpPr>
                <a:spLocks noChangeArrowheads="1"/>
              </p:cNvSpPr>
              <p:nvPr/>
            </p:nvSpPr>
            <p:spPr bwMode="auto">
              <a:xfrm>
                <a:off x="6409510" y="2372651"/>
                <a:ext cx="942997" cy="943579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900000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6694026" y="2679676"/>
              <a:ext cx="443123" cy="442147"/>
              <a:chOff x="3114675" y="4859338"/>
              <a:chExt cx="720725" cy="719138"/>
            </a:xfrm>
            <a:solidFill>
              <a:srgbClr val="FFCC01"/>
            </a:solidFill>
          </p:grpSpPr>
          <p:sp>
            <p:nvSpPr>
              <p:cNvPr id="53" name="Freeform 49"/>
              <p:cNvSpPr>
                <a:spLocks/>
              </p:cNvSpPr>
              <p:nvPr/>
            </p:nvSpPr>
            <p:spPr bwMode="auto">
              <a:xfrm>
                <a:off x="3114675" y="4953001"/>
                <a:ext cx="622300" cy="625475"/>
              </a:xfrm>
              <a:custGeom>
                <a:avLst/>
                <a:gdLst>
                  <a:gd name="T0" fmla="*/ 158 w 166"/>
                  <a:gd name="T1" fmla="*/ 51 h 166"/>
                  <a:gd name="T2" fmla="*/ 144 w 166"/>
                  <a:gd name="T3" fmla="*/ 45 h 166"/>
                  <a:gd name="T4" fmla="*/ 133 w 166"/>
                  <a:gd name="T5" fmla="*/ 55 h 166"/>
                  <a:gd name="T6" fmla="*/ 140 w 166"/>
                  <a:gd name="T7" fmla="*/ 83 h 166"/>
                  <a:gd name="T8" fmla="*/ 83 w 166"/>
                  <a:gd name="T9" fmla="*/ 140 h 166"/>
                  <a:gd name="T10" fmla="*/ 26 w 166"/>
                  <a:gd name="T11" fmla="*/ 83 h 166"/>
                  <a:gd name="T12" fmla="*/ 83 w 166"/>
                  <a:gd name="T13" fmla="*/ 26 h 166"/>
                  <a:gd name="T14" fmla="*/ 112 w 166"/>
                  <a:gd name="T15" fmla="*/ 34 h 166"/>
                  <a:gd name="T16" fmla="*/ 122 w 166"/>
                  <a:gd name="T17" fmla="*/ 24 h 166"/>
                  <a:gd name="T18" fmla="*/ 116 w 166"/>
                  <a:gd name="T19" fmla="*/ 9 h 166"/>
                  <a:gd name="T20" fmla="*/ 115 w 166"/>
                  <a:gd name="T21" fmla="*/ 6 h 166"/>
                  <a:gd name="T22" fmla="*/ 83 w 166"/>
                  <a:gd name="T23" fmla="*/ 0 h 166"/>
                  <a:gd name="T24" fmla="*/ 0 w 166"/>
                  <a:gd name="T25" fmla="*/ 83 h 166"/>
                  <a:gd name="T26" fmla="*/ 83 w 166"/>
                  <a:gd name="T27" fmla="*/ 166 h 166"/>
                  <a:gd name="T28" fmla="*/ 166 w 166"/>
                  <a:gd name="T29" fmla="*/ 83 h 166"/>
                  <a:gd name="T30" fmla="*/ 160 w 166"/>
                  <a:gd name="T31" fmla="*/ 52 h 166"/>
                  <a:gd name="T32" fmla="*/ 158 w 166"/>
                  <a:gd name="T33" fmla="*/ 51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6" h="166">
                    <a:moveTo>
                      <a:pt x="158" y="51"/>
                    </a:moveTo>
                    <a:cubicBezTo>
                      <a:pt x="144" y="45"/>
                      <a:pt x="144" y="45"/>
                      <a:pt x="144" y="45"/>
                    </a:cubicBezTo>
                    <a:cubicBezTo>
                      <a:pt x="133" y="55"/>
                      <a:pt x="133" y="55"/>
                      <a:pt x="133" y="55"/>
                    </a:cubicBezTo>
                    <a:cubicBezTo>
                      <a:pt x="137" y="64"/>
                      <a:pt x="140" y="73"/>
                      <a:pt x="140" y="83"/>
                    </a:cubicBezTo>
                    <a:cubicBezTo>
                      <a:pt x="140" y="114"/>
                      <a:pt x="114" y="140"/>
                      <a:pt x="83" y="140"/>
                    </a:cubicBezTo>
                    <a:cubicBezTo>
                      <a:pt x="51" y="140"/>
                      <a:pt x="26" y="114"/>
                      <a:pt x="26" y="83"/>
                    </a:cubicBezTo>
                    <a:cubicBezTo>
                      <a:pt x="26" y="51"/>
                      <a:pt x="51" y="26"/>
                      <a:pt x="83" y="26"/>
                    </a:cubicBezTo>
                    <a:cubicBezTo>
                      <a:pt x="93" y="26"/>
                      <a:pt x="103" y="29"/>
                      <a:pt x="112" y="34"/>
                    </a:cubicBezTo>
                    <a:cubicBezTo>
                      <a:pt x="122" y="24"/>
                      <a:pt x="122" y="24"/>
                      <a:pt x="122" y="24"/>
                    </a:cubicBezTo>
                    <a:cubicBezTo>
                      <a:pt x="116" y="9"/>
                      <a:pt x="116" y="9"/>
                      <a:pt x="116" y="9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05" y="2"/>
                      <a:pt x="94" y="0"/>
                      <a:pt x="83" y="0"/>
                    </a:cubicBezTo>
                    <a:cubicBezTo>
                      <a:pt x="37" y="0"/>
                      <a:pt x="0" y="37"/>
                      <a:pt x="0" y="83"/>
                    </a:cubicBezTo>
                    <a:cubicBezTo>
                      <a:pt x="0" y="129"/>
                      <a:pt x="37" y="166"/>
                      <a:pt x="83" y="166"/>
                    </a:cubicBezTo>
                    <a:cubicBezTo>
                      <a:pt x="129" y="166"/>
                      <a:pt x="166" y="129"/>
                      <a:pt x="166" y="83"/>
                    </a:cubicBezTo>
                    <a:cubicBezTo>
                      <a:pt x="166" y="72"/>
                      <a:pt x="164" y="61"/>
                      <a:pt x="160" y="52"/>
                    </a:cubicBezTo>
                    <a:lnTo>
                      <a:pt x="158" y="5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54" name="Freeform 50"/>
              <p:cNvSpPr>
                <a:spLocks/>
              </p:cNvSpPr>
              <p:nvPr/>
            </p:nvSpPr>
            <p:spPr bwMode="auto">
              <a:xfrm>
                <a:off x="3409950" y="4859338"/>
                <a:ext cx="425450" cy="425450"/>
              </a:xfrm>
              <a:custGeom>
                <a:avLst/>
                <a:gdLst>
                  <a:gd name="T0" fmla="*/ 97 w 113"/>
                  <a:gd name="T1" fmla="*/ 16 h 113"/>
                  <a:gd name="T2" fmla="*/ 88 w 113"/>
                  <a:gd name="T3" fmla="*/ 16 h 113"/>
                  <a:gd name="T4" fmla="*/ 84 w 113"/>
                  <a:gd name="T5" fmla="*/ 20 h 113"/>
                  <a:gd name="T6" fmla="*/ 75 w 113"/>
                  <a:gd name="T7" fmla="*/ 0 h 113"/>
                  <a:gd name="T8" fmla="*/ 45 w 113"/>
                  <a:gd name="T9" fmla="*/ 31 h 113"/>
                  <a:gd name="T10" fmla="*/ 53 w 113"/>
                  <a:gd name="T11" fmla="*/ 51 h 113"/>
                  <a:gd name="T12" fmla="*/ 2 w 113"/>
                  <a:gd name="T13" fmla="*/ 102 h 113"/>
                  <a:gd name="T14" fmla="*/ 2 w 113"/>
                  <a:gd name="T15" fmla="*/ 111 h 113"/>
                  <a:gd name="T16" fmla="*/ 11 w 113"/>
                  <a:gd name="T17" fmla="*/ 111 h 113"/>
                  <a:gd name="T18" fmla="*/ 63 w 113"/>
                  <a:gd name="T19" fmla="*/ 60 h 113"/>
                  <a:gd name="T20" fmla="*/ 82 w 113"/>
                  <a:gd name="T21" fmla="*/ 68 h 113"/>
                  <a:gd name="T22" fmla="*/ 113 w 113"/>
                  <a:gd name="T23" fmla="*/ 38 h 113"/>
                  <a:gd name="T24" fmla="*/ 93 w 113"/>
                  <a:gd name="T25" fmla="*/ 29 h 113"/>
                  <a:gd name="T26" fmla="*/ 97 w 113"/>
                  <a:gd name="T27" fmla="*/ 25 h 113"/>
                  <a:gd name="T28" fmla="*/ 97 w 113"/>
                  <a:gd name="T29" fmla="*/ 16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3" h="113">
                    <a:moveTo>
                      <a:pt x="97" y="16"/>
                    </a:moveTo>
                    <a:cubicBezTo>
                      <a:pt x="95" y="13"/>
                      <a:pt x="91" y="13"/>
                      <a:pt x="88" y="16"/>
                    </a:cubicBezTo>
                    <a:cubicBezTo>
                      <a:pt x="84" y="20"/>
                      <a:pt x="84" y="20"/>
                      <a:pt x="84" y="20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45" y="31"/>
                      <a:pt x="45" y="31"/>
                      <a:pt x="45" y="31"/>
                    </a:cubicBezTo>
                    <a:cubicBezTo>
                      <a:pt x="53" y="51"/>
                      <a:pt x="53" y="51"/>
                      <a:pt x="53" y="51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0" y="104"/>
                      <a:pt x="0" y="108"/>
                      <a:pt x="2" y="111"/>
                    </a:cubicBezTo>
                    <a:cubicBezTo>
                      <a:pt x="5" y="113"/>
                      <a:pt x="9" y="113"/>
                      <a:pt x="11" y="111"/>
                    </a:cubicBezTo>
                    <a:cubicBezTo>
                      <a:pt x="63" y="60"/>
                      <a:pt x="63" y="60"/>
                      <a:pt x="63" y="60"/>
                    </a:cubicBezTo>
                    <a:cubicBezTo>
                      <a:pt x="82" y="68"/>
                      <a:pt x="82" y="68"/>
                      <a:pt x="82" y="68"/>
                    </a:cubicBezTo>
                    <a:cubicBezTo>
                      <a:pt x="113" y="38"/>
                      <a:pt x="113" y="38"/>
                      <a:pt x="113" y="38"/>
                    </a:cubicBezTo>
                    <a:cubicBezTo>
                      <a:pt x="93" y="29"/>
                      <a:pt x="93" y="29"/>
                      <a:pt x="93" y="29"/>
                    </a:cubicBezTo>
                    <a:cubicBezTo>
                      <a:pt x="97" y="25"/>
                      <a:pt x="97" y="25"/>
                      <a:pt x="97" y="25"/>
                    </a:cubicBezTo>
                    <a:cubicBezTo>
                      <a:pt x="100" y="22"/>
                      <a:pt x="100" y="18"/>
                      <a:pt x="97" y="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55" name="Freeform 51"/>
              <p:cNvSpPr>
                <a:spLocks/>
              </p:cNvSpPr>
              <p:nvPr/>
            </p:nvSpPr>
            <p:spPr bwMode="auto">
              <a:xfrm>
                <a:off x="3271838" y="5111751"/>
                <a:ext cx="307975" cy="307975"/>
              </a:xfrm>
              <a:custGeom>
                <a:avLst/>
                <a:gdLst>
                  <a:gd name="T0" fmla="*/ 55 w 82"/>
                  <a:gd name="T1" fmla="*/ 50 h 82"/>
                  <a:gd name="T2" fmla="*/ 33 w 82"/>
                  <a:gd name="T3" fmla="*/ 50 h 82"/>
                  <a:gd name="T4" fmla="*/ 33 w 82"/>
                  <a:gd name="T5" fmla="*/ 28 h 82"/>
                  <a:gd name="T6" fmla="*/ 58 w 82"/>
                  <a:gd name="T7" fmla="*/ 4 h 82"/>
                  <a:gd name="T8" fmla="*/ 41 w 82"/>
                  <a:gd name="T9" fmla="*/ 0 h 82"/>
                  <a:gd name="T10" fmla="*/ 0 w 82"/>
                  <a:gd name="T11" fmla="*/ 41 h 82"/>
                  <a:gd name="T12" fmla="*/ 41 w 82"/>
                  <a:gd name="T13" fmla="*/ 82 h 82"/>
                  <a:gd name="T14" fmla="*/ 82 w 82"/>
                  <a:gd name="T15" fmla="*/ 41 h 82"/>
                  <a:gd name="T16" fmla="*/ 79 w 82"/>
                  <a:gd name="T17" fmla="*/ 26 h 82"/>
                  <a:gd name="T18" fmla="*/ 55 w 82"/>
                  <a:gd name="T19" fmla="*/ 5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2" h="82">
                    <a:moveTo>
                      <a:pt x="55" y="50"/>
                    </a:moveTo>
                    <a:cubicBezTo>
                      <a:pt x="49" y="56"/>
                      <a:pt x="39" y="56"/>
                      <a:pt x="33" y="50"/>
                    </a:cubicBezTo>
                    <a:cubicBezTo>
                      <a:pt x="27" y="44"/>
                      <a:pt x="27" y="34"/>
                      <a:pt x="33" y="28"/>
                    </a:cubicBezTo>
                    <a:cubicBezTo>
                      <a:pt x="58" y="4"/>
                      <a:pt x="58" y="4"/>
                      <a:pt x="58" y="4"/>
                    </a:cubicBezTo>
                    <a:cubicBezTo>
                      <a:pt x="53" y="1"/>
                      <a:pt x="47" y="0"/>
                      <a:pt x="41" y="0"/>
                    </a:cubicBezTo>
                    <a:cubicBezTo>
                      <a:pt x="18" y="0"/>
                      <a:pt x="0" y="18"/>
                      <a:pt x="0" y="41"/>
                    </a:cubicBezTo>
                    <a:cubicBezTo>
                      <a:pt x="0" y="63"/>
                      <a:pt x="18" y="82"/>
                      <a:pt x="41" y="82"/>
                    </a:cubicBezTo>
                    <a:cubicBezTo>
                      <a:pt x="63" y="82"/>
                      <a:pt x="82" y="63"/>
                      <a:pt x="82" y="41"/>
                    </a:cubicBezTo>
                    <a:cubicBezTo>
                      <a:pt x="82" y="35"/>
                      <a:pt x="81" y="30"/>
                      <a:pt x="79" y="26"/>
                    </a:cubicBezTo>
                    <a:lnTo>
                      <a:pt x="55" y="5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grpSp>
        <p:nvGrpSpPr>
          <p:cNvPr id="13" name="Group 12"/>
          <p:cNvGrpSpPr/>
          <p:nvPr/>
        </p:nvGrpSpPr>
        <p:grpSpPr>
          <a:xfrm>
            <a:off x="4139803" y="1709015"/>
            <a:ext cx="1938822" cy="1938822"/>
            <a:chOff x="4139803" y="1709015"/>
            <a:chExt cx="1938822" cy="1938822"/>
          </a:xfrm>
        </p:grpSpPr>
        <p:grpSp>
          <p:nvGrpSpPr>
            <p:cNvPr id="16" name="Group 15"/>
            <p:cNvGrpSpPr/>
            <p:nvPr/>
          </p:nvGrpSpPr>
          <p:grpSpPr>
            <a:xfrm>
              <a:off x="4139803" y="1709015"/>
              <a:ext cx="1938822" cy="1938822"/>
              <a:chOff x="4139803" y="1655227"/>
              <a:chExt cx="1938822" cy="1938822"/>
            </a:xfrm>
          </p:grpSpPr>
          <p:sp>
            <p:nvSpPr>
              <p:cNvPr id="17" name="Freeform 16"/>
              <p:cNvSpPr>
                <a:spLocks/>
              </p:cNvSpPr>
              <p:nvPr/>
            </p:nvSpPr>
            <p:spPr bwMode="auto">
              <a:xfrm rot="16200000">
                <a:off x="4139803" y="1655227"/>
                <a:ext cx="1938822" cy="1938822"/>
              </a:xfrm>
              <a:custGeom>
                <a:avLst/>
                <a:gdLst>
                  <a:gd name="T0" fmla="*/ 0 w 972"/>
                  <a:gd name="T1" fmla="*/ 972 h 972"/>
                  <a:gd name="T2" fmla="*/ 0 w 972"/>
                  <a:gd name="T3" fmla="*/ 486 h 972"/>
                  <a:gd name="T4" fmla="*/ 486 w 972"/>
                  <a:gd name="T5" fmla="*/ 0 h 972"/>
                  <a:gd name="T6" fmla="*/ 972 w 972"/>
                  <a:gd name="T7" fmla="*/ 486 h 972"/>
                  <a:gd name="T8" fmla="*/ 486 w 972"/>
                  <a:gd name="T9" fmla="*/ 972 h 972"/>
                  <a:gd name="T10" fmla="*/ 0 w 972"/>
                  <a:gd name="T11" fmla="*/ 972 h 9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72" h="972">
                    <a:moveTo>
                      <a:pt x="0" y="972"/>
                    </a:moveTo>
                    <a:cubicBezTo>
                      <a:pt x="0" y="486"/>
                      <a:pt x="0" y="486"/>
                      <a:pt x="0" y="486"/>
                    </a:cubicBezTo>
                    <a:cubicBezTo>
                      <a:pt x="0" y="218"/>
                      <a:pt x="218" y="0"/>
                      <a:pt x="486" y="0"/>
                    </a:cubicBezTo>
                    <a:cubicBezTo>
                      <a:pt x="754" y="0"/>
                      <a:pt x="972" y="218"/>
                      <a:pt x="972" y="486"/>
                    </a:cubicBezTo>
                    <a:cubicBezTo>
                      <a:pt x="972" y="754"/>
                      <a:pt x="754" y="972"/>
                      <a:pt x="486" y="972"/>
                    </a:cubicBezTo>
                    <a:lnTo>
                      <a:pt x="0" y="97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 rot="16200000">
                <a:off x="4276710" y="1804535"/>
                <a:ext cx="1648624" cy="1650903"/>
              </a:xfrm>
              <a:custGeom>
                <a:avLst/>
                <a:gdLst>
                  <a:gd name="T0" fmla="*/ 846 w 916"/>
                  <a:gd name="T1" fmla="*/ 458 h 917"/>
                  <a:gd name="T2" fmla="*/ 910 w 916"/>
                  <a:gd name="T3" fmla="*/ 394 h 917"/>
                  <a:gd name="T4" fmla="*/ 835 w 916"/>
                  <a:gd name="T5" fmla="*/ 369 h 917"/>
                  <a:gd name="T6" fmla="*/ 884 w 916"/>
                  <a:gd name="T7" fmla="*/ 292 h 917"/>
                  <a:gd name="T8" fmla="*/ 805 w 916"/>
                  <a:gd name="T9" fmla="*/ 285 h 917"/>
                  <a:gd name="T10" fmla="*/ 834 w 916"/>
                  <a:gd name="T11" fmla="*/ 199 h 917"/>
                  <a:gd name="T12" fmla="*/ 755 w 916"/>
                  <a:gd name="T13" fmla="*/ 210 h 917"/>
                  <a:gd name="T14" fmla="*/ 764 w 916"/>
                  <a:gd name="T15" fmla="*/ 119 h 917"/>
                  <a:gd name="T16" fmla="*/ 690 w 916"/>
                  <a:gd name="T17" fmla="*/ 148 h 917"/>
                  <a:gd name="T18" fmla="*/ 677 w 916"/>
                  <a:gd name="T19" fmla="*/ 58 h 917"/>
                  <a:gd name="T20" fmla="*/ 612 w 916"/>
                  <a:gd name="T21" fmla="*/ 103 h 917"/>
                  <a:gd name="T22" fmla="*/ 579 w 916"/>
                  <a:gd name="T23" fmla="*/ 19 h 917"/>
                  <a:gd name="T24" fmla="*/ 526 w 916"/>
                  <a:gd name="T25" fmla="*/ 77 h 917"/>
                  <a:gd name="T26" fmla="*/ 474 w 916"/>
                  <a:gd name="T27" fmla="*/ 3 h 917"/>
                  <a:gd name="T28" fmla="*/ 436 w 916"/>
                  <a:gd name="T29" fmla="*/ 72 h 917"/>
                  <a:gd name="T30" fmla="*/ 369 w 916"/>
                  <a:gd name="T31" fmla="*/ 12 h 917"/>
                  <a:gd name="T32" fmla="*/ 348 w 916"/>
                  <a:gd name="T33" fmla="*/ 88 h 917"/>
                  <a:gd name="T34" fmla="*/ 268 w 916"/>
                  <a:gd name="T35" fmla="*/ 44 h 917"/>
                  <a:gd name="T36" fmla="*/ 266 w 916"/>
                  <a:gd name="T37" fmla="*/ 123 h 917"/>
                  <a:gd name="T38" fmla="*/ 178 w 916"/>
                  <a:gd name="T39" fmla="*/ 100 h 917"/>
                  <a:gd name="T40" fmla="*/ 194 w 916"/>
                  <a:gd name="T41" fmla="*/ 177 h 917"/>
                  <a:gd name="T42" fmla="*/ 103 w 916"/>
                  <a:gd name="T43" fmla="*/ 174 h 917"/>
                  <a:gd name="T44" fmla="*/ 136 w 916"/>
                  <a:gd name="T45" fmla="*/ 246 h 917"/>
                  <a:gd name="T46" fmla="*/ 47 w 916"/>
                  <a:gd name="T47" fmla="*/ 264 h 917"/>
                  <a:gd name="T48" fmla="*/ 96 w 916"/>
                  <a:gd name="T49" fmla="*/ 326 h 917"/>
                  <a:gd name="T50" fmla="*/ 13 w 916"/>
                  <a:gd name="T51" fmla="*/ 364 h 917"/>
                  <a:gd name="T52" fmla="*/ 75 w 916"/>
                  <a:gd name="T53" fmla="*/ 414 h 917"/>
                  <a:gd name="T54" fmla="*/ 3 w 916"/>
                  <a:gd name="T55" fmla="*/ 470 h 917"/>
                  <a:gd name="T56" fmla="*/ 75 w 916"/>
                  <a:gd name="T57" fmla="*/ 503 h 917"/>
                  <a:gd name="T58" fmla="*/ 18 w 916"/>
                  <a:gd name="T59" fmla="*/ 574 h 917"/>
                  <a:gd name="T60" fmla="*/ 96 w 916"/>
                  <a:gd name="T61" fmla="*/ 591 h 917"/>
                  <a:gd name="T62" fmla="*/ 57 w 916"/>
                  <a:gd name="T63" fmla="*/ 673 h 917"/>
                  <a:gd name="T64" fmla="*/ 136 w 916"/>
                  <a:gd name="T65" fmla="*/ 671 h 917"/>
                  <a:gd name="T66" fmla="*/ 117 w 916"/>
                  <a:gd name="T67" fmla="*/ 760 h 917"/>
                  <a:gd name="T68" fmla="*/ 194 w 916"/>
                  <a:gd name="T69" fmla="*/ 740 h 917"/>
                  <a:gd name="T70" fmla="*/ 196 w 916"/>
                  <a:gd name="T71" fmla="*/ 831 h 917"/>
                  <a:gd name="T72" fmla="*/ 266 w 916"/>
                  <a:gd name="T73" fmla="*/ 793 h 917"/>
                  <a:gd name="T74" fmla="*/ 289 w 916"/>
                  <a:gd name="T75" fmla="*/ 881 h 917"/>
                  <a:gd name="T76" fmla="*/ 348 w 916"/>
                  <a:gd name="T77" fmla="*/ 829 h 917"/>
                  <a:gd name="T78" fmla="*/ 391 w 916"/>
                  <a:gd name="T79" fmla="*/ 909 h 917"/>
                  <a:gd name="T80" fmla="*/ 437 w 916"/>
                  <a:gd name="T81" fmla="*/ 845 h 917"/>
                  <a:gd name="T82" fmla="*/ 497 w 916"/>
                  <a:gd name="T83" fmla="*/ 913 h 917"/>
                  <a:gd name="T84" fmla="*/ 526 w 916"/>
                  <a:gd name="T85" fmla="*/ 839 h 917"/>
                  <a:gd name="T86" fmla="*/ 601 w 916"/>
                  <a:gd name="T87" fmla="*/ 892 h 917"/>
                  <a:gd name="T88" fmla="*/ 612 w 916"/>
                  <a:gd name="T89" fmla="*/ 814 h 917"/>
                  <a:gd name="T90" fmla="*/ 697 w 916"/>
                  <a:gd name="T91" fmla="*/ 847 h 917"/>
                  <a:gd name="T92" fmla="*/ 690 w 916"/>
                  <a:gd name="T93" fmla="*/ 769 h 917"/>
                  <a:gd name="T94" fmla="*/ 780 w 916"/>
                  <a:gd name="T95" fmla="*/ 782 h 917"/>
                  <a:gd name="T96" fmla="*/ 755 w 916"/>
                  <a:gd name="T97" fmla="*/ 707 h 917"/>
                  <a:gd name="T98" fmla="*/ 846 w 916"/>
                  <a:gd name="T99" fmla="*/ 699 h 917"/>
                  <a:gd name="T100" fmla="*/ 805 w 916"/>
                  <a:gd name="T101" fmla="*/ 632 h 917"/>
                  <a:gd name="T102" fmla="*/ 891 w 916"/>
                  <a:gd name="T103" fmla="*/ 604 h 917"/>
                  <a:gd name="T104" fmla="*/ 835 w 916"/>
                  <a:gd name="T105" fmla="*/ 548 h 917"/>
                  <a:gd name="T106" fmla="*/ 913 w 916"/>
                  <a:gd name="T107" fmla="*/ 500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916" h="917">
                    <a:moveTo>
                      <a:pt x="880" y="485"/>
                    </a:moveTo>
                    <a:cubicBezTo>
                      <a:pt x="864" y="479"/>
                      <a:pt x="848" y="473"/>
                      <a:pt x="847" y="472"/>
                    </a:cubicBezTo>
                    <a:cubicBezTo>
                      <a:pt x="844" y="469"/>
                      <a:pt x="846" y="459"/>
                      <a:pt x="846" y="459"/>
                    </a:cubicBezTo>
                    <a:cubicBezTo>
                      <a:pt x="846" y="458"/>
                      <a:pt x="846" y="458"/>
                      <a:pt x="846" y="458"/>
                    </a:cubicBezTo>
                    <a:cubicBezTo>
                      <a:pt x="846" y="458"/>
                      <a:pt x="845" y="447"/>
                      <a:pt x="847" y="445"/>
                    </a:cubicBezTo>
                    <a:cubicBezTo>
                      <a:pt x="848" y="443"/>
                      <a:pt x="864" y="439"/>
                      <a:pt x="880" y="433"/>
                    </a:cubicBezTo>
                    <a:cubicBezTo>
                      <a:pt x="896" y="427"/>
                      <a:pt x="912" y="421"/>
                      <a:pt x="913" y="418"/>
                    </a:cubicBezTo>
                    <a:cubicBezTo>
                      <a:pt x="916" y="414"/>
                      <a:pt x="914" y="398"/>
                      <a:pt x="910" y="394"/>
                    </a:cubicBezTo>
                    <a:cubicBezTo>
                      <a:pt x="909" y="392"/>
                      <a:pt x="892" y="389"/>
                      <a:pt x="875" y="387"/>
                    </a:cubicBezTo>
                    <a:cubicBezTo>
                      <a:pt x="858" y="385"/>
                      <a:pt x="841" y="383"/>
                      <a:pt x="840" y="382"/>
                    </a:cubicBezTo>
                    <a:cubicBezTo>
                      <a:pt x="836" y="380"/>
                      <a:pt x="835" y="369"/>
                      <a:pt x="835" y="369"/>
                    </a:cubicBezTo>
                    <a:cubicBezTo>
                      <a:pt x="835" y="369"/>
                      <a:pt x="835" y="369"/>
                      <a:pt x="835" y="369"/>
                    </a:cubicBezTo>
                    <a:cubicBezTo>
                      <a:pt x="835" y="369"/>
                      <a:pt x="832" y="359"/>
                      <a:pt x="833" y="356"/>
                    </a:cubicBezTo>
                    <a:cubicBezTo>
                      <a:pt x="834" y="354"/>
                      <a:pt x="848" y="346"/>
                      <a:pt x="863" y="337"/>
                    </a:cubicBezTo>
                    <a:cubicBezTo>
                      <a:pt x="877" y="328"/>
                      <a:pt x="891" y="317"/>
                      <a:pt x="892" y="315"/>
                    </a:cubicBezTo>
                    <a:cubicBezTo>
                      <a:pt x="894" y="309"/>
                      <a:pt x="888" y="295"/>
                      <a:pt x="884" y="292"/>
                    </a:cubicBezTo>
                    <a:cubicBezTo>
                      <a:pt x="881" y="290"/>
                      <a:pt x="864" y="291"/>
                      <a:pt x="847" y="293"/>
                    </a:cubicBezTo>
                    <a:cubicBezTo>
                      <a:pt x="830" y="295"/>
                      <a:pt x="814" y="297"/>
                      <a:pt x="812" y="296"/>
                    </a:cubicBezTo>
                    <a:cubicBezTo>
                      <a:pt x="808" y="295"/>
                      <a:pt x="805" y="285"/>
                      <a:pt x="805" y="285"/>
                    </a:cubicBezTo>
                    <a:cubicBezTo>
                      <a:pt x="805" y="285"/>
                      <a:pt x="805" y="285"/>
                      <a:pt x="805" y="285"/>
                    </a:cubicBezTo>
                    <a:cubicBezTo>
                      <a:pt x="805" y="285"/>
                      <a:pt x="799" y="275"/>
                      <a:pt x="799" y="272"/>
                    </a:cubicBezTo>
                    <a:cubicBezTo>
                      <a:pt x="800" y="271"/>
                      <a:pt x="812" y="259"/>
                      <a:pt x="824" y="247"/>
                    </a:cubicBezTo>
                    <a:cubicBezTo>
                      <a:pt x="835" y="235"/>
                      <a:pt x="847" y="222"/>
                      <a:pt x="847" y="219"/>
                    </a:cubicBezTo>
                    <a:cubicBezTo>
                      <a:pt x="847" y="213"/>
                      <a:pt x="839" y="200"/>
                      <a:pt x="834" y="199"/>
                    </a:cubicBezTo>
                    <a:cubicBezTo>
                      <a:pt x="831" y="198"/>
                      <a:pt x="815" y="202"/>
                      <a:pt x="798" y="208"/>
                    </a:cubicBezTo>
                    <a:cubicBezTo>
                      <a:pt x="782" y="213"/>
                      <a:pt x="767" y="220"/>
                      <a:pt x="765" y="220"/>
                    </a:cubicBezTo>
                    <a:cubicBezTo>
                      <a:pt x="761" y="219"/>
                      <a:pt x="755" y="210"/>
                      <a:pt x="755" y="210"/>
                    </a:cubicBezTo>
                    <a:cubicBezTo>
                      <a:pt x="755" y="210"/>
                      <a:pt x="755" y="210"/>
                      <a:pt x="755" y="210"/>
                    </a:cubicBezTo>
                    <a:cubicBezTo>
                      <a:pt x="755" y="210"/>
                      <a:pt x="748" y="202"/>
                      <a:pt x="747" y="199"/>
                    </a:cubicBezTo>
                    <a:cubicBezTo>
                      <a:pt x="747" y="197"/>
                      <a:pt x="756" y="183"/>
                      <a:pt x="765" y="169"/>
                    </a:cubicBezTo>
                    <a:cubicBezTo>
                      <a:pt x="774" y="154"/>
                      <a:pt x="782" y="139"/>
                      <a:pt x="781" y="136"/>
                    </a:cubicBezTo>
                    <a:cubicBezTo>
                      <a:pt x="780" y="130"/>
                      <a:pt x="769" y="120"/>
                      <a:pt x="764" y="119"/>
                    </a:cubicBezTo>
                    <a:cubicBezTo>
                      <a:pt x="761" y="119"/>
                      <a:pt x="746" y="127"/>
                      <a:pt x="732" y="136"/>
                    </a:cubicBezTo>
                    <a:cubicBezTo>
                      <a:pt x="717" y="145"/>
                      <a:pt x="703" y="155"/>
                      <a:pt x="701" y="155"/>
                    </a:cubicBezTo>
                    <a:cubicBezTo>
                      <a:pt x="698" y="156"/>
                      <a:pt x="690" y="148"/>
                      <a:pt x="690" y="148"/>
                    </a:cubicBezTo>
                    <a:cubicBezTo>
                      <a:pt x="690" y="148"/>
                      <a:pt x="690" y="148"/>
                      <a:pt x="690" y="148"/>
                    </a:cubicBezTo>
                    <a:cubicBezTo>
                      <a:pt x="690" y="148"/>
                      <a:pt x="681" y="142"/>
                      <a:pt x="680" y="139"/>
                    </a:cubicBezTo>
                    <a:cubicBezTo>
                      <a:pt x="679" y="138"/>
                      <a:pt x="685" y="122"/>
                      <a:pt x="690" y="106"/>
                    </a:cubicBezTo>
                    <a:cubicBezTo>
                      <a:pt x="695" y="90"/>
                      <a:pt x="699" y="73"/>
                      <a:pt x="698" y="70"/>
                    </a:cubicBezTo>
                    <a:cubicBezTo>
                      <a:pt x="696" y="65"/>
                      <a:pt x="683" y="58"/>
                      <a:pt x="677" y="58"/>
                    </a:cubicBezTo>
                    <a:cubicBezTo>
                      <a:pt x="675" y="58"/>
                      <a:pt x="662" y="70"/>
                      <a:pt x="650" y="82"/>
                    </a:cubicBezTo>
                    <a:cubicBezTo>
                      <a:pt x="638" y="94"/>
                      <a:pt x="627" y="107"/>
                      <a:pt x="625" y="108"/>
                    </a:cubicBezTo>
                    <a:cubicBezTo>
                      <a:pt x="622" y="109"/>
                      <a:pt x="612" y="103"/>
                      <a:pt x="612" y="103"/>
                    </a:cubicBezTo>
                    <a:cubicBezTo>
                      <a:pt x="612" y="103"/>
                      <a:pt x="612" y="103"/>
                      <a:pt x="612" y="103"/>
                    </a:cubicBezTo>
                    <a:cubicBezTo>
                      <a:pt x="612" y="103"/>
                      <a:pt x="602" y="100"/>
                      <a:pt x="600" y="97"/>
                    </a:cubicBezTo>
                    <a:cubicBezTo>
                      <a:pt x="599" y="95"/>
                      <a:pt x="601" y="79"/>
                      <a:pt x="602" y="62"/>
                    </a:cubicBezTo>
                    <a:cubicBezTo>
                      <a:pt x="604" y="45"/>
                      <a:pt x="604" y="28"/>
                      <a:pt x="602" y="26"/>
                    </a:cubicBezTo>
                    <a:cubicBezTo>
                      <a:pt x="599" y="21"/>
                      <a:pt x="584" y="17"/>
                      <a:pt x="579" y="19"/>
                    </a:cubicBezTo>
                    <a:cubicBezTo>
                      <a:pt x="577" y="19"/>
                      <a:pt x="567" y="34"/>
                      <a:pt x="558" y="48"/>
                    </a:cubicBezTo>
                    <a:cubicBezTo>
                      <a:pt x="549" y="63"/>
                      <a:pt x="541" y="78"/>
                      <a:pt x="540" y="79"/>
                    </a:cubicBezTo>
                    <a:cubicBezTo>
                      <a:pt x="537" y="81"/>
                      <a:pt x="526" y="78"/>
                      <a:pt x="526" y="78"/>
                    </a:cubicBezTo>
                    <a:cubicBezTo>
                      <a:pt x="526" y="77"/>
                      <a:pt x="526" y="77"/>
                      <a:pt x="526" y="77"/>
                    </a:cubicBezTo>
                    <a:cubicBezTo>
                      <a:pt x="526" y="77"/>
                      <a:pt x="515" y="77"/>
                      <a:pt x="513" y="74"/>
                    </a:cubicBezTo>
                    <a:cubicBezTo>
                      <a:pt x="512" y="73"/>
                      <a:pt x="510" y="56"/>
                      <a:pt x="507" y="40"/>
                    </a:cubicBezTo>
                    <a:cubicBezTo>
                      <a:pt x="504" y="23"/>
                      <a:pt x="501" y="6"/>
                      <a:pt x="499" y="4"/>
                    </a:cubicBezTo>
                    <a:cubicBezTo>
                      <a:pt x="494" y="0"/>
                      <a:pt x="479" y="0"/>
                      <a:pt x="474" y="3"/>
                    </a:cubicBezTo>
                    <a:cubicBezTo>
                      <a:pt x="472" y="4"/>
                      <a:pt x="466" y="20"/>
                      <a:pt x="461" y="37"/>
                    </a:cubicBezTo>
                    <a:cubicBezTo>
                      <a:pt x="456" y="53"/>
                      <a:pt x="451" y="69"/>
                      <a:pt x="450" y="71"/>
                    </a:cubicBezTo>
                    <a:cubicBezTo>
                      <a:pt x="447" y="73"/>
                      <a:pt x="437" y="72"/>
                      <a:pt x="437" y="72"/>
                    </a:cubicBezTo>
                    <a:cubicBezTo>
                      <a:pt x="436" y="72"/>
                      <a:pt x="436" y="72"/>
                      <a:pt x="436" y="72"/>
                    </a:cubicBezTo>
                    <a:cubicBezTo>
                      <a:pt x="436" y="72"/>
                      <a:pt x="426" y="74"/>
                      <a:pt x="423" y="72"/>
                    </a:cubicBezTo>
                    <a:cubicBezTo>
                      <a:pt x="421" y="71"/>
                      <a:pt x="416" y="56"/>
                      <a:pt x="409" y="40"/>
                    </a:cubicBezTo>
                    <a:cubicBezTo>
                      <a:pt x="403" y="24"/>
                      <a:pt x="395" y="9"/>
                      <a:pt x="393" y="7"/>
                    </a:cubicBezTo>
                    <a:cubicBezTo>
                      <a:pt x="388" y="5"/>
                      <a:pt x="373" y="8"/>
                      <a:pt x="369" y="12"/>
                    </a:cubicBezTo>
                    <a:cubicBezTo>
                      <a:pt x="367" y="13"/>
                      <a:pt x="365" y="31"/>
                      <a:pt x="363" y="47"/>
                    </a:cubicBezTo>
                    <a:cubicBezTo>
                      <a:pt x="362" y="65"/>
                      <a:pt x="362" y="81"/>
                      <a:pt x="361" y="83"/>
                    </a:cubicBezTo>
                    <a:cubicBezTo>
                      <a:pt x="359" y="86"/>
                      <a:pt x="348" y="88"/>
                      <a:pt x="348" y="88"/>
                    </a:cubicBezTo>
                    <a:cubicBezTo>
                      <a:pt x="348" y="88"/>
                      <a:pt x="348" y="88"/>
                      <a:pt x="348" y="88"/>
                    </a:cubicBezTo>
                    <a:cubicBezTo>
                      <a:pt x="348" y="88"/>
                      <a:pt x="338" y="92"/>
                      <a:pt x="335" y="91"/>
                    </a:cubicBezTo>
                    <a:cubicBezTo>
                      <a:pt x="333" y="90"/>
                      <a:pt x="324" y="76"/>
                      <a:pt x="314" y="63"/>
                    </a:cubicBezTo>
                    <a:cubicBezTo>
                      <a:pt x="304" y="49"/>
                      <a:pt x="293" y="35"/>
                      <a:pt x="290" y="35"/>
                    </a:cubicBezTo>
                    <a:cubicBezTo>
                      <a:pt x="285" y="33"/>
                      <a:pt x="271" y="40"/>
                      <a:pt x="268" y="44"/>
                    </a:cubicBezTo>
                    <a:cubicBezTo>
                      <a:pt x="267" y="47"/>
                      <a:pt x="269" y="64"/>
                      <a:pt x="271" y="81"/>
                    </a:cubicBezTo>
                    <a:cubicBezTo>
                      <a:pt x="274" y="97"/>
                      <a:pt x="277" y="114"/>
                      <a:pt x="277" y="116"/>
                    </a:cubicBezTo>
                    <a:cubicBezTo>
                      <a:pt x="276" y="119"/>
                      <a:pt x="266" y="123"/>
                      <a:pt x="266" y="123"/>
                    </a:cubicBezTo>
                    <a:cubicBezTo>
                      <a:pt x="266" y="123"/>
                      <a:pt x="266" y="123"/>
                      <a:pt x="266" y="123"/>
                    </a:cubicBezTo>
                    <a:cubicBezTo>
                      <a:pt x="266" y="123"/>
                      <a:pt x="257" y="130"/>
                      <a:pt x="253" y="129"/>
                    </a:cubicBezTo>
                    <a:cubicBezTo>
                      <a:pt x="252" y="129"/>
                      <a:pt x="240" y="118"/>
                      <a:pt x="227" y="107"/>
                    </a:cubicBezTo>
                    <a:cubicBezTo>
                      <a:pt x="214" y="96"/>
                      <a:pt x="200" y="85"/>
                      <a:pt x="197" y="85"/>
                    </a:cubicBezTo>
                    <a:cubicBezTo>
                      <a:pt x="192" y="85"/>
                      <a:pt x="179" y="95"/>
                      <a:pt x="178" y="100"/>
                    </a:cubicBezTo>
                    <a:cubicBezTo>
                      <a:pt x="177" y="102"/>
                      <a:pt x="183" y="118"/>
                      <a:pt x="189" y="134"/>
                    </a:cubicBezTo>
                    <a:cubicBezTo>
                      <a:pt x="196" y="150"/>
                      <a:pt x="203" y="165"/>
                      <a:pt x="203" y="167"/>
                    </a:cubicBezTo>
                    <a:cubicBezTo>
                      <a:pt x="203" y="171"/>
                      <a:pt x="194" y="177"/>
                      <a:pt x="194" y="177"/>
                    </a:cubicBezTo>
                    <a:cubicBezTo>
                      <a:pt x="194" y="177"/>
                      <a:pt x="194" y="177"/>
                      <a:pt x="194" y="177"/>
                    </a:cubicBezTo>
                    <a:cubicBezTo>
                      <a:pt x="194" y="177"/>
                      <a:pt x="186" y="185"/>
                      <a:pt x="183" y="186"/>
                    </a:cubicBezTo>
                    <a:cubicBezTo>
                      <a:pt x="181" y="186"/>
                      <a:pt x="167" y="178"/>
                      <a:pt x="152" y="170"/>
                    </a:cubicBezTo>
                    <a:cubicBezTo>
                      <a:pt x="137" y="162"/>
                      <a:pt x="121" y="155"/>
                      <a:pt x="118" y="156"/>
                    </a:cubicBezTo>
                    <a:cubicBezTo>
                      <a:pt x="113" y="157"/>
                      <a:pt x="103" y="169"/>
                      <a:pt x="103" y="174"/>
                    </a:cubicBezTo>
                    <a:cubicBezTo>
                      <a:pt x="103" y="177"/>
                      <a:pt x="112" y="191"/>
                      <a:pt x="122" y="205"/>
                    </a:cubicBezTo>
                    <a:cubicBezTo>
                      <a:pt x="132" y="219"/>
                      <a:pt x="142" y="232"/>
                      <a:pt x="143" y="234"/>
                    </a:cubicBezTo>
                    <a:cubicBezTo>
                      <a:pt x="143" y="238"/>
                      <a:pt x="136" y="246"/>
                      <a:pt x="136" y="246"/>
                    </a:cubicBezTo>
                    <a:cubicBezTo>
                      <a:pt x="136" y="246"/>
                      <a:pt x="136" y="246"/>
                      <a:pt x="136" y="246"/>
                    </a:cubicBezTo>
                    <a:cubicBezTo>
                      <a:pt x="136" y="246"/>
                      <a:pt x="131" y="256"/>
                      <a:pt x="128" y="257"/>
                    </a:cubicBezTo>
                    <a:cubicBezTo>
                      <a:pt x="126" y="257"/>
                      <a:pt x="110" y="253"/>
                      <a:pt x="94" y="248"/>
                    </a:cubicBezTo>
                    <a:cubicBezTo>
                      <a:pt x="77" y="244"/>
                      <a:pt x="60" y="241"/>
                      <a:pt x="58" y="242"/>
                    </a:cubicBezTo>
                    <a:cubicBezTo>
                      <a:pt x="52" y="245"/>
                      <a:pt x="46" y="259"/>
                      <a:pt x="47" y="264"/>
                    </a:cubicBezTo>
                    <a:cubicBezTo>
                      <a:pt x="47" y="266"/>
                      <a:pt x="60" y="279"/>
                      <a:pt x="72" y="290"/>
                    </a:cubicBezTo>
                    <a:cubicBezTo>
                      <a:pt x="85" y="301"/>
                      <a:pt x="98" y="311"/>
                      <a:pt x="99" y="313"/>
                    </a:cubicBezTo>
                    <a:cubicBezTo>
                      <a:pt x="101" y="317"/>
                      <a:pt x="96" y="326"/>
                      <a:pt x="96" y="326"/>
                    </a:cubicBezTo>
                    <a:cubicBezTo>
                      <a:pt x="96" y="326"/>
                      <a:pt x="96" y="326"/>
                      <a:pt x="96" y="326"/>
                    </a:cubicBezTo>
                    <a:cubicBezTo>
                      <a:pt x="95" y="326"/>
                      <a:pt x="93" y="337"/>
                      <a:pt x="90" y="339"/>
                    </a:cubicBezTo>
                    <a:cubicBezTo>
                      <a:pt x="89" y="340"/>
                      <a:pt x="72" y="339"/>
                      <a:pt x="55" y="338"/>
                    </a:cubicBezTo>
                    <a:cubicBezTo>
                      <a:pt x="38" y="338"/>
                      <a:pt x="21" y="339"/>
                      <a:pt x="19" y="341"/>
                    </a:cubicBezTo>
                    <a:cubicBezTo>
                      <a:pt x="14" y="344"/>
                      <a:pt x="11" y="359"/>
                      <a:pt x="13" y="364"/>
                    </a:cubicBezTo>
                    <a:cubicBezTo>
                      <a:pt x="14" y="367"/>
                      <a:pt x="29" y="376"/>
                      <a:pt x="44" y="383"/>
                    </a:cubicBezTo>
                    <a:cubicBezTo>
                      <a:pt x="59" y="391"/>
                      <a:pt x="74" y="398"/>
                      <a:pt x="76" y="400"/>
                    </a:cubicBezTo>
                    <a:cubicBezTo>
                      <a:pt x="78" y="403"/>
                      <a:pt x="75" y="413"/>
                      <a:pt x="75" y="413"/>
                    </a:cubicBezTo>
                    <a:cubicBezTo>
                      <a:pt x="75" y="414"/>
                      <a:pt x="75" y="414"/>
                      <a:pt x="75" y="414"/>
                    </a:cubicBezTo>
                    <a:cubicBezTo>
                      <a:pt x="75" y="414"/>
                      <a:pt x="75" y="424"/>
                      <a:pt x="72" y="427"/>
                    </a:cubicBezTo>
                    <a:cubicBezTo>
                      <a:pt x="71" y="428"/>
                      <a:pt x="55" y="431"/>
                      <a:pt x="38" y="435"/>
                    </a:cubicBezTo>
                    <a:cubicBezTo>
                      <a:pt x="22" y="439"/>
                      <a:pt x="5" y="443"/>
                      <a:pt x="3" y="445"/>
                    </a:cubicBezTo>
                    <a:cubicBezTo>
                      <a:pt x="0" y="450"/>
                      <a:pt x="0" y="465"/>
                      <a:pt x="3" y="470"/>
                    </a:cubicBezTo>
                    <a:cubicBezTo>
                      <a:pt x="5" y="472"/>
                      <a:pt x="21" y="477"/>
                      <a:pt x="38" y="481"/>
                    </a:cubicBezTo>
                    <a:cubicBezTo>
                      <a:pt x="54" y="485"/>
                      <a:pt x="71" y="489"/>
                      <a:pt x="72" y="490"/>
                    </a:cubicBezTo>
                    <a:cubicBezTo>
                      <a:pt x="75" y="492"/>
                      <a:pt x="75" y="503"/>
                      <a:pt x="75" y="503"/>
                    </a:cubicBezTo>
                    <a:cubicBezTo>
                      <a:pt x="75" y="503"/>
                      <a:pt x="75" y="503"/>
                      <a:pt x="75" y="503"/>
                    </a:cubicBezTo>
                    <a:cubicBezTo>
                      <a:pt x="75" y="503"/>
                      <a:pt x="77" y="514"/>
                      <a:pt x="76" y="517"/>
                    </a:cubicBezTo>
                    <a:cubicBezTo>
                      <a:pt x="75" y="519"/>
                      <a:pt x="59" y="525"/>
                      <a:pt x="44" y="533"/>
                    </a:cubicBezTo>
                    <a:cubicBezTo>
                      <a:pt x="29" y="540"/>
                      <a:pt x="14" y="548"/>
                      <a:pt x="13" y="551"/>
                    </a:cubicBezTo>
                    <a:cubicBezTo>
                      <a:pt x="10" y="556"/>
                      <a:pt x="14" y="571"/>
                      <a:pt x="18" y="574"/>
                    </a:cubicBezTo>
                    <a:cubicBezTo>
                      <a:pt x="20" y="576"/>
                      <a:pt x="37" y="577"/>
                      <a:pt x="54" y="578"/>
                    </a:cubicBezTo>
                    <a:cubicBezTo>
                      <a:pt x="71" y="578"/>
                      <a:pt x="88" y="577"/>
                      <a:pt x="90" y="578"/>
                    </a:cubicBezTo>
                    <a:cubicBezTo>
                      <a:pt x="93" y="580"/>
                      <a:pt x="96" y="591"/>
                      <a:pt x="96" y="591"/>
                    </a:cubicBezTo>
                    <a:cubicBezTo>
                      <a:pt x="96" y="591"/>
                      <a:pt x="96" y="591"/>
                      <a:pt x="96" y="591"/>
                    </a:cubicBezTo>
                    <a:cubicBezTo>
                      <a:pt x="96" y="591"/>
                      <a:pt x="100" y="601"/>
                      <a:pt x="99" y="604"/>
                    </a:cubicBezTo>
                    <a:cubicBezTo>
                      <a:pt x="99" y="606"/>
                      <a:pt x="86" y="615"/>
                      <a:pt x="72" y="626"/>
                    </a:cubicBezTo>
                    <a:cubicBezTo>
                      <a:pt x="59" y="637"/>
                      <a:pt x="47" y="649"/>
                      <a:pt x="46" y="651"/>
                    </a:cubicBezTo>
                    <a:cubicBezTo>
                      <a:pt x="45" y="657"/>
                      <a:pt x="52" y="671"/>
                      <a:pt x="57" y="673"/>
                    </a:cubicBezTo>
                    <a:cubicBezTo>
                      <a:pt x="59" y="674"/>
                      <a:pt x="76" y="672"/>
                      <a:pt x="93" y="668"/>
                    </a:cubicBezTo>
                    <a:cubicBezTo>
                      <a:pt x="110" y="664"/>
                      <a:pt x="126" y="660"/>
                      <a:pt x="128" y="660"/>
                    </a:cubicBezTo>
                    <a:cubicBezTo>
                      <a:pt x="131" y="661"/>
                      <a:pt x="136" y="671"/>
                      <a:pt x="136" y="671"/>
                    </a:cubicBezTo>
                    <a:cubicBezTo>
                      <a:pt x="136" y="671"/>
                      <a:pt x="136" y="671"/>
                      <a:pt x="136" y="671"/>
                    </a:cubicBezTo>
                    <a:cubicBezTo>
                      <a:pt x="136" y="671"/>
                      <a:pt x="143" y="680"/>
                      <a:pt x="143" y="683"/>
                    </a:cubicBezTo>
                    <a:cubicBezTo>
                      <a:pt x="143" y="685"/>
                      <a:pt x="132" y="697"/>
                      <a:pt x="122" y="711"/>
                    </a:cubicBezTo>
                    <a:cubicBezTo>
                      <a:pt x="111" y="724"/>
                      <a:pt x="102" y="739"/>
                      <a:pt x="102" y="741"/>
                    </a:cubicBezTo>
                    <a:cubicBezTo>
                      <a:pt x="102" y="747"/>
                      <a:pt x="112" y="759"/>
                      <a:pt x="117" y="760"/>
                    </a:cubicBezTo>
                    <a:cubicBezTo>
                      <a:pt x="120" y="761"/>
                      <a:pt x="136" y="754"/>
                      <a:pt x="151" y="747"/>
                    </a:cubicBezTo>
                    <a:cubicBezTo>
                      <a:pt x="166" y="739"/>
                      <a:pt x="181" y="731"/>
                      <a:pt x="183" y="731"/>
                    </a:cubicBezTo>
                    <a:cubicBezTo>
                      <a:pt x="187" y="731"/>
                      <a:pt x="194" y="740"/>
                      <a:pt x="194" y="740"/>
                    </a:cubicBezTo>
                    <a:cubicBezTo>
                      <a:pt x="194" y="740"/>
                      <a:pt x="194" y="740"/>
                      <a:pt x="194" y="740"/>
                    </a:cubicBezTo>
                    <a:cubicBezTo>
                      <a:pt x="194" y="740"/>
                      <a:pt x="202" y="747"/>
                      <a:pt x="203" y="750"/>
                    </a:cubicBezTo>
                    <a:cubicBezTo>
                      <a:pt x="203" y="751"/>
                      <a:pt x="196" y="766"/>
                      <a:pt x="189" y="782"/>
                    </a:cubicBezTo>
                    <a:cubicBezTo>
                      <a:pt x="182" y="797"/>
                      <a:pt x="176" y="813"/>
                      <a:pt x="177" y="816"/>
                    </a:cubicBezTo>
                    <a:cubicBezTo>
                      <a:pt x="178" y="822"/>
                      <a:pt x="191" y="831"/>
                      <a:pt x="196" y="831"/>
                    </a:cubicBezTo>
                    <a:cubicBezTo>
                      <a:pt x="199" y="831"/>
                      <a:pt x="213" y="821"/>
                      <a:pt x="226" y="810"/>
                    </a:cubicBezTo>
                    <a:cubicBezTo>
                      <a:pt x="239" y="799"/>
                      <a:pt x="252" y="788"/>
                      <a:pt x="254" y="787"/>
                    </a:cubicBezTo>
                    <a:cubicBezTo>
                      <a:pt x="257" y="787"/>
                      <a:pt x="266" y="793"/>
                      <a:pt x="266" y="793"/>
                    </a:cubicBezTo>
                    <a:cubicBezTo>
                      <a:pt x="266" y="793"/>
                      <a:pt x="266" y="793"/>
                      <a:pt x="266" y="793"/>
                    </a:cubicBezTo>
                    <a:cubicBezTo>
                      <a:pt x="266" y="793"/>
                      <a:pt x="276" y="798"/>
                      <a:pt x="277" y="801"/>
                    </a:cubicBezTo>
                    <a:cubicBezTo>
                      <a:pt x="278" y="803"/>
                      <a:pt x="274" y="819"/>
                      <a:pt x="271" y="835"/>
                    </a:cubicBezTo>
                    <a:cubicBezTo>
                      <a:pt x="268" y="852"/>
                      <a:pt x="265" y="869"/>
                      <a:pt x="267" y="872"/>
                    </a:cubicBezTo>
                    <a:cubicBezTo>
                      <a:pt x="269" y="877"/>
                      <a:pt x="284" y="883"/>
                      <a:pt x="289" y="881"/>
                    </a:cubicBezTo>
                    <a:cubicBezTo>
                      <a:pt x="291" y="881"/>
                      <a:pt x="303" y="868"/>
                      <a:pt x="313" y="854"/>
                    </a:cubicBezTo>
                    <a:cubicBezTo>
                      <a:pt x="324" y="841"/>
                      <a:pt x="333" y="827"/>
                      <a:pt x="335" y="826"/>
                    </a:cubicBezTo>
                    <a:cubicBezTo>
                      <a:pt x="338" y="824"/>
                      <a:pt x="348" y="829"/>
                      <a:pt x="348" y="829"/>
                    </a:cubicBezTo>
                    <a:cubicBezTo>
                      <a:pt x="348" y="829"/>
                      <a:pt x="348" y="829"/>
                      <a:pt x="348" y="829"/>
                    </a:cubicBezTo>
                    <a:cubicBezTo>
                      <a:pt x="348" y="829"/>
                      <a:pt x="359" y="831"/>
                      <a:pt x="361" y="834"/>
                    </a:cubicBezTo>
                    <a:cubicBezTo>
                      <a:pt x="362" y="835"/>
                      <a:pt x="362" y="852"/>
                      <a:pt x="363" y="869"/>
                    </a:cubicBezTo>
                    <a:cubicBezTo>
                      <a:pt x="364" y="886"/>
                      <a:pt x="365" y="903"/>
                      <a:pt x="367" y="905"/>
                    </a:cubicBezTo>
                    <a:cubicBezTo>
                      <a:pt x="371" y="909"/>
                      <a:pt x="386" y="912"/>
                      <a:pt x="391" y="909"/>
                    </a:cubicBezTo>
                    <a:cubicBezTo>
                      <a:pt x="393" y="908"/>
                      <a:pt x="401" y="893"/>
                      <a:pt x="408" y="877"/>
                    </a:cubicBezTo>
                    <a:cubicBezTo>
                      <a:pt x="415" y="862"/>
                      <a:pt x="422" y="846"/>
                      <a:pt x="423" y="845"/>
                    </a:cubicBezTo>
                    <a:cubicBezTo>
                      <a:pt x="426" y="842"/>
                      <a:pt x="436" y="844"/>
                      <a:pt x="436" y="844"/>
                    </a:cubicBezTo>
                    <a:cubicBezTo>
                      <a:pt x="437" y="845"/>
                      <a:pt x="437" y="845"/>
                      <a:pt x="437" y="845"/>
                    </a:cubicBezTo>
                    <a:cubicBezTo>
                      <a:pt x="437" y="845"/>
                      <a:pt x="448" y="844"/>
                      <a:pt x="450" y="846"/>
                    </a:cubicBezTo>
                    <a:cubicBezTo>
                      <a:pt x="451" y="847"/>
                      <a:pt x="455" y="864"/>
                      <a:pt x="460" y="880"/>
                    </a:cubicBezTo>
                    <a:cubicBezTo>
                      <a:pt x="465" y="896"/>
                      <a:pt x="470" y="912"/>
                      <a:pt x="473" y="914"/>
                    </a:cubicBezTo>
                    <a:cubicBezTo>
                      <a:pt x="477" y="917"/>
                      <a:pt x="493" y="916"/>
                      <a:pt x="497" y="913"/>
                    </a:cubicBezTo>
                    <a:cubicBezTo>
                      <a:pt x="499" y="911"/>
                      <a:pt x="503" y="894"/>
                      <a:pt x="506" y="878"/>
                    </a:cubicBezTo>
                    <a:cubicBezTo>
                      <a:pt x="510" y="861"/>
                      <a:pt x="512" y="844"/>
                      <a:pt x="513" y="843"/>
                    </a:cubicBezTo>
                    <a:cubicBezTo>
                      <a:pt x="515" y="840"/>
                      <a:pt x="526" y="839"/>
                      <a:pt x="526" y="839"/>
                    </a:cubicBezTo>
                    <a:cubicBezTo>
                      <a:pt x="526" y="839"/>
                      <a:pt x="526" y="839"/>
                      <a:pt x="526" y="839"/>
                    </a:cubicBezTo>
                    <a:cubicBezTo>
                      <a:pt x="526" y="839"/>
                      <a:pt x="537" y="837"/>
                      <a:pt x="540" y="838"/>
                    </a:cubicBezTo>
                    <a:cubicBezTo>
                      <a:pt x="541" y="839"/>
                      <a:pt x="549" y="854"/>
                      <a:pt x="557" y="868"/>
                    </a:cubicBezTo>
                    <a:cubicBezTo>
                      <a:pt x="565" y="883"/>
                      <a:pt x="575" y="898"/>
                      <a:pt x="577" y="899"/>
                    </a:cubicBezTo>
                    <a:cubicBezTo>
                      <a:pt x="583" y="901"/>
                      <a:pt x="597" y="896"/>
                      <a:pt x="601" y="892"/>
                    </a:cubicBezTo>
                    <a:cubicBezTo>
                      <a:pt x="602" y="890"/>
                      <a:pt x="602" y="873"/>
                      <a:pt x="602" y="855"/>
                    </a:cubicBezTo>
                    <a:cubicBezTo>
                      <a:pt x="601" y="838"/>
                      <a:pt x="600" y="822"/>
                      <a:pt x="600" y="820"/>
                    </a:cubicBezTo>
                    <a:cubicBezTo>
                      <a:pt x="602" y="816"/>
                      <a:pt x="612" y="814"/>
                      <a:pt x="612" y="814"/>
                    </a:cubicBezTo>
                    <a:cubicBezTo>
                      <a:pt x="612" y="814"/>
                      <a:pt x="612" y="814"/>
                      <a:pt x="612" y="814"/>
                    </a:cubicBezTo>
                    <a:cubicBezTo>
                      <a:pt x="612" y="814"/>
                      <a:pt x="622" y="808"/>
                      <a:pt x="625" y="809"/>
                    </a:cubicBezTo>
                    <a:cubicBezTo>
                      <a:pt x="627" y="809"/>
                      <a:pt x="638" y="822"/>
                      <a:pt x="649" y="835"/>
                    </a:cubicBezTo>
                    <a:cubicBezTo>
                      <a:pt x="661" y="847"/>
                      <a:pt x="673" y="859"/>
                      <a:pt x="676" y="860"/>
                    </a:cubicBezTo>
                    <a:cubicBezTo>
                      <a:pt x="681" y="860"/>
                      <a:pt x="695" y="852"/>
                      <a:pt x="697" y="847"/>
                    </a:cubicBezTo>
                    <a:cubicBezTo>
                      <a:pt x="698" y="845"/>
                      <a:pt x="694" y="828"/>
                      <a:pt x="689" y="812"/>
                    </a:cubicBezTo>
                    <a:cubicBezTo>
                      <a:pt x="685" y="795"/>
                      <a:pt x="679" y="779"/>
                      <a:pt x="680" y="778"/>
                    </a:cubicBezTo>
                    <a:cubicBezTo>
                      <a:pt x="680" y="774"/>
                      <a:pt x="690" y="769"/>
                      <a:pt x="690" y="769"/>
                    </a:cubicBezTo>
                    <a:cubicBezTo>
                      <a:pt x="690" y="769"/>
                      <a:pt x="690" y="769"/>
                      <a:pt x="690" y="769"/>
                    </a:cubicBezTo>
                    <a:cubicBezTo>
                      <a:pt x="690" y="769"/>
                      <a:pt x="698" y="761"/>
                      <a:pt x="702" y="761"/>
                    </a:cubicBezTo>
                    <a:cubicBezTo>
                      <a:pt x="703" y="761"/>
                      <a:pt x="717" y="771"/>
                      <a:pt x="731" y="781"/>
                    </a:cubicBezTo>
                    <a:cubicBezTo>
                      <a:pt x="745" y="790"/>
                      <a:pt x="759" y="799"/>
                      <a:pt x="762" y="799"/>
                    </a:cubicBezTo>
                    <a:cubicBezTo>
                      <a:pt x="768" y="798"/>
                      <a:pt x="779" y="787"/>
                      <a:pt x="780" y="782"/>
                    </a:cubicBezTo>
                    <a:cubicBezTo>
                      <a:pt x="780" y="780"/>
                      <a:pt x="773" y="764"/>
                      <a:pt x="765" y="749"/>
                    </a:cubicBezTo>
                    <a:cubicBezTo>
                      <a:pt x="756" y="734"/>
                      <a:pt x="748" y="720"/>
                      <a:pt x="747" y="718"/>
                    </a:cubicBezTo>
                    <a:cubicBezTo>
                      <a:pt x="747" y="714"/>
                      <a:pt x="755" y="707"/>
                      <a:pt x="755" y="707"/>
                    </a:cubicBezTo>
                    <a:cubicBezTo>
                      <a:pt x="755" y="707"/>
                      <a:pt x="755" y="707"/>
                      <a:pt x="755" y="707"/>
                    </a:cubicBezTo>
                    <a:cubicBezTo>
                      <a:pt x="755" y="707"/>
                      <a:pt x="762" y="698"/>
                      <a:pt x="765" y="697"/>
                    </a:cubicBezTo>
                    <a:cubicBezTo>
                      <a:pt x="767" y="697"/>
                      <a:pt x="782" y="703"/>
                      <a:pt x="798" y="709"/>
                    </a:cubicBezTo>
                    <a:cubicBezTo>
                      <a:pt x="813" y="715"/>
                      <a:pt x="830" y="721"/>
                      <a:pt x="833" y="720"/>
                    </a:cubicBezTo>
                    <a:cubicBezTo>
                      <a:pt x="838" y="718"/>
                      <a:pt x="846" y="705"/>
                      <a:pt x="846" y="699"/>
                    </a:cubicBezTo>
                    <a:cubicBezTo>
                      <a:pt x="846" y="697"/>
                      <a:pt x="835" y="683"/>
                      <a:pt x="824" y="671"/>
                    </a:cubicBezTo>
                    <a:cubicBezTo>
                      <a:pt x="812" y="658"/>
                      <a:pt x="800" y="646"/>
                      <a:pt x="800" y="645"/>
                    </a:cubicBezTo>
                    <a:cubicBezTo>
                      <a:pt x="799" y="641"/>
                      <a:pt x="805" y="632"/>
                      <a:pt x="805" y="632"/>
                    </a:cubicBezTo>
                    <a:cubicBezTo>
                      <a:pt x="805" y="632"/>
                      <a:pt x="805" y="632"/>
                      <a:pt x="805" y="632"/>
                    </a:cubicBezTo>
                    <a:cubicBezTo>
                      <a:pt x="805" y="632"/>
                      <a:pt x="809" y="622"/>
                      <a:pt x="812" y="620"/>
                    </a:cubicBezTo>
                    <a:cubicBezTo>
                      <a:pt x="813" y="619"/>
                      <a:pt x="830" y="622"/>
                      <a:pt x="846" y="624"/>
                    </a:cubicBezTo>
                    <a:cubicBezTo>
                      <a:pt x="863" y="627"/>
                      <a:pt x="880" y="628"/>
                      <a:pt x="883" y="626"/>
                    </a:cubicBezTo>
                    <a:cubicBezTo>
                      <a:pt x="888" y="624"/>
                      <a:pt x="893" y="609"/>
                      <a:pt x="891" y="604"/>
                    </a:cubicBezTo>
                    <a:cubicBezTo>
                      <a:pt x="891" y="601"/>
                      <a:pt x="877" y="591"/>
                      <a:pt x="863" y="581"/>
                    </a:cubicBezTo>
                    <a:cubicBezTo>
                      <a:pt x="849" y="571"/>
                      <a:pt x="834" y="563"/>
                      <a:pt x="833" y="561"/>
                    </a:cubicBezTo>
                    <a:cubicBezTo>
                      <a:pt x="831" y="558"/>
                      <a:pt x="835" y="548"/>
                      <a:pt x="835" y="548"/>
                    </a:cubicBezTo>
                    <a:cubicBezTo>
                      <a:pt x="835" y="548"/>
                      <a:pt x="835" y="548"/>
                      <a:pt x="835" y="548"/>
                    </a:cubicBezTo>
                    <a:cubicBezTo>
                      <a:pt x="836" y="548"/>
                      <a:pt x="837" y="537"/>
                      <a:pt x="840" y="535"/>
                    </a:cubicBezTo>
                    <a:cubicBezTo>
                      <a:pt x="841" y="533"/>
                      <a:pt x="857" y="533"/>
                      <a:pt x="874" y="531"/>
                    </a:cubicBezTo>
                    <a:cubicBezTo>
                      <a:pt x="891" y="529"/>
                      <a:pt x="908" y="526"/>
                      <a:pt x="910" y="524"/>
                    </a:cubicBezTo>
                    <a:cubicBezTo>
                      <a:pt x="914" y="520"/>
                      <a:pt x="916" y="505"/>
                      <a:pt x="913" y="500"/>
                    </a:cubicBezTo>
                    <a:cubicBezTo>
                      <a:pt x="912" y="498"/>
                      <a:pt x="896" y="491"/>
                      <a:pt x="880" y="48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0" name="Oval 19"/>
              <p:cNvSpPr>
                <a:spLocks noChangeArrowheads="1"/>
              </p:cNvSpPr>
              <p:nvPr/>
            </p:nvSpPr>
            <p:spPr bwMode="auto">
              <a:xfrm rot="16200000">
                <a:off x="4484877" y="2014221"/>
                <a:ext cx="1230770" cy="1231530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900000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sp>
          <p:nvSpPr>
            <p:cNvPr id="56" name="Freeform 328"/>
            <p:cNvSpPr>
              <a:spLocks noChangeAspect="1" noChangeArrowheads="1"/>
            </p:cNvSpPr>
            <p:nvPr/>
          </p:nvSpPr>
          <p:spPr bwMode="auto">
            <a:xfrm>
              <a:off x="4713979" y="2483939"/>
              <a:ext cx="746396" cy="416407"/>
            </a:xfrm>
            <a:custGeom>
              <a:avLst/>
              <a:gdLst>
                <a:gd name="T0" fmla="*/ 585 w 1564"/>
                <a:gd name="T1" fmla="*/ 610 h 871"/>
                <a:gd name="T2" fmla="*/ 451 w 1564"/>
                <a:gd name="T3" fmla="*/ 744 h 871"/>
                <a:gd name="T4" fmla="*/ 585 w 1564"/>
                <a:gd name="T5" fmla="*/ 870 h 871"/>
                <a:gd name="T6" fmla="*/ 710 w 1564"/>
                <a:gd name="T7" fmla="*/ 744 h 871"/>
                <a:gd name="T8" fmla="*/ 585 w 1564"/>
                <a:gd name="T9" fmla="*/ 610 h 871"/>
                <a:gd name="T10" fmla="*/ 585 w 1564"/>
                <a:gd name="T11" fmla="*/ 811 h 871"/>
                <a:gd name="T12" fmla="*/ 518 w 1564"/>
                <a:gd name="T13" fmla="*/ 744 h 871"/>
                <a:gd name="T14" fmla="*/ 585 w 1564"/>
                <a:gd name="T15" fmla="*/ 677 h 871"/>
                <a:gd name="T16" fmla="*/ 643 w 1564"/>
                <a:gd name="T17" fmla="*/ 744 h 871"/>
                <a:gd name="T18" fmla="*/ 585 w 1564"/>
                <a:gd name="T19" fmla="*/ 811 h 871"/>
                <a:gd name="T20" fmla="*/ 1563 w 1564"/>
                <a:gd name="T21" fmla="*/ 519 h 871"/>
                <a:gd name="T22" fmla="*/ 1563 w 1564"/>
                <a:gd name="T23" fmla="*/ 652 h 871"/>
                <a:gd name="T24" fmla="*/ 1505 w 1564"/>
                <a:gd name="T25" fmla="*/ 719 h 871"/>
                <a:gd name="T26" fmla="*/ 1429 w 1564"/>
                <a:gd name="T27" fmla="*/ 719 h 871"/>
                <a:gd name="T28" fmla="*/ 1262 w 1564"/>
                <a:gd name="T29" fmla="*/ 569 h 871"/>
                <a:gd name="T30" fmla="*/ 1095 w 1564"/>
                <a:gd name="T31" fmla="*/ 719 h 871"/>
                <a:gd name="T32" fmla="*/ 752 w 1564"/>
                <a:gd name="T33" fmla="*/ 719 h 871"/>
                <a:gd name="T34" fmla="*/ 585 w 1564"/>
                <a:gd name="T35" fmla="*/ 569 h 871"/>
                <a:gd name="T36" fmla="*/ 409 w 1564"/>
                <a:gd name="T37" fmla="*/ 719 h 871"/>
                <a:gd name="T38" fmla="*/ 326 w 1564"/>
                <a:gd name="T39" fmla="*/ 719 h 871"/>
                <a:gd name="T40" fmla="*/ 267 w 1564"/>
                <a:gd name="T41" fmla="*/ 652 h 871"/>
                <a:gd name="T42" fmla="*/ 267 w 1564"/>
                <a:gd name="T43" fmla="*/ 519 h 871"/>
                <a:gd name="T44" fmla="*/ 1563 w 1564"/>
                <a:gd name="T45" fmla="*/ 519 h 871"/>
                <a:gd name="T46" fmla="*/ 1262 w 1564"/>
                <a:gd name="T47" fmla="*/ 610 h 871"/>
                <a:gd name="T48" fmla="*/ 1128 w 1564"/>
                <a:gd name="T49" fmla="*/ 744 h 871"/>
                <a:gd name="T50" fmla="*/ 1262 w 1564"/>
                <a:gd name="T51" fmla="*/ 870 h 871"/>
                <a:gd name="T52" fmla="*/ 1396 w 1564"/>
                <a:gd name="T53" fmla="*/ 744 h 871"/>
                <a:gd name="T54" fmla="*/ 1262 w 1564"/>
                <a:gd name="T55" fmla="*/ 610 h 871"/>
                <a:gd name="T56" fmla="*/ 1262 w 1564"/>
                <a:gd name="T57" fmla="*/ 811 h 871"/>
                <a:gd name="T58" fmla="*/ 1195 w 1564"/>
                <a:gd name="T59" fmla="*/ 744 h 871"/>
                <a:gd name="T60" fmla="*/ 1262 w 1564"/>
                <a:gd name="T61" fmla="*/ 677 h 871"/>
                <a:gd name="T62" fmla="*/ 1329 w 1564"/>
                <a:gd name="T63" fmla="*/ 744 h 871"/>
                <a:gd name="T64" fmla="*/ 1262 w 1564"/>
                <a:gd name="T65" fmla="*/ 811 h 871"/>
                <a:gd name="T66" fmla="*/ 1538 w 1564"/>
                <a:gd name="T67" fmla="*/ 376 h 871"/>
                <a:gd name="T68" fmla="*/ 1295 w 1564"/>
                <a:gd name="T69" fmla="*/ 134 h 871"/>
                <a:gd name="T70" fmla="*/ 1229 w 1564"/>
                <a:gd name="T71" fmla="*/ 109 h 871"/>
                <a:gd name="T72" fmla="*/ 1112 w 1564"/>
                <a:gd name="T73" fmla="*/ 109 h 871"/>
                <a:gd name="T74" fmla="*/ 1112 w 1564"/>
                <a:gd name="T75" fmla="*/ 59 h 871"/>
                <a:gd name="T76" fmla="*/ 1045 w 1564"/>
                <a:gd name="T77" fmla="*/ 0 h 871"/>
                <a:gd name="T78" fmla="*/ 326 w 1564"/>
                <a:gd name="T79" fmla="*/ 0 h 871"/>
                <a:gd name="T80" fmla="*/ 267 w 1564"/>
                <a:gd name="T81" fmla="*/ 59 h 871"/>
                <a:gd name="T82" fmla="*/ 267 w 1564"/>
                <a:gd name="T83" fmla="*/ 75 h 871"/>
                <a:gd name="T84" fmla="*/ 8 w 1564"/>
                <a:gd name="T85" fmla="*/ 101 h 871"/>
                <a:gd name="T86" fmla="*/ 459 w 1564"/>
                <a:gd name="T87" fmla="*/ 159 h 871"/>
                <a:gd name="T88" fmla="*/ 0 w 1564"/>
                <a:gd name="T89" fmla="*/ 209 h 871"/>
                <a:gd name="T90" fmla="*/ 459 w 1564"/>
                <a:gd name="T91" fmla="*/ 268 h 871"/>
                <a:gd name="T92" fmla="*/ 0 w 1564"/>
                <a:gd name="T93" fmla="*/ 309 h 871"/>
                <a:gd name="T94" fmla="*/ 267 w 1564"/>
                <a:gd name="T95" fmla="*/ 360 h 871"/>
                <a:gd name="T96" fmla="*/ 267 w 1564"/>
                <a:gd name="T97" fmla="*/ 485 h 871"/>
                <a:gd name="T98" fmla="*/ 1563 w 1564"/>
                <a:gd name="T99" fmla="*/ 485 h 871"/>
                <a:gd name="T100" fmla="*/ 1563 w 1564"/>
                <a:gd name="T101" fmla="*/ 435 h 871"/>
                <a:gd name="T102" fmla="*/ 1538 w 1564"/>
                <a:gd name="T103" fmla="*/ 376 h 871"/>
                <a:gd name="T104" fmla="*/ 1429 w 1564"/>
                <a:gd name="T105" fmla="*/ 385 h 871"/>
                <a:gd name="T106" fmla="*/ 1195 w 1564"/>
                <a:gd name="T107" fmla="*/ 385 h 871"/>
                <a:gd name="T108" fmla="*/ 1178 w 1564"/>
                <a:gd name="T109" fmla="*/ 376 h 871"/>
                <a:gd name="T110" fmla="*/ 1178 w 1564"/>
                <a:gd name="T111" fmla="*/ 193 h 871"/>
                <a:gd name="T112" fmla="*/ 1195 w 1564"/>
                <a:gd name="T113" fmla="*/ 184 h 871"/>
                <a:gd name="T114" fmla="*/ 1237 w 1564"/>
                <a:gd name="T115" fmla="*/ 184 h 871"/>
                <a:gd name="T116" fmla="*/ 1245 w 1564"/>
                <a:gd name="T117" fmla="*/ 184 h 871"/>
                <a:gd name="T118" fmla="*/ 1438 w 1564"/>
                <a:gd name="T119" fmla="*/ 368 h 871"/>
                <a:gd name="T120" fmla="*/ 1429 w 1564"/>
                <a:gd name="T121" fmla="*/ 385 h 871"/>
                <a:gd name="T122" fmla="*/ 1429 w 1564"/>
                <a:gd name="T123" fmla="*/ 385 h 871"/>
                <a:gd name="T124" fmla="*/ 1429 w 1564"/>
                <a:gd name="T125" fmla="*/ 385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64" h="871">
                  <a:moveTo>
                    <a:pt x="585" y="610"/>
                  </a:moveTo>
                  <a:cubicBezTo>
                    <a:pt x="510" y="610"/>
                    <a:pt x="451" y="669"/>
                    <a:pt x="451" y="744"/>
                  </a:cubicBezTo>
                  <a:cubicBezTo>
                    <a:pt x="451" y="820"/>
                    <a:pt x="510" y="870"/>
                    <a:pt x="585" y="870"/>
                  </a:cubicBezTo>
                  <a:cubicBezTo>
                    <a:pt x="652" y="870"/>
                    <a:pt x="710" y="820"/>
                    <a:pt x="710" y="744"/>
                  </a:cubicBezTo>
                  <a:cubicBezTo>
                    <a:pt x="710" y="669"/>
                    <a:pt x="652" y="610"/>
                    <a:pt x="585" y="610"/>
                  </a:cubicBezTo>
                  <a:close/>
                  <a:moveTo>
                    <a:pt x="585" y="811"/>
                  </a:moveTo>
                  <a:cubicBezTo>
                    <a:pt x="543" y="811"/>
                    <a:pt x="518" y="778"/>
                    <a:pt x="518" y="744"/>
                  </a:cubicBezTo>
                  <a:cubicBezTo>
                    <a:pt x="518" y="711"/>
                    <a:pt x="543" y="677"/>
                    <a:pt x="585" y="677"/>
                  </a:cubicBezTo>
                  <a:cubicBezTo>
                    <a:pt x="618" y="677"/>
                    <a:pt x="643" y="711"/>
                    <a:pt x="643" y="744"/>
                  </a:cubicBezTo>
                  <a:cubicBezTo>
                    <a:pt x="643" y="778"/>
                    <a:pt x="618" y="811"/>
                    <a:pt x="585" y="811"/>
                  </a:cubicBezTo>
                  <a:close/>
                  <a:moveTo>
                    <a:pt x="1563" y="519"/>
                  </a:moveTo>
                  <a:cubicBezTo>
                    <a:pt x="1563" y="652"/>
                    <a:pt x="1563" y="652"/>
                    <a:pt x="1563" y="652"/>
                  </a:cubicBezTo>
                  <a:cubicBezTo>
                    <a:pt x="1563" y="694"/>
                    <a:pt x="1538" y="719"/>
                    <a:pt x="1505" y="719"/>
                  </a:cubicBezTo>
                  <a:cubicBezTo>
                    <a:pt x="1429" y="719"/>
                    <a:pt x="1429" y="719"/>
                    <a:pt x="1429" y="719"/>
                  </a:cubicBezTo>
                  <a:cubicBezTo>
                    <a:pt x="1421" y="636"/>
                    <a:pt x="1346" y="569"/>
                    <a:pt x="1262" y="569"/>
                  </a:cubicBezTo>
                  <a:cubicBezTo>
                    <a:pt x="1178" y="569"/>
                    <a:pt x="1103" y="636"/>
                    <a:pt x="1095" y="719"/>
                  </a:cubicBezTo>
                  <a:cubicBezTo>
                    <a:pt x="752" y="719"/>
                    <a:pt x="752" y="719"/>
                    <a:pt x="752" y="719"/>
                  </a:cubicBezTo>
                  <a:cubicBezTo>
                    <a:pt x="735" y="636"/>
                    <a:pt x="669" y="569"/>
                    <a:pt x="585" y="569"/>
                  </a:cubicBezTo>
                  <a:cubicBezTo>
                    <a:pt x="493" y="569"/>
                    <a:pt x="426" y="636"/>
                    <a:pt x="409" y="719"/>
                  </a:cubicBezTo>
                  <a:cubicBezTo>
                    <a:pt x="326" y="719"/>
                    <a:pt x="326" y="719"/>
                    <a:pt x="326" y="719"/>
                  </a:cubicBezTo>
                  <a:cubicBezTo>
                    <a:pt x="292" y="719"/>
                    <a:pt x="267" y="694"/>
                    <a:pt x="267" y="652"/>
                  </a:cubicBezTo>
                  <a:cubicBezTo>
                    <a:pt x="267" y="519"/>
                    <a:pt x="267" y="519"/>
                    <a:pt x="267" y="519"/>
                  </a:cubicBezTo>
                  <a:lnTo>
                    <a:pt x="1563" y="519"/>
                  </a:lnTo>
                  <a:close/>
                  <a:moveTo>
                    <a:pt x="1262" y="610"/>
                  </a:moveTo>
                  <a:cubicBezTo>
                    <a:pt x="1187" y="610"/>
                    <a:pt x="1128" y="669"/>
                    <a:pt x="1128" y="744"/>
                  </a:cubicBezTo>
                  <a:cubicBezTo>
                    <a:pt x="1128" y="820"/>
                    <a:pt x="1187" y="870"/>
                    <a:pt x="1262" y="870"/>
                  </a:cubicBezTo>
                  <a:cubicBezTo>
                    <a:pt x="1337" y="870"/>
                    <a:pt x="1396" y="820"/>
                    <a:pt x="1396" y="744"/>
                  </a:cubicBezTo>
                  <a:cubicBezTo>
                    <a:pt x="1396" y="669"/>
                    <a:pt x="1337" y="610"/>
                    <a:pt x="1262" y="610"/>
                  </a:cubicBezTo>
                  <a:close/>
                  <a:moveTo>
                    <a:pt x="1262" y="811"/>
                  </a:moveTo>
                  <a:cubicBezTo>
                    <a:pt x="1229" y="811"/>
                    <a:pt x="1195" y="778"/>
                    <a:pt x="1195" y="744"/>
                  </a:cubicBezTo>
                  <a:cubicBezTo>
                    <a:pt x="1195" y="711"/>
                    <a:pt x="1229" y="677"/>
                    <a:pt x="1262" y="677"/>
                  </a:cubicBezTo>
                  <a:cubicBezTo>
                    <a:pt x="1295" y="677"/>
                    <a:pt x="1329" y="711"/>
                    <a:pt x="1329" y="744"/>
                  </a:cubicBezTo>
                  <a:cubicBezTo>
                    <a:pt x="1329" y="778"/>
                    <a:pt x="1295" y="811"/>
                    <a:pt x="1262" y="811"/>
                  </a:cubicBezTo>
                  <a:close/>
                  <a:moveTo>
                    <a:pt x="1538" y="376"/>
                  </a:moveTo>
                  <a:cubicBezTo>
                    <a:pt x="1295" y="134"/>
                    <a:pt x="1295" y="134"/>
                    <a:pt x="1295" y="134"/>
                  </a:cubicBezTo>
                  <a:cubicBezTo>
                    <a:pt x="1279" y="117"/>
                    <a:pt x="1254" y="109"/>
                    <a:pt x="1229" y="109"/>
                  </a:cubicBezTo>
                  <a:cubicBezTo>
                    <a:pt x="1112" y="109"/>
                    <a:pt x="1112" y="109"/>
                    <a:pt x="1112" y="109"/>
                  </a:cubicBezTo>
                  <a:cubicBezTo>
                    <a:pt x="1112" y="59"/>
                    <a:pt x="1112" y="59"/>
                    <a:pt x="1112" y="59"/>
                  </a:cubicBezTo>
                  <a:cubicBezTo>
                    <a:pt x="1112" y="25"/>
                    <a:pt x="1078" y="0"/>
                    <a:pt x="1045" y="0"/>
                  </a:cubicBezTo>
                  <a:cubicBezTo>
                    <a:pt x="326" y="0"/>
                    <a:pt x="326" y="0"/>
                    <a:pt x="326" y="0"/>
                  </a:cubicBezTo>
                  <a:cubicBezTo>
                    <a:pt x="292" y="0"/>
                    <a:pt x="267" y="25"/>
                    <a:pt x="267" y="59"/>
                  </a:cubicBezTo>
                  <a:cubicBezTo>
                    <a:pt x="267" y="75"/>
                    <a:pt x="267" y="75"/>
                    <a:pt x="267" y="75"/>
                  </a:cubicBezTo>
                  <a:cubicBezTo>
                    <a:pt x="8" y="101"/>
                    <a:pt x="8" y="101"/>
                    <a:pt x="8" y="101"/>
                  </a:cubicBezTo>
                  <a:cubicBezTo>
                    <a:pt x="459" y="159"/>
                    <a:pt x="459" y="159"/>
                    <a:pt x="459" y="159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459" y="268"/>
                    <a:pt x="459" y="268"/>
                    <a:pt x="459" y="268"/>
                  </a:cubicBezTo>
                  <a:cubicBezTo>
                    <a:pt x="0" y="309"/>
                    <a:pt x="0" y="309"/>
                    <a:pt x="0" y="309"/>
                  </a:cubicBezTo>
                  <a:cubicBezTo>
                    <a:pt x="267" y="360"/>
                    <a:pt x="267" y="360"/>
                    <a:pt x="267" y="360"/>
                  </a:cubicBezTo>
                  <a:cubicBezTo>
                    <a:pt x="267" y="485"/>
                    <a:pt x="267" y="485"/>
                    <a:pt x="267" y="485"/>
                  </a:cubicBezTo>
                  <a:cubicBezTo>
                    <a:pt x="1563" y="485"/>
                    <a:pt x="1563" y="485"/>
                    <a:pt x="1563" y="485"/>
                  </a:cubicBezTo>
                  <a:cubicBezTo>
                    <a:pt x="1563" y="435"/>
                    <a:pt x="1563" y="435"/>
                    <a:pt x="1563" y="435"/>
                  </a:cubicBezTo>
                  <a:cubicBezTo>
                    <a:pt x="1563" y="410"/>
                    <a:pt x="1555" y="393"/>
                    <a:pt x="1538" y="376"/>
                  </a:cubicBezTo>
                  <a:close/>
                  <a:moveTo>
                    <a:pt x="1429" y="385"/>
                  </a:moveTo>
                  <a:cubicBezTo>
                    <a:pt x="1195" y="385"/>
                    <a:pt x="1195" y="385"/>
                    <a:pt x="1195" y="385"/>
                  </a:cubicBezTo>
                  <a:cubicBezTo>
                    <a:pt x="1187" y="385"/>
                    <a:pt x="1178" y="376"/>
                    <a:pt x="1178" y="376"/>
                  </a:cubicBezTo>
                  <a:cubicBezTo>
                    <a:pt x="1178" y="193"/>
                    <a:pt x="1178" y="193"/>
                    <a:pt x="1178" y="193"/>
                  </a:cubicBezTo>
                  <a:cubicBezTo>
                    <a:pt x="1178" y="184"/>
                    <a:pt x="1187" y="184"/>
                    <a:pt x="1195" y="184"/>
                  </a:cubicBezTo>
                  <a:cubicBezTo>
                    <a:pt x="1237" y="184"/>
                    <a:pt x="1237" y="184"/>
                    <a:pt x="1237" y="184"/>
                  </a:cubicBezTo>
                  <a:lnTo>
                    <a:pt x="1245" y="184"/>
                  </a:lnTo>
                  <a:cubicBezTo>
                    <a:pt x="1438" y="368"/>
                    <a:pt x="1438" y="368"/>
                    <a:pt x="1438" y="368"/>
                  </a:cubicBezTo>
                  <a:cubicBezTo>
                    <a:pt x="1446" y="376"/>
                    <a:pt x="1438" y="385"/>
                    <a:pt x="1429" y="385"/>
                  </a:cubicBezTo>
                  <a:close/>
                  <a:moveTo>
                    <a:pt x="1429" y="385"/>
                  </a:moveTo>
                  <a:lnTo>
                    <a:pt x="1429" y="3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  <a:ea typeface="SimSun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013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0">
        <p14:reveal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4F1AED3-A2D4-5B46-9119-B8DB68042AF8}"/>
              </a:ext>
            </a:extLst>
          </p:cNvPr>
          <p:cNvGrpSpPr/>
          <p:nvPr/>
        </p:nvGrpSpPr>
        <p:grpSpPr>
          <a:xfrm>
            <a:off x="3786643" y="1585918"/>
            <a:ext cx="2319338" cy="2319337"/>
            <a:chOff x="3786643" y="1895199"/>
            <a:chExt cx="2319338" cy="2319337"/>
          </a:xfr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lin ang="9000000" scaled="0"/>
          </a:gradFill>
        </p:grpSpPr>
        <p:sp>
          <p:nvSpPr>
            <p:cNvPr id="3" name="Freeform 240">
              <a:extLst>
                <a:ext uri="{FF2B5EF4-FFF2-40B4-BE49-F238E27FC236}">
                  <a16:creationId xmlns:a16="http://schemas.microsoft.com/office/drawing/2014/main" id="{6ADEF3A9-2D10-E343-BB74-3CEBC1660FA0}"/>
                </a:ext>
              </a:extLst>
            </p:cNvPr>
            <p:cNvSpPr>
              <a:spLocks noEditPoints="1"/>
            </p:cNvSpPr>
            <p:nvPr/>
          </p:nvSpPr>
          <p:spPr bwMode="auto">
            <a:xfrm flipV="1">
              <a:off x="3786643" y="1895199"/>
              <a:ext cx="2319338" cy="2319337"/>
            </a:xfrm>
            <a:custGeom>
              <a:avLst/>
              <a:gdLst>
                <a:gd name="T0" fmla="*/ 1840 w 1840"/>
                <a:gd name="T1" fmla="*/ 964 h 1840"/>
                <a:gd name="T2" fmla="*/ 1682 w 1840"/>
                <a:gd name="T3" fmla="*/ 808 h 1840"/>
                <a:gd name="T4" fmla="*/ 1791 w 1840"/>
                <a:gd name="T5" fmla="*/ 614 h 1840"/>
                <a:gd name="T6" fmla="*/ 1578 w 1840"/>
                <a:gd name="T7" fmla="*/ 521 h 1840"/>
                <a:gd name="T8" fmla="*/ 1602 w 1840"/>
                <a:gd name="T9" fmla="*/ 301 h 1840"/>
                <a:gd name="T10" fmla="*/ 1379 w 1840"/>
                <a:gd name="T11" fmla="*/ 303 h 1840"/>
                <a:gd name="T12" fmla="*/ 1318 w 1840"/>
                <a:gd name="T13" fmla="*/ 90 h 1840"/>
                <a:gd name="T14" fmla="*/ 1103 w 1840"/>
                <a:gd name="T15" fmla="*/ 173 h 1840"/>
                <a:gd name="T16" fmla="*/ 964 w 1840"/>
                <a:gd name="T17" fmla="*/ 0 h 1840"/>
                <a:gd name="T18" fmla="*/ 808 w 1840"/>
                <a:gd name="T19" fmla="*/ 159 h 1840"/>
                <a:gd name="T20" fmla="*/ 613 w 1840"/>
                <a:gd name="T21" fmla="*/ 49 h 1840"/>
                <a:gd name="T22" fmla="*/ 521 w 1840"/>
                <a:gd name="T23" fmla="*/ 262 h 1840"/>
                <a:gd name="T24" fmla="*/ 301 w 1840"/>
                <a:gd name="T25" fmla="*/ 239 h 1840"/>
                <a:gd name="T26" fmla="*/ 303 w 1840"/>
                <a:gd name="T27" fmla="*/ 461 h 1840"/>
                <a:gd name="T28" fmla="*/ 89 w 1840"/>
                <a:gd name="T29" fmla="*/ 522 h 1840"/>
                <a:gd name="T30" fmla="*/ 173 w 1840"/>
                <a:gd name="T31" fmla="*/ 737 h 1840"/>
                <a:gd name="T32" fmla="*/ 0 w 1840"/>
                <a:gd name="T33" fmla="*/ 877 h 1840"/>
                <a:gd name="T34" fmla="*/ 159 w 1840"/>
                <a:gd name="T35" fmla="*/ 1032 h 1840"/>
                <a:gd name="T36" fmla="*/ 49 w 1840"/>
                <a:gd name="T37" fmla="*/ 1227 h 1840"/>
                <a:gd name="T38" fmla="*/ 262 w 1840"/>
                <a:gd name="T39" fmla="*/ 1320 h 1840"/>
                <a:gd name="T40" fmla="*/ 239 w 1840"/>
                <a:gd name="T41" fmla="*/ 1540 h 1840"/>
                <a:gd name="T42" fmla="*/ 461 w 1840"/>
                <a:gd name="T43" fmla="*/ 1538 h 1840"/>
                <a:gd name="T44" fmla="*/ 522 w 1840"/>
                <a:gd name="T45" fmla="*/ 1751 h 1840"/>
                <a:gd name="T46" fmla="*/ 737 w 1840"/>
                <a:gd name="T47" fmla="*/ 1668 h 1840"/>
                <a:gd name="T48" fmla="*/ 876 w 1840"/>
                <a:gd name="T49" fmla="*/ 1840 h 1840"/>
                <a:gd name="T50" fmla="*/ 1032 w 1840"/>
                <a:gd name="T51" fmla="*/ 1682 h 1840"/>
                <a:gd name="T52" fmla="*/ 1227 w 1840"/>
                <a:gd name="T53" fmla="*/ 1791 h 1840"/>
                <a:gd name="T54" fmla="*/ 1319 w 1840"/>
                <a:gd name="T55" fmla="*/ 1579 h 1840"/>
                <a:gd name="T56" fmla="*/ 1540 w 1840"/>
                <a:gd name="T57" fmla="*/ 1602 h 1840"/>
                <a:gd name="T58" fmla="*/ 1538 w 1840"/>
                <a:gd name="T59" fmla="*/ 1380 h 1840"/>
                <a:gd name="T60" fmla="*/ 1751 w 1840"/>
                <a:gd name="T61" fmla="*/ 1318 h 1840"/>
                <a:gd name="T62" fmla="*/ 1668 w 1840"/>
                <a:gd name="T63" fmla="*/ 1104 h 1840"/>
                <a:gd name="T64" fmla="*/ 1081 w 1840"/>
                <a:gd name="T65" fmla="*/ 1490 h 1840"/>
                <a:gd name="T66" fmla="*/ 759 w 1840"/>
                <a:gd name="T67" fmla="*/ 351 h 1840"/>
                <a:gd name="T68" fmla="*/ 1081 w 1840"/>
                <a:gd name="T69" fmla="*/ 1490 h 1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40" h="1840">
                  <a:moveTo>
                    <a:pt x="1827" y="1080"/>
                  </a:moveTo>
                  <a:cubicBezTo>
                    <a:pt x="1840" y="964"/>
                    <a:pt x="1840" y="964"/>
                    <a:pt x="1840" y="964"/>
                  </a:cubicBezTo>
                  <a:cubicBezTo>
                    <a:pt x="1690" y="906"/>
                    <a:pt x="1690" y="906"/>
                    <a:pt x="1690" y="906"/>
                  </a:cubicBezTo>
                  <a:cubicBezTo>
                    <a:pt x="1689" y="874"/>
                    <a:pt x="1687" y="841"/>
                    <a:pt x="1682" y="808"/>
                  </a:cubicBezTo>
                  <a:cubicBezTo>
                    <a:pt x="1823" y="726"/>
                    <a:pt x="1823" y="726"/>
                    <a:pt x="1823" y="726"/>
                  </a:cubicBezTo>
                  <a:cubicBezTo>
                    <a:pt x="1791" y="614"/>
                    <a:pt x="1791" y="614"/>
                    <a:pt x="1791" y="614"/>
                  </a:cubicBezTo>
                  <a:cubicBezTo>
                    <a:pt x="1628" y="618"/>
                    <a:pt x="1628" y="618"/>
                    <a:pt x="1628" y="618"/>
                  </a:cubicBezTo>
                  <a:cubicBezTo>
                    <a:pt x="1614" y="584"/>
                    <a:pt x="1597" y="552"/>
                    <a:pt x="1578" y="521"/>
                  </a:cubicBezTo>
                  <a:cubicBezTo>
                    <a:pt x="1675" y="392"/>
                    <a:pt x="1675" y="392"/>
                    <a:pt x="1675" y="392"/>
                  </a:cubicBezTo>
                  <a:cubicBezTo>
                    <a:pt x="1602" y="301"/>
                    <a:pt x="1602" y="301"/>
                    <a:pt x="1602" y="301"/>
                  </a:cubicBezTo>
                  <a:cubicBezTo>
                    <a:pt x="1455" y="366"/>
                    <a:pt x="1455" y="366"/>
                    <a:pt x="1455" y="366"/>
                  </a:cubicBezTo>
                  <a:cubicBezTo>
                    <a:pt x="1431" y="344"/>
                    <a:pt x="1406" y="322"/>
                    <a:pt x="1379" y="303"/>
                  </a:cubicBezTo>
                  <a:cubicBezTo>
                    <a:pt x="1420" y="147"/>
                    <a:pt x="1420" y="147"/>
                    <a:pt x="1420" y="147"/>
                  </a:cubicBezTo>
                  <a:cubicBezTo>
                    <a:pt x="1318" y="90"/>
                    <a:pt x="1318" y="90"/>
                    <a:pt x="1318" y="90"/>
                  </a:cubicBezTo>
                  <a:cubicBezTo>
                    <a:pt x="1206" y="206"/>
                    <a:pt x="1206" y="206"/>
                    <a:pt x="1206" y="206"/>
                  </a:cubicBezTo>
                  <a:cubicBezTo>
                    <a:pt x="1173" y="193"/>
                    <a:pt x="1139" y="181"/>
                    <a:pt x="1103" y="173"/>
                  </a:cubicBezTo>
                  <a:cubicBezTo>
                    <a:pt x="1080" y="13"/>
                    <a:pt x="1080" y="13"/>
                    <a:pt x="1080" y="13"/>
                  </a:cubicBezTo>
                  <a:cubicBezTo>
                    <a:pt x="964" y="0"/>
                    <a:pt x="964" y="0"/>
                    <a:pt x="964" y="0"/>
                  </a:cubicBezTo>
                  <a:cubicBezTo>
                    <a:pt x="906" y="151"/>
                    <a:pt x="906" y="151"/>
                    <a:pt x="906" y="151"/>
                  </a:cubicBezTo>
                  <a:cubicBezTo>
                    <a:pt x="874" y="151"/>
                    <a:pt x="841" y="154"/>
                    <a:pt x="808" y="159"/>
                  </a:cubicBezTo>
                  <a:cubicBezTo>
                    <a:pt x="726" y="17"/>
                    <a:pt x="726" y="17"/>
                    <a:pt x="726" y="17"/>
                  </a:cubicBezTo>
                  <a:cubicBezTo>
                    <a:pt x="613" y="49"/>
                    <a:pt x="613" y="49"/>
                    <a:pt x="613" y="49"/>
                  </a:cubicBezTo>
                  <a:cubicBezTo>
                    <a:pt x="617" y="213"/>
                    <a:pt x="617" y="213"/>
                    <a:pt x="617" y="213"/>
                  </a:cubicBezTo>
                  <a:cubicBezTo>
                    <a:pt x="584" y="227"/>
                    <a:pt x="552" y="244"/>
                    <a:pt x="521" y="262"/>
                  </a:cubicBezTo>
                  <a:cubicBezTo>
                    <a:pt x="392" y="166"/>
                    <a:pt x="392" y="166"/>
                    <a:pt x="392" y="166"/>
                  </a:cubicBezTo>
                  <a:cubicBezTo>
                    <a:pt x="301" y="239"/>
                    <a:pt x="301" y="239"/>
                    <a:pt x="301" y="239"/>
                  </a:cubicBezTo>
                  <a:cubicBezTo>
                    <a:pt x="366" y="386"/>
                    <a:pt x="366" y="386"/>
                    <a:pt x="366" y="386"/>
                  </a:cubicBezTo>
                  <a:cubicBezTo>
                    <a:pt x="343" y="410"/>
                    <a:pt x="322" y="435"/>
                    <a:pt x="303" y="461"/>
                  </a:cubicBezTo>
                  <a:cubicBezTo>
                    <a:pt x="147" y="420"/>
                    <a:pt x="147" y="420"/>
                    <a:pt x="147" y="420"/>
                  </a:cubicBezTo>
                  <a:cubicBezTo>
                    <a:pt x="89" y="522"/>
                    <a:pt x="89" y="522"/>
                    <a:pt x="89" y="522"/>
                  </a:cubicBezTo>
                  <a:cubicBezTo>
                    <a:pt x="206" y="634"/>
                    <a:pt x="206" y="634"/>
                    <a:pt x="206" y="634"/>
                  </a:cubicBezTo>
                  <a:cubicBezTo>
                    <a:pt x="192" y="668"/>
                    <a:pt x="181" y="702"/>
                    <a:pt x="173" y="737"/>
                  </a:cubicBezTo>
                  <a:cubicBezTo>
                    <a:pt x="13" y="760"/>
                    <a:pt x="13" y="760"/>
                    <a:pt x="13" y="760"/>
                  </a:cubicBezTo>
                  <a:cubicBezTo>
                    <a:pt x="0" y="877"/>
                    <a:pt x="0" y="877"/>
                    <a:pt x="0" y="877"/>
                  </a:cubicBezTo>
                  <a:cubicBezTo>
                    <a:pt x="151" y="934"/>
                    <a:pt x="151" y="934"/>
                    <a:pt x="151" y="934"/>
                  </a:cubicBezTo>
                  <a:cubicBezTo>
                    <a:pt x="151" y="967"/>
                    <a:pt x="154" y="1000"/>
                    <a:pt x="159" y="1032"/>
                  </a:cubicBezTo>
                  <a:cubicBezTo>
                    <a:pt x="17" y="1115"/>
                    <a:pt x="17" y="1115"/>
                    <a:pt x="17" y="1115"/>
                  </a:cubicBezTo>
                  <a:cubicBezTo>
                    <a:pt x="49" y="1227"/>
                    <a:pt x="49" y="1227"/>
                    <a:pt x="49" y="1227"/>
                  </a:cubicBezTo>
                  <a:cubicBezTo>
                    <a:pt x="212" y="1223"/>
                    <a:pt x="212" y="1223"/>
                    <a:pt x="212" y="1223"/>
                  </a:cubicBezTo>
                  <a:cubicBezTo>
                    <a:pt x="227" y="1257"/>
                    <a:pt x="243" y="1289"/>
                    <a:pt x="262" y="1320"/>
                  </a:cubicBezTo>
                  <a:cubicBezTo>
                    <a:pt x="166" y="1449"/>
                    <a:pt x="166" y="1449"/>
                    <a:pt x="166" y="1449"/>
                  </a:cubicBezTo>
                  <a:cubicBezTo>
                    <a:pt x="239" y="1540"/>
                    <a:pt x="239" y="1540"/>
                    <a:pt x="239" y="1540"/>
                  </a:cubicBezTo>
                  <a:cubicBezTo>
                    <a:pt x="386" y="1474"/>
                    <a:pt x="386" y="1474"/>
                    <a:pt x="386" y="1474"/>
                  </a:cubicBezTo>
                  <a:cubicBezTo>
                    <a:pt x="410" y="1497"/>
                    <a:pt x="435" y="1518"/>
                    <a:pt x="461" y="1538"/>
                  </a:cubicBezTo>
                  <a:cubicBezTo>
                    <a:pt x="420" y="1694"/>
                    <a:pt x="420" y="1694"/>
                    <a:pt x="420" y="1694"/>
                  </a:cubicBezTo>
                  <a:cubicBezTo>
                    <a:pt x="522" y="1751"/>
                    <a:pt x="522" y="1751"/>
                    <a:pt x="522" y="1751"/>
                  </a:cubicBezTo>
                  <a:cubicBezTo>
                    <a:pt x="634" y="1635"/>
                    <a:pt x="634" y="1635"/>
                    <a:pt x="634" y="1635"/>
                  </a:cubicBezTo>
                  <a:cubicBezTo>
                    <a:pt x="667" y="1648"/>
                    <a:pt x="702" y="1659"/>
                    <a:pt x="737" y="1668"/>
                  </a:cubicBezTo>
                  <a:cubicBezTo>
                    <a:pt x="760" y="1827"/>
                    <a:pt x="760" y="1827"/>
                    <a:pt x="760" y="1827"/>
                  </a:cubicBezTo>
                  <a:cubicBezTo>
                    <a:pt x="876" y="1840"/>
                    <a:pt x="876" y="1840"/>
                    <a:pt x="876" y="1840"/>
                  </a:cubicBezTo>
                  <a:cubicBezTo>
                    <a:pt x="934" y="1690"/>
                    <a:pt x="934" y="1690"/>
                    <a:pt x="934" y="1690"/>
                  </a:cubicBezTo>
                  <a:cubicBezTo>
                    <a:pt x="967" y="1689"/>
                    <a:pt x="1000" y="1687"/>
                    <a:pt x="1032" y="1682"/>
                  </a:cubicBezTo>
                  <a:cubicBezTo>
                    <a:pt x="1114" y="1823"/>
                    <a:pt x="1114" y="1823"/>
                    <a:pt x="1114" y="1823"/>
                  </a:cubicBezTo>
                  <a:cubicBezTo>
                    <a:pt x="1227" y="1791"/>
                    <a:pt x="1227" y="1791"/>
                    <a:pt x="1227" y="1791"/>
                  </a:cubicBezTo>
                  <a:cubicBezTo>
                    <a:pt x="1223" y="1628"/>
                    <a:pt x="1223" y="1628"/>
                    <a:pt x="1223" y="1628"/>
                  </a:cubicBezTo>
                  <a:cubicBezTo>
                    <a:pt x="1256" y="1614"/>
                    <a:pt x="1289" y="1597"/>
                    <a:pt x="1319" y="1579"/>
                  </a:cubicBezTo>
                  <a:cubicBezTo>
                    <a:pt x="1448" y="1675"/>
                    <a:pt x="1448" y="1675"/>
                    <a:pt x="1448" y="1675"/>
                  </a:cubicBezTo>
                  <a:cubicBezTo>
                    <a:pt x="1540" y="1602"/>
                    <a:pt x="1540" y="1602"/>
                    <a:pt x="1540" y="1602"/>
                  </a:cubicBezTo>
                  <a:cubicBezTo>
                    <a:pt x="1474" y="1455"/>
                    <a:pt x="1474" y="1455"/>
                    <a:pt x="1474" y="1455"/>
                  </a:cubicBezTo>
                  <a:cubicBezTo>
                    <a:pt x="1497" y="1431"/>
                    <a:pt x="1518" y="1406"/>
                    <a:pt x="1538" y="1380"/>
                  </a:cubicBezTo>
                  <a:cubicBezTo>
                    <a:pt x="1694" y="1420"/>
                    <a:pt x="1694" y="1420"/>
                    <a:pt x="1694" y="1420"/>
                  </a:cubicBezTo>
                  <a:cubicBezTo>
                    <a:pt x="1751" y="1318"/>
                    <a:pt x="1751" y="1318"/>
                    <a:pt x="1751" y="1318"/>
                  </a:cubicBezTo>
                  <a:cubicBezTo>
                    <a:pt x="1635" y="1207"/>
                    <a:pt x="1635" y="1207"/>
                    <a:pt x="1635" y="1207"/>
                  </a:cubicBezTo>
                  <a:cubicBezTo>
                    <a:pt x="1648" y="1173"/>
                    <a:pt x="1659" y="1139"/>
                    <a:pt x="1668" y="1104"/>
                  </a:cubicBezTo>
                  <a:lnTo>
                    <a:pt x="1827" y="1080"/>
                  </a:lnTo>
                  <a:close/>
                  <a:moveTo>
                    <a:pt x="1081" y="1490"/>
                  </a:moveTo>
                  <a:cubicBezTo>
                    <a:pt x="766" y="1579"/>
                    <a:pt x="439" y="1396"/>
                    <a:pt x="350" y="1081"/>
                  </a:cubicBezTo>
                  <a:cubicBezTo>
                    <a:pt x="262" y="767"/>
                    <a:pt x="445" y="439"/>
                    <a:pt x="759" y="351"/>
                  </a:cubicBezTo>
                  <a:cubicBezTo>
                    <a:pt x="1074" y="262"/>
                    <a:pt x="1401" y="445"/>
                    <a:pt x="1490" y="760"/>
                  </a:cubicBezTo>
                  <a:cubicBezTo>
                    <a:pt x="1579" y="1074"/>
                    <a:pt x="1396" y="1401"/>
                    <a:pt x="1081" y="149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endParaRPr>
            </a:p>
          </p:txBody>
        </p:sp>
        <p:sp>
          <p:nvSpPr>
            <p:cNvPr id="4" name="Freeform 247">
              <a:extLst>
                <a:ext uri="{FF2B5EF4-FFF2-40B4-BE49-F238E27FC236}">
                  <a16:creationId xmlns:a16="http://schemas.microsoft.com/office/drawing/2014/main" id="{2D070BC7-BA20-5145-B7DE-11668E8027E0}"/>
                </a:ext>
              </a:extLst>
            </p:cNvPr>
            <p:cNvSpPr>
              <a:spLocks noEditPoints="1"/>
            </p:cNvSpPr>
            <p:nvPr/>
          </p:nvSpPr>
          <p:spPr bwMode="auto">
            <a:xfrm flipV="1">
              <a:off x="4631193" y="2739748"/>
              <a:ext cx="630238" cy="628650"/>
            </a:xfrm>
            <a:custGeom>
              <a:avLst/>
              <a:gdLst>
                <a:gd name="T0" fmla="*/ 250 w 500"/>
                <a:gd name="T1" fmla="*/ 499 h 499"/>
                <a:gd name="T2" fmla="*/ 0 w 500"/>
                <a:gd name="T3" fmla="*/ 249 h 499"/>
                <a:gd name="T4" fmla="*/ 250 w 500"/>
                <a:gd name="T5" fmla="*/ 0 h 499"/>
                <a:gd name="T6" fmla="*/ 500 w 500"/>
                <a:gd name="T7" fmla="*/ 249 h 499"/>
                <a:gd name="T8" fmla="*/ 250 w 500"/>
                <a:gd name="T9" fmla="*/ 499 h 499"/>
                <a:gd name="T10" fmla="*/ 250 w 500"/>
                <a:gd name="T11" fmla="*/ 140 h 499"/>
                <a:gd name="T12" fmla="*/ 140 w 500"/>
                <a:gd name="T13" fmla="*/ 249 h 499"/>
                <a:gd name="T14" fmla="*/ 250 w 500"/>
                <a:gd name="T15" fmla="*/ 359 h 499"/>
                <a:gd name="T16" fmla="*/ 360 w 500"/>
                <a:gd name="T17" fmla="*/ 249 h 499"/>
                <a:gd name="T18" fmla="*/ 250 w 500"/>
                <a:gd name="T19" fmla="*/ 140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0" h="499">
                  <a:moveTo>
                    <a:pt x="250" y="499"/>
                  </a:moveTo>
                  <a:cubicBezTo>
                    <a:pt x="112" y="499"/>
                    <a:pt x="0" y="387"/>
                    <a:pt x="0" y="249"/>
                  </a:cubicBezTo>
                  <a:cubicBezTo>
                    <a:pt x="0" y="112"/>
                    <a:pt x="112" y="0"/>
                    <a:pt x="250" y="0"/>
                  </a:cubicBezTo>
                  <a:cubicBezTo>
                    <a:pt x="388" y="0"/>
                    <a:pt x="500" y="112"/>
                    <a:pt x="500" y="249"/>
                  </a:cubicBezTo>
                  <a:cubicBezTo>
                    <a:pt x="500" y="387"/>
                    <a:pt x="388" y="499"/>
                    <a:pt x="250" y="499"/>
                  </a:cubicBezTo>
                  <a:close/>
                  <a:moveTo>
                    <a:pt x="250" y="140"/>
                  </a:moveTo>
                  <a:cubicBezTo>
                    <a:pt x="190" y="140"/>
                    <a:pt x="140" y="189"/>
                    <a:pt x="140" y="249"/>
                  </a:cubicBezTo>
                  <a:cubicBezTo>
                    <a:pt x="140" y="310"/>
                    <a:pt x="190" y="359"/>
                    <a:pt x="250" y="359"/>
                  </a:cubicBezTo>
                  <a:cubicBezTo>
                    <a:pt x="311" y="359"/>
                    <a:pt x="360" y="310"/>
                    <a:pt x="360" y="249"/>
                  </a:cubicBezTo>
                  <a:cubicBezTo>
                    <a:pt x="360" y="189"/>
                    <a:pt x="311" y="140"/>
                    <a:pt x="250" y="1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5EAC631-2027-0C40-868D-B3E00406FD5E}"/>
              </a:ext>
            </a:extLst>
          </p:cNvPr>
          <p:cNvGrpSpPr/>
          <p:nvPr/>
        </p:nvGrpSpPr>
        <p:grpSpPr>
          <a:xfrm>
            <a:off x="5742442" y="2484667"/>
            <a:ext cx="2667000" cy="2667000"/>
            <a:chOff x="5742442" y="2793948"/>
            <a:chExt cx="2667000" cy="2667000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9000000" scaled="0"/>
          </a:gradFill>
        </p:grpSpPr>
        <p:sp>
          <p:nvSpPr>
            <p:cNvPr id="6" name="Freeform 239">
              <a:extLst>
                <a:ext uri="{FF2B5EF4-FFF2-40B4-BE49-F238E27FC236}">
                  <a16:creationId xmlns:a16="http://schemas.microsoft.com/office/drawing/2014/main" id="{1CA33FFD-50A6-6943-A342-5EFA67FDB79B}"/>
                </a:ext>
              </a:extLst>
            </p:cNvPr>
            <p:cNvSpPr>
              <a:spLocks noEditPoints="1"/>
            </p:cNvSpPr>
            <p:nvPr/>
          </p:nvSpPr>
          <p:spPr bwMode="auto">
            <a:xfrm flipV="1">
              <a:off x="5742442" y="2793948"/>
              <a:ext cx="2667000" cy="2667000"/>
            </a:xfrm>
            <a:custGeom>
              <a:avLst/>
              <a:gdLst>
                <a:gd name="T0" fmla="*/ 2116 w 2116"/>
                <a:gd name="T1" fmla="*/ 1052 h 2116"/>
                <a:gd name="T2" fmla="*/ 1925 w 2116"/>
                <a:gd name="T3" fmla="*/ 883 h 2116"/>
                <a:gd name="T4" fmla="*/ 2038 w 2116"/>
                <a:gd name="T5" fmla="*/ 652 h 2116"/>
                <a:gd name="T6" fmla="*/ 1795 w 2116"/>
                <a:gd name="T7" fmla="*/ 570 h 2116"/>
                <a:gd name="T8" fmla="*/ 1802 w 2116"/>
                <a:gd name="T9" fmla="*/ 305 h 2116"/>
                <a:gd name="T10" fmla="*/ 1548 w 2116"/>
                <a:gd name="T11" fmla="*/ 321 h 2116"/>
                <a:gd name="T12" fmla="*/ 1464 w 2116"/>
                <a:gd name="T13" fmla="*/ 80 h 2116"/>
                <a:gd name="T14" fmla="*/ 1234 w 2116"/>
                <a:gd name="T15" fmla="*/ 191 h 2116"/>
                <a:gd name="T16" fmla="*/ 1052 w 2116"/>
                <a:gd name="T17" fmla="*/ 0 h 2116"/>
                <a:gd name="T18" fmla="*/ 884 w 2116"/>
                <a:gd name="T19" fmla="*/ 191 h 2116"/>
                <a:gd name="T20" fmla="*/ 653 w 2116"/>
                <a:gd name="T21" fmla="*/ 78 h 2116"/>
                <a:gd name="T22" fmla="*/ 570 w 2116"/>
                <a:gd name="T23" fmla="*/ 321 h 2116"/>
                <a:gd name="T24" fmla="*/ 305 w 2116"/>
                <a:gd name="T25" fmla="*/ 314 h 2116"/>
                <a:gd name="T26" fmla="*/ 322 w 2116"/>
                <a:gd name="T27" fmla="*/ 568 h 2116"/>
                <a:gd name="T28" fmla="*/ 81 w 2116"/>
                <a:gd name="T29" fmla="*/ 652 h 2116"/>
                <a:gd name="T30" fmla="*/ 192 w 2116"/>
                <a:gd name="T31" fmla="*/ 882 h 2116"/>
                <a:gd name="T32" fmla="*/ 0 w 2116"/>
                <a:gd name="T33" fmla="*/ 1064 h 2116"/>
                <a:gd name="T34" fmla="*/ 191 w 2116"/>
                <a:gd name="T35" fmla="*/ 1233 h 2116"/>
                <a:gd name="T36" fmla="*/ 78 w 2116"/>
                <a:gd name="T37" fmla="*/ 1463 h 2116"/>
                <a:gd name="T38" fmla="*/ 321 w 2116"/>
                <a:gd name="T39" fmla="*/ 1546 h 2116"/>
                <a:gd name="T40" fmla="*/ 314 w 2116"/>
                <a:gd name="T41" fmla="*/ 1811 h 2116"/>
                <a:gd name="T42" fmla="*/ 569 w 2116"/>
                <a:gd name="T43" fmla="*/ 1794 h 2116"/>
                <a:gd name="T44" fmla="*/ 653 w 2116"/>
                <a:gd name="T45" fmla="*/ 2035 h 2116"/>
                <a:gd name="T46" fmla="*/ 882 w 2116"/>
                <a:gd name="T47" fmla="*/ 1925 h 2116"/>
                <a:gd name="T48" fmla="*/ 1064 w 2116"/>
                <a:gd name="T49" fmla="*/ 2116 h 2116"/>
                <a:gd name="T50" fmla="*/ 1233 w 2116"/>
                <a:gd name="T51" fmla="*/ 1925 h 2116"/>
                <a:gd name="T52" fmla="*/ 1464 w 2116"/>
                <a:gd name="T53" fmla="*/ 2038 h 2116"/>
                <a:gd name="T54" fmla="*/ 1546 w 2116"/>
                <a:gd name="T55" fmla="*/ 1795 h 2116"/>
                <a:gd name="T56" fmla="*/ 1811 w 2116"/>
                <a:gd name="T57" fmla="*/ 1802 h 2116"/>
                <a:gd name="T58" fmla="*/ 1795 w 2116"/>
                <a:gd name="T59" fmla="*/ 1547 h 2116"/>
                <a:gd name="T60" fmla="*/ 2036 w 2116"/>
                <a:gd name="T61" fmla="*/ 1463 h 2116"/>
                <a:gd name="T62" fmla="*/ 1925 w 2116"/>
                <a:gd name="T63" fmla="*/ 1234 h 2116"/>
                <a:gd name="T64" fmla="*/ 1358 w 2116"/>
                <a:gd name="T65" fmla="*/ 1669 h 2116"/>
                <a:gd name="T66" fmla="*/ 759 w 2116"/>
                <a:gd name="T67" fmla="*/ 447 h 2116"/>
                <a:gd name="T68" fmla="*/ 1358 w 2116"/>
                <a:gd name="T69" fmla="*/ 1669 h 2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16" h="2116">
                  <a:moveTo>
                    <a:pt x="1941" y="1111"/>
                  </a:moveTo>
                  <a:cubicBezTo>
                    <a:pt x="2116" y="1052"/>
                    <a:pt x="2116" y="1052"/>
                    <a:pt x="2116" y="1052"/>
                  </a:cubicBezTo>
                  <a:cubicBezTo>
                    <a:pt x="2107" y="917"/>
                    <a:pt x="2107" y="917"/>
                    <a:pt x="2107" y="917"/>
                  </a:cubicBezTo>
                  <a:cubicBezTo>
                    <a:pt x="1925" y="883"/>
                    <a:pt x="1925" y="883"/>
                    <a:pt x="1925" y="883"/>
                  </a:cubicBezTo>
                  <a:cubicBezTo>
                    <a:pt x="1918" y="847"/>
                    <a:pt x="1908" y="810"/>
                    <a:pt x="1896" y="774"/>
                  </a:cubicBezTo>
                  <a:cubicBezTo>
                    <a:pt x="2038" y="652"/>
                    <a:pt x="2038" y="652"/>
                    <a:pt x="2038" y="652"/>
                  </a:cubicBezTo>
                  <a:cubicBezTo>
                    <a:pt x="1979" y="532"/>
                    <a:pt x="1979" y="532"/>
                    <a:pt x="1979" y="532"/>
                  </a:cubicBezTo>
                  <a:cubicBezTo>
                    <a:pt x="1795" y="570"/>
                    <a:pt x="1795" y="570"/>
                    <a:pt x="1795" y="570"/>
                  </a:cubicBezTo>
                  <a:cubicBezTo>
                    <a:pt x="1772" y="535"/>
                    <a:pt x="1747" y="502"/>
                    <a:pt x="1720" y="471"/>
                  </a:cubicBezTo>
                  <a:cubicBezTo>
                    <a:pt x="1802" y="305"/>
                    <a:pt x="1802" y="305"/>
                    <a:pt x="1802" y="305"/>
                  </a:cubicBezTo>
                  <a:cubicBezTo>
                    <a:pt x="1700" y="217"/>
                    <a:pt x="1700" y="217"/>
                    <a:pt x="1700" y="217"/>
                  </a:cubicBezTo>
                  <a:cubicBezTo>
                    <a:pt x="1548" y="321"/>
                    <a:pt x="1548" y="321"/>
                    <a:pt x="1548" y="321"/>
                  </a:cubicBezTo>
                  <a:cubicBezTo>
                    <a:pt x="1516" y="301"/>
                    <a:pt x="1483" y="282"/>
                    <a:pt x="1450" y="265"/>
                  </a:cubicBezTo>
                  <a:cubicBezTo>
                    <a:pt x="1464" y="80"/>
                    <a:pt x="1464" y="80"/>
                    <a:pt x="1464" y="80"/>
                  </a:cubicBezTo>
                  <a:cubicBezTo>
                    <a:pt x="1336" y="37"/>
                    <a:pt x="1336" y="37"/>
                    <a:pt x="1336" y="37"/>
                  </a:cubicBezTo>
                  <a:cubicBezTo>
                    <a:pt x="1234" y="191"/>
                    <a:pt x="1234" y="191"/>
                    <a:pt x="1234" y="191"/>
                  </a:cubicBezTo>
                  <a:cubicBezTo>
                    <a:pt x="1194" y="183"/>
                    <a:pt x="1152" y="178"/>
                    <a:pt x="1111" y="175"/>
                  </a:cubicBezTo>
                  <a:cubicBezTo>
                    <a:pt x="1052" y="0"/>
                    <a:pt x="1052" y="0"/>
                    <a:pt x="1052" y="0"/>
                  </a:cubicBezTo>
                  <a:cubicBezTo>
                    <a:pt x="918" y="9"/>
                    <a:pt x="918" y="9"/>
                    <a:pt x="918" y="9"/>
                  </a:cubicBezTo>
                  <a:cubicBezTo>
                    <a:pt x="884" y="191"/>
                    <a:pt x="884" y="191"/>
                    <a:pt x="884" y="191"/>
                  </a:cubicBezTo>
                  <a:cubicBezTo>
                    <a:pt x="847" y="198"/>
                    <a:pt x="810" y="208"/>
                    <a:pt x="774" y="220"/>
                  </a:cubicBezTo>
                  <a:cubicBezTo>
                    <a:pt x="653" y="78"/>
                    <a:pt x="653" y="78"/>
                    <a:pt x="653" y="78"/>
                  </a:cubicBezTo>
                  <a:cubicBezTo>
                    <a:pt x="532" y="137"/>
                    <a:pt x="532" y="137"/>
                    <a:pt x="532" y="137"/>
                  </a:cubicBezTo>
                  <a:cubicBezTo>
                    <a:pt x="570" y="321"/>
                    <a:pt x="570" y="321"/>
                    <a:pt x="570" y="321"/>
                  </a:cubicBezTo>
                  <a:cubicBezTo>
                    <a:pt x="535" y="344"/>
                    <a:pt x="502" y="369"/>
                    <a:pt x="471" y="396"/>
                  </a:cubicBezTo>
                  <a:cubicBezTo>
                    <a:pt x="305" y="314"/>
                    <a:pt x="305" y="314"/>
                    <a:pt x="305" y="314"/>
                  </a:cubicBezTo>
                  <a:cubicBezTo>
                    <a:pt x="217" y="416"/>
                    <a:pt x="217" y="416"/>
                    <a:pt x="217" y="416"/>
                  </a:cubicBezTo>
                  <a:cubicBezTo>
                    <a:pt x="322" y="568"/>
                    <a:pt x="322" y="568"/>
                    <a:pt x="322" y="568"/>
                  </a:cubicBezTo>
                  <a:cubicBezTo>
                    <a:pt x="301" y="600"/>
                    <a:pt x="282" y="633"/>
                    <a:pt x="265" y="666"/>
                  </a:cubicBezTo>
                  <a:cubicBezTo>
                    <a:pt x="81" y="652"/>
                    <a:pt x="81" y="652"/>
                    <a:pt x="81" y="652"/>
                  </a:cubicBezTo>
                  <a:cubicBezTo>
                    <a:pt x="37" y="780"/>
                    <a:pt x="37" y="780"/>
                    <a:pt x="37" y="780"/>
                  </a:cubicBezTo>
                  <a:cubicBezTo>
                    <a:pt x="192" y="882"/>
                    <a:pt x="192" y="882"/>
                    <a:pt x="192" y="882"/>
                  </a:cubicBezTo>
                  <a:cubicBezTo>
                    <a:pt x="183" y="923"/>
                    <a:pt x="178" y="964"/>
                    <a:pt x="175" y="1005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9" y="1198"/>
                    <a:pt x="9" y="1198"/>
                    <a:pt x="9" y="1198"/>
                  </a:cubicBezTo>
                  <a:cubicBezTo>
                    <a:pt x="191" y="1233"/>
                    <a:pt x="191" y="1233"/>
                    <a:pt x="191" y="1233"/>
                  </a:cubicBezTo>
                  <a:cubicBezTo>
                    <a:pt x="199" y="1269"/>
                    <a:pt x="208" y="1306"/>
                    <a:pt x="221" y="1342"/>
                  </a:cubicBezTo>
                  <a:cubicBezTo>
                    <a:pt x="78" y="1463"/>
                    <a:pt x="78" y="1463"/>
                    <a:pt x="78" y="1463"/>
                  </a:cubicBezTo>
                  <a:cubicBezTo>
                    <a:pt x="138" y="1584"/>
                    <a:pt x="138" y="1584"/>
                    <a:pt x="138" y="1584"/>
                  </a:cubicBezTo>
                  <a:cubicBezTo>
                    <a:pt x="321" y="1546"/>
                    <a:pt x="321" y="1546"/>
                    <a:pt x="321" y="1546"/>
                  </a:cubicBezTo>
                  <a:cubicBezTo>
                    <a:pt x="344" y="1581"/>
                    <a:pt x="369" y="1614"/>
                    <a:pt x="397" y="1645"/>
                  </a:cubicBezTo>
                  <a:cubicBezTo>
                    <a:pt x="314" y="1811"/>
                    <a:pt x="314" y="1811"/>
                    <a:pt x="314" y="1811"/>
                  </a:cubicBezTo>
                  <a:cubicBezTo>
                    <a:pt x="416" y="1899"/>
                    <a:pt x="416" y="1899"/>
                    <a:pt x="416" y="1899"/>
                  </a:cubicBezTo>
                  <a:cubicBezTo>
                    <a:pt x="569" y="1794"/>
                    <a:pt x="569" y="1794"/>
                    <a:pt x="569" y="1794"/>
                  </a:cubicBezTo>
                  <a:cubicBezTo>
                    <a:pt x="600" y="1815"/>
                    <a:pt x="633" y="1834"/>
                    <a:pt x="667" y="1851"/>
                  </a:cubicBezTo>
                  <a:cubicBezTo>
                    <a:pt x="653" y="2035"/>
                    <a:pt x="653" y="2035"/>
                    <a:pt x="653" y="2035"/>
                  </a:cubicBezTo>
                  <a:cubicBezTo>
                    <a:pt x="780" y="2079"/>
                    <a:pt x="780" y="2079"/>
                    <a:pt x="780" y="2079"/>
                  </a:cubicBezTo>
                  <a:cubicBezTo>
                    <a:pt x="882" y="1925"/>
                    <a:pt x="882" y="1925"/>
                    <a:pt x="882" y="1925"/>
                  </a:cubicBezTo>
                  <a:cubicBezTo>
                    <a:pt x="923" y="1933"/>
                    <a:pt x="964" y="1938"/>
                    <a:pt x="1005" y="1941"/>
                  </a:cubicBezTo>
                  <a:cubicBezTo>
                    <a:pt x="1064" y="2116"/>
                    <a:pt x="1064" y="2116"/>
                    <a:pt x="1064" y="2116"/>
                  </a:cubicBezTo>
                  <a:cubicBezTo>
                    <a:pt x="1199" y="2107"/>
                    <a:pt x="1199" y="2107"/>
                    <a:pt x="1199" y="2107"/>
                  </a:cubicBezTo>
                  <a:cubicBezTo>
                    <a:pt x="1233" y="1925"/>
                    <a:pt x="1233" y="1925"/>
                    <a:pt x="1233" y="1925"/>
                  </a:cubicBezTo>
                  <a:cubicBezTo>
                    <a:pt x="1269" y="1918"/>
                    <a:pt x="1306" y="1908"/>
                    <a:pt x="1342" y="1896"/>
                  </a:cubicBezTo>
                  <a:cubicBezTo>
                    <a:pt x="1464" y="2038"/>
                    <a:pt x="1464" y="2038"/>
                    <a:pt x="1464" y="2038"/>
                  </a:cubicBezTo>
                  <a:cubicBezTo>
                    <a:pt x="1584" y="1979"/>
                    <a:pt x="1584" y="1979"/>
                    <a:pt x="1584" y="1979"/>
                  </a:cubicBezTo>
                  <a:cubicBezTo>
                    <a:pt x="1546" y="1795"/>
                    <a:pt x="1546" y="1795"/>
                    <a:pt x="1546" y="1795"/>
                  </a:cubicBezTo>
                  <a:cubicBezTo>
                    <a:pt x="1581" y="1772"/>
                    <a:pt x="1614" y="1747"/>
                    <a:pt x="1645" y="1719"/>
                  </a:cubicBezTo>
                  <a:cubicBezTo>
                    <a:pt x="1811" y="1802"/>
                    <a:pt x="1811" y="1802"/>
                    <a:pt x="1811" y="1802"/>
                  </a:cubicBezTo>
                  <a:cubicBezTo>
                    <a:pt x="1899" y="1700"/>
                    <a:pt x="1899" y="1700"/>
                    <a:pt x="1899" y="1700"/>
                  </a:cubicBezTo>
                  <a:cubicBezTo>
                    <a:pt x="1795" y="1547"/>
                    <a:pt x="1795" y="1547"/>
                    <a:pt x="1795" y="1547"/>
                  </a:cubicBezTo>
                  <a:cubicBezTo>
                    <a:pt x="1816" y="1516"/>
                    <a:pt x="1834" y="1483"/>
                    <a:pt x="1851" y="1450"/>
                  </a:cubicBezTo>
                  <a:cubicBezTo>
                    <a:pt x="2036" y="1463"/>
                    <a:pt x="2036" y="1463"/>
                    <a:pt x="2036" y="1463"/>
                  </a:cubicBezTo>
                  <a:cubicBezTo>
                    <a:pt x="2079" y="1336"/>
                    <a:pt x="2079" y="1336"/>
                    <a:pt x="2079" y="1336"/>
                  </a:cubicBezTo>
                  <a:cubicBezTo>
                    <a:pt x="1925" y="1234"/>
                    <a:pt x="1925" y="1234"/>
                    <a:pt x="1925" y="1234"/>
                  </a:cubicBezTo>
                  <a:cubicBezTo>
                    <a:pt x="1933" y="1193"/>
                    <a:pt x="1938" y="1152"/>
                    <a:pt x="1941" y="1111"/>
                  </a:cubicBezTo>
                  <a:close/>
                  <a:moveTo>
                    <a:pt x="1358" y="1669"/>
                  </a:moveTo>
                  <a:cubicBezTo>
                    <a:pt x="1020" y="1834"/>
                    <a:pt x="613" y="1695"/>
                    <a:pt x="447" y="1357"/>
                  </a:cubicBezTo>
                  <a:cubicBezTo>
                    <a:pt x="282" y="1020"/>
                    <a:pt x="421" y="613"/>
                    <a:pt x="759" y="447"/>
                  </a:cubicBezTo>
                  <a:cubicBezTo>
                    <a:pt x="1096" y="282"/>
                    <a:pt x="1504" y="421"/>
                    <a:pt x="1669" y="759"/>
                  </a:cubicBezTo>
                  <a:cubicBezTo>
                    <a:pt x="1834" y="1096"/>
                    <a:pt x="1695" y="1503"/>
                    <a:pt x="1358" y="166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endParaRPr>
            </a:p>
          </p:txBody>
        </p:sp>
        <p:sp>
          <p:nvSpPr>
            <p:cNvPr id="7" name="Freeform 248">
              <a:extLst>
                <a:ext uri="{FF2B5EF4-FFF2-40B4-BE49-F238E27FC236}">
                  <a16:creationId xmlns:a16="http://schemas.microsoft.com/office/drawing/2014/main" id="{635C043E-EC4E-9D40-BFDC-95E11B774A97}"/>
                </a:ext>
              </a:extLst>
            </p:cNvPr>
            <p:cNvSpPr>
              <a:spLocks noEditPoints="1"/>
            </p:cNvSpPr>
            <p:nvPr/>
          </p:nvSpPr>
          <p:spPr bwMode="auto">
            <a:xfrm flipV="1">
              <a:off x="6728280" y="3763911"/>
              <a:ext cx="722313" cy="725487"/>
            </a:xfrm>
            <a:custGeom>
              <a:avLst/>
              <a:gdLst>
                <a:gd name="T0" fmla="*/ 287 w 574"/>
                <a:gd name="T1" fmla="*/ 575 h 575"/>
                <a:gd name="T2" fmla="*/ 0 w 574"/>
                <a:gd name="T3" fmla="*/ 287 h 575"/>
                <a:gd name="T4" fmla="*/ 287 w 574"/>
                <a:gd name="T5" fmla="*/ 0 h 575"/>
                <a:gd name="T6" fmla="*/ 574 w 574"/>
                <a:gd name="T7" fmla="*/ 287 h 575"/>
                <a:gd name="T8" fmla="*/ 287 w 574"/>
                <a:gd name="T9" fmla="*/ 575 h 575"/>
                <a:gd name="T10" fmla="*/ 287 w 574"/>
                <a:gd name="T11" fmla="*/ 160 h 575"/>
                <a:gd name="T12" fmla="*/ 160 w 574"/>
                <a:gd name="T13" fmla="*/ 287 h 575"/>
                <a:gd name="T14" fmla="*/ 287 w 574"/>
                <a:gd name="T15" fmla="*/ 415 h 575"/>
                <a:gd name="T16" fmla="*/ 414 w 574"/>
                <a:gd name="T17" fmla="*/ 287 h 575"/>
                <a:gd name="T18" fmla="*/ 287 w 574"/>
                <a:gd name="T19" fmla="*/ 16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4" h="575">
                  <a:moveTo>
                    <a:pt x="287" y="575"/>
                  </a:moveTo>
                  <a:cubicBezTo>
                    <a:pt x="129" y="575"/>
                    <a:pt x="0" y="446"/>
                    <a:pt x="0" y="287"/>
                  </a:cubicBezTo>
                  <a:cubicBezTo>
                    <a:pt x="0" y="129"/>
                    <a:pt x="129" y="0"/>
                    <a:pt x="287" y="0"/>
                  </a:cubicBezTo>
                  <a:cubicBezTo>
                    <a:pt x="446" y="0"/>
                    <a:pt x="574" y="129"/>
                    <a:pt x="574" y="287"/>
                  </a:cubicBezTo>
                  <a:cubicBezTo>
                    <a:pt x="574" y="446"/>
                    <a:pt x="446" y="575"/>
                    <a:pt x="287" y="575"/>
                  </a:cubicBezTo>
                  <a:close/>
                  <a:moveTo>
                    <a:pt x="287" y="160"/>
                  </a:moveTo>
                  <a:cubicBezTo>
                    <a:pt x="217" y="160"/>
                    <a:pt x="160" y="217"/>
                    <a:pt x="160" y="287"/>
                  </a:cubicBezTo>
                  <a:cubicBezTo>
                    <a:pt x="160" y="358"/>
                    <a:pt x="217" y="415"/>
                    <a:pt x="287" y="415"/>
                  </a:cubicBezTo>
                  <a:cubicBezTo>
                    <a:pt x="357" y="415"/>
                    <a:pt x="414" y="358"/>
                    <a:pt x="414" y="287"/>
                  </a:cubicBezTo>
                  <a:cubicBezTo>
                    <a:pt x="414" y="217"/>
                    <a:pt x="357" y="160"/>
                    <a:pt x="287" y="1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E171905-98DD-454D-8927-14C58351D419}"/>
              </a:ext>
            </a:extLst>
          </p:cNvPr>
          <p:cNvGrpSpPr/>
          <p:nvPr/>
        </p:nvGrpSpPr>
        <p:grpSpPr>
          <a:xfrm>
            <a:off x="4357901" y="3923332"/>
            <a:ext cx="1682750" cy="1682750"/>
            <a:chOff x="4357901" y="4232613"/>
            <a:chExt cx="1682750" cy="1682750"/>
          </a:xfrm>
          <a:gradFill>
            <a:gsLst>
              <a:gs pos="0">
                <a:schemeClr val="accent4"/>
              </a:gs>
              <a:gs pos="100000">
                <a:schemeClr val="accent3"/>
              </a:gs>
            </a:gsLst>
            <a:lin ang="9000000" scaled="0"/>
          </a:gradFill>
        </p:grpSpPr>
        <p:sp>
          <p:nvSpPr>
            <p:cNvPr id="9" name="Freeform 241">
              <a:extLst>
                <a:ext uri="{FF2B5EF4-FFF2-40B4-BE49-F238E27FC236}">
                  <a16:creationId xmlns:a16="http://schemas.microsoft.com/office/drawing/2014/main" id="{47157E2D-51BE-684F-9694-DD7939EE6C38}"/>
                </a:ext>
              </a:extLst>
            </p:cNvPr>
            <p:cNvSpPr>
              <a:spLocks noEditPoints="1"/>
            </p:cNvSpPr>
            <p:nvPr/>
          </p:nvSpPr>
          <p:spPr bwMode="auto">
            <a:xfrm flipV="1">
              <a:off x="4357901" y="4232613"/>
              <a:ext cx="1682750" cy="1682750"/>
            </a:xfrm>
            <a:custGeom>
              <a:avLst/>
              <a:gdLst>
                <a:gd name="T0" fmla="*/ 1335 w 1335"/>
                <a:gd name="T1" fmla="*/ 699 h 1335"/>
                <a:gd name="T2" fmla="*/ 1220 w 1335"/>
                <a:gd name="T3" fmla="*/ 586 h 1335"/>
                <a:gd name="T4" fmla="*/ 1300 w 1335"/>
                <a:gd name="T5" fmla="*/ 445 h 1335"/>
                <a:gd name="T6" fmla="*/ 1145 w 1335"/>
                <a:gd name="T7" fmla="*/ 378 h 1335"/>
                <a:gd name="T8" fmla="*/ 1162 w 1335"/>
                <a:gd name="T9" fmla="*/ 218 h 1335"/>
                <a:gd name="T10" fmla="*/ 1001 w 1335"/>
                <a:gd name="T11" fmla="*/ 219 h 1335"/>
                <a:gd name="T12" fmla="*/ 956 w 1335"/>
                <a:gd name="T13" fmla="*/ 65 h 1335"/>
                <a:gd name="T14" fmla="*/ 801 w 1335"/>
                <a:gd name="T15" fmla="*/ 125 h 1335"/>
                <a:gd name="T16" fmla="*/ 699 w 1335"/>
                <a:gd name="T17" fmla="*/ 0 h 1335"/>
                <a:gd name="T18" fmla="*/ 586 w 1335"/>
                <a:gd name="T19" fmla="*/ 115 h 1335"/>
                <a:gd name="T20" fmla="*/ 445 w 1335"/>
                <a:gd name="T21" fmla="*/ 35 h 1335"/>
                <a:gd name="T22" fmla="*/ 378 w 1335"/>
                <a:gd name="T23" fmla="*/ 190 h 1335"/>
                <a:gd name="T24" fmla="*/ 218 w 1335"/>
                <a:gd name="T25" fmla="*/ 173 h 1335"/>
                <a:gd name="T26" fmla="*/ 220 w 1335"/>
                <a:gd name="T27" fmla="*/ 334 h 1335"/>
                <a:gd name="T28" fmla="*/ 65 w 1335"/>
                <a:gd name="T29" fmla="*/ 379 h 1335"/>
                <a:gd name="T30" fmla="*/ 125 w 1335"/>
                <a:gd name="T31" fmla="*/ 535 h 1335"/>
                <a:gd name="T32" fmla="*/ 0 w 1335"/>
                <a:gd name="T33" fmla="*/ 636 h 1335"/>
                <a:gd name="T34" fmla="*/ 115 w 1335"/>
                <a:gd name="T35" fmla="*/ 749 h 1335"/>
                <a:gd name="T36" fmla="*/ 35 w 1335"/>
                <a:gd name="T37" fmla="*/ 890 h 1335"/>
                <a:gd name="T38" fmla="*/ 190 w 1335"/>
                <a:gd name="T39" fmla="*/ 957 h 1335"/>
                <a:gd name="T40" fmla="*/ 173 w 1335"/>
                <a:gd name="T41" fmla="*/ 1117 h 1335"/>
                <a:gd name="T42" fmla="*/ 334 w 1335"/>
                <a:gd name="T43" fmla="*/ 1116 h 1335"/>
                <a:gd name="T44" fmla="*/ 379 w 1335"/>
                <a:gd name="T45" fmla="*/ 1270 h 1335"/>
                <a:gd name="T46" fmla="*/ 535 w 1335"/>
                <a:gd name="T47" fmla="*/ 1210 h 1335"/>
                <a:gd name="T48" fmla="*/ 636 w 1335"/>
                <a:gd name="T49" fmla="*/ 1335 h 1335"/>
                <a:gd name="T50" fmla="*/ 749 w 1335"/>
                <a:gd name="T51" fmla="*/ 1220 h 1335"/>
                <a:gd name="T52" fmla="*/ 890 w 1335"/>
                <a:gd name="T53" fmla="*/ 1299 h 1335"/>
                <a:gd name="T54" fmla="*/ 957 w 1335"/>
                <a:gd name="T55" fmla="*/ 1145 h 1335"/>
                <a:gd name="T56" fmla="*/ 1117 w 1335"/>
                <a:gd name="T57" fmla="*/ 1162 h 1335"/>
                <a:gd name="T58" fmla="*/ 1116 w 1335"/>
                <a:gd name="T59" fmla="*/ 1001 h 1335"/>
                <a:gd name="T60" fmla="*/ 1271 w 1335"/>
                <a:gd name="T61" fmla="*/ 956 h 1335"/>
                <a:gd name="T62" fmla="*/ 1210 w 1335"/>
                <a:gd name="T63" fmla="*/ 801 h 1335"/>
                <a:gd name="T64" fmla="*/ 776 w 1335"/>
                <a:gd name="T65" fmla="*/ 1050 h 1335"/>
                <a:gd name="T66" fmla="*/ 560 w 1335"/>
                <a:gd name="T67" fmla="*/ 286 h 1335"/>
                <a:gd name="T68" fmla="*/ 776 w 1335"/>
                <a:gd name="T69" fmla="*/ 1050 h 1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35" h="1335">
                  <a:moveTo>
                    <a:pt x="1326" y="784"/>
                  </a:moveTo>
                  <a:cubicBezTo>
                    <a:pt x="1335" y="699"/>
                    <a:pt x="1335" y="699"/>
                    <a:pt x="1335" y="699"/>
                  </a:cubicBezTo>
                  <a:cubicBezTo>
                    <a:pt x="1226" y="658"/>
                    <a:pt x="1226" y="658"/>
                    <a:pt x="1226" y="658"/>
                  </a:cubicBezTo>
                  <a:cubicBezTo>
                    <a:pt x="1226" y="634"/>
                    <a:pt x="1224" y="610"/>
                    <a:pt x="1220" y="586"/>
                  </a:cubicBezTo>
                  <a:cubicBezTo>
                    <a:pt x="1323" y="527"/>
                    <a:pt x="1323" y="527"/>
                    <a:pt x="1323" y="527"/>
                  </a:cubicBezTo>
                  <a:cubicBezTo>
                    <a:pt x="1300" y="445"/>
                    <a:pt x="1300" y="445"/>
                    <a:pt x="1300" y="445"/>
                  </a:cubicBezTo>
                  <a:cubicBezTo>
                    <a:pt x="1181" y="448"/>
                    <a:pt x="1181" y="448"/>
                    <a:pt x="1181" y="448"/>
                  </a:cubicBezTo>
                  <a:cubicBezTo>
                    <a:pt x="1171" y="424"/>
                    <a:pt x="1159" y="400"/>
                    <a:pt x="1145" y="378"/>
                  </a:cubicBezTo>
                  <a:cubicBezTo>
                    <a:pt x="1215" y="284"/>
                    <a:pt x="1215" y="284"/>
                    <a:pt x="1215" y="284"/>
                  </a:cubicBezTo>
                  <a:cubicBezTo>
                    <a:pt x="1162" y="218"/>
                    <a:pt x="1162" y="218"/>
                    <a:pt x="1162" y="218"/>
                  </a:cubicBezTo>
                  <a:cubicBezTo>
                    <a:pt x="1055" y="266"/>
                    <a:pt x="1055" y="266"/>
                    <a:pt x="1055" y="266"/>
                  </a:cubicBezTo>
                  <a:cubicBezTo>
                    <a:pt x="1038" y="249"/>
                    <a:pt x="1020" y="234"/>
                    <a:pt x="1001" y="219"/>
                  </a:cubicBezTo>
                  <a:cubicBezTo>
                    <a:pt x="1031" y="106"/>
                    <a:pt x="1031" y="106"/>
                    <a:pt x="1031" y="106"/>
                  </a:cubicBezTo>
                  <a:cubicBezTo>
                    <a:pt x="956" y="65"/>
                    <a:pt x="956" y="65"/>
                    <a:pt x="956" y="65"/>
                  </a:cubicBezTo>
                  <a:cubicBezTo>
                    <a:pt x="875" y="149"/>
                    <a:pt x="875" y="149"/>
                    <a:pt x="875" y="149"/>
                  </a:cubicBezTo>
                  <a:cubicBezTo>
                    <a:pt x="851" y="139"/>
                    <a:pt x="826" y="131"/>
                    <a:pt x="801" y="125"/>
                  </a:cubicBezTo>
                  <a:cubicBezTo>
                    <a:pt x="784" y="9"/>
                    <a:pt x="784" y="9"/>
                    <a:pt x="784" y="9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658" y="109"/>
                    <a:pt x="658" y="109"/>
                    <a:pt x="658" y="109"/>
                  </a:cubicBezTo>
                  <a:cubicBezTo>
                    <a:pt x="634" y="109"/>
                    <a:pt x="610" y="111"/>
                    <a:pt x="586" y="115"/>
                  </a:cubicBezTo>
                  <a:cubicBezTo>
                    <a:pt x="527" y="12"/>
                    <a:pt x="527" y="12"/>
                    <a:pt x="527" y="12"/>
                  </a:cubicBezTo>
                  <a:cubicBezTo>
                    <a:pt x="445" y="35"/>
                    <a:pt x="445" y="35"/>
                    <a:pt x="445" y="35"/>
                  </a:cubicBezTo>
                  <a:cubicBezTo>
                    <a:pt x="448" y="154"/>
                    <a:pt x="448" y="154"/>
                    <a:pt x="448" y="154"/>
                  </a:cubicBezTo>
                  <a:cubicBezTo>
                    <a:pt x="424" y="164"/>
                    <a:pt x="400" y="176"/>
                    <a:pt x="378" y="190"/>
                  </a:cubicBezTo>
                  <a:cubicBezTo>
                    <a:pt x="284" y="120"/>
                    <a:pt x="284" y="120"/>
                    <a:pt x="284" y="120"/>
                  </a:cubicBezTo>
                  <a:cubicBezTo>
                    <a:pt x="218" y="173"/>
                    <a:pt x="218" y="173"/>
                    <a:pt x="218" y="173"/>
                  </a:cubicBezTo>
                  <a:cubicBezTo>
                    <a:pt x="266" y="280"/>
                    <a:pt x="266" y="280"/>
                    <a:pt x="266" y="280"/>
                  </a:cubicBezTo>
                  <a:cubicBezTo>
                    <a:pt x="249" y="297"/>
                    <a:pt x="234" y="315"/>
                    <a:pt x="220" y="334"/>
                  </a:cubicBezTo>
                  <a:cubicBezTo>
                    <a:pt x="106" y="305"/>
                    <a:pt x="106" y="305"/>
                    <a:pt x="106" y="305"/>
                  </a:cubicBezTo>
                  <a:cubicBezTo>
                    <a:pt x="65" y="379"/>
                    <a:pt x="65" y="379"/>
                    <a:pt x="65" y="379"/>
                  </a:cubicBezTo>
                  <a:cubicBezTo>
                    <a:pt x="149" y="460"/>
                    <a:pt x="149" y="460"/>
                    <a:pt x="149" y="460"/>
                  </a:cubicBezTo>
                  <a:cubicBezTo>
                    <a:pt x="139" y="484"/>
                    <a:pt x="131" y="509"/>
                    <a:pt x="125" y="535"/>
                  </a:cubicBezTo>
                  <a:cubicBezTo>
                    <a:pt x="9" y="551"/>
                    <a:pt x="9" y="551"/>
                    <a:pt x="9" y="551"/>
                  </a:cubicBezTo>
                  <a:cubicBezTo>
                    <a:pt x="0" y="636"/>
                    <a:pt x="0" y="636"/>
                    <a:pt x="0" y="636"/>
                  </a:cubicBezTo>
                  <a:cubicBezTo>
                    <a:pt x="109" y="678"/>
                    <a:pt x="109" y="678"/>
                    <a:pt x="109" y="678"/>
                  </a:cubicBezTo>
                  <a:cubicBezTo>
                    <a:pt x="110" y="701"/>
                    <a:pt x="111" y="725"/>
                    <a:pt x="115" y="749"/>
                  </a:cubicBezTo>
                  <a:cubicBezTo>
                    <a:pt x="12" y="809"/>
                    <a:pt x="12" y="809"/>
                    <a:pt x="12" y="809"/>
                  </a:cubicBezTo>
                  <a:cubicBezTo>
                    <a:pt x="35" y="890"/>
                    <a:pt x="35" y="890"/>
                    <a:pt x="35" y="890"/>
                  </a:cubicBezTo>
                  <a:cubicBezTo>
                    <a:pt x="154" y="887"/>
                    <a:pt x="154" y="887"/>
                    <a:pt x="154" y="887"/>
                  </a:cubicBezTo>
                  <a:cubicBezTo>
                    <a:pt x="164" y="912"/>
                    <a:pt x="177" y="935"/>
                    <a:pt x="190" y="957"/>
                  </a:cubicBezTo>
                  <a:cubicBezTo>
                    <a:pt x="120" y="1051"/>
                    <a:pt x="120" y="1051"/>
                    <a:pt x="120" y="1051"/>
                  </a:cubicBezTo>
                  <a:cubicBezTo>
                    <a:pt x="173" y="1117"/>
                    <a:pt x="173" y="1117"/>
                    <a:pt x="173" y="1117"/>
                  </a:cubicBezTo>
                  <a:cubicBezTo>
                    <a:pt x="280" y="1070"/>
                    <a:pt x="280" y="1070"/>
                    <a:pt x="280" y="1070"/>
                  </a:cubicBezTo>
                  <a:cubicBezTo>
                    <a:pt x="297" y="1086"/>
                    <a:pt x="315" y="1102"/>
                    <a:pt x="334" y="1116"/>
                  </a:cubicBezTo>
                  <a:cubicBezTo>
                    <a:pt x="305" y="1229"/>
                    <a:pt x="305" y="1229"/>
                    <a:pt x="305" y="1229"/>
                  </a:cubicBezTo>
                  <a:cubicBezTo>
                    <a:pt x="379" y="1270"/>
                    <a:pt x="379" y="1270"/>
                    <a:pt x="379" y="1270"/>
                  </a:cubicBezTo>
                  <a:cubicBezTo>
                    <a:pt x="460" y="1186"/>
                    <a:pt x="460" y="1186"/>
                    <a:pt x="460" y="1186"/>
                  </a:cubicBezTo>
                  <a:cubicBezTo>
                    <a:pt x="484" y="1196"/>
                    <a:pt x="509" y="1204"/>
                    <a:pt x="535" y="1210"/>
                  </a:cubicBezTo>
                  <a:cubicBezTo>
                    <a:pt x="551" y="1326"/>
                    <a:pt x="551" y="1326"/>
                    <a:pt x="551" y="1326"/>
                  </a:cubicBezTo>
                  <a:cubicBezTo>
                    <a:pt x="636" y="1335"/>
                    <a:pt x="636" y="1335"/>
                    <a:pt x="636" y="1335"/>
                  </a:cubicBezTo>
                  <a:cubicBezTo>
                    <a:pt x="678" y="1226"/>
                    <a:pt x="678" y="1226"/>
                    <a:pt x="678" y="1226"/>
                  </a:cubicBezTo>
                  <a:cubicBezTo>
                    <a:pt x="701" y="1226"/>
                    <a:pt x="725" y="1224"/>
                    <a:pt x="749" y="1220"/>
                  </a:cubicBezTo>
                  <a:cubicBezTo>
                    <a:pt x="808" y="1323"/>
                    <a:pt x="808" y="1323"/>
                    <a:pt x="808" y="1323"/>
                  </a:cubicBezTo>
                  <a:cubicBezTo>
                    <a:pt x="890" y="1299"/>
                    <a:pt x="890" y="1299"/>
                    <a:pt x="890" y="1299"/>
                  </a:cubicBezTo>
                  <a:cubicBezTo>
                    <a:pt x="887" y="1181"/>
                    <a:pt x="887" y="1181"/>
                    <a:pt x="887" y="1181"/>
                  </a:cubicBezTo>
                  <a:cubicBezTo>
                    <a:pt x="912" y="1171"/>
                    <a:pt x="935" y="1159"/>
                    <a:pt x="957" y="1145"/>
                  </a:cubicBezTo>
                  <a:cubicBezTo>
                    <a:pt x="1051" y="1215"/>
                    <a:pt x="1051" y="1215"/>
                    <a:pt x="1051" y="1215"/>
                  </a:cubicBezTo>
                  <a:cubicBezTo>
                    <a:pt x="1117" y="1162"/>
                    <a:pt x="1117" y="1162"/>
                    <a:pt x="1117" y="1162"/>
                  </a:cubicBezTo>
                  <a:cubicBezTo>
                    <a:pt x="1070" y="1055"/>
                    <a:pt x="1070" y="1055"/>
                    <a:pt x="1070" y="1055"/>
                  </a:cubicBezTo>
                  <a:cubicBezTo>
                    <a:pt x="1086" y="1038"/>
                    <a:pt x="1102" y="1020"/>
                    <a:pt x="1116" y="1001"/>
                  </a:cubicBezTo>
                  <a:cubicBezTo>
                    <a:pt x="1229" y="1031"/>
                    <a:pt x="1229" y="1031"/>
                    <a:pt x="1229" y="1031"/>
                  </a:cubicBezTo>
                  <a:cubicBezTo>
                    <a:pt x="1271" y="956"/>
                    <a:pt x="1271" y="956"/>
                    <a:pt x="1271" y="956"/>
                  </a:cubicBezTo>
                  <a:cubicBezTo>
                    <a:pt x="1186" y="875"/>
                    <a:pt x="1186" y="875"/>
                    <a:pt x="1186" y="875"/>
                  </a:cubicBezTo>
                  <a:cubicBezTo>
                    <a:pt x="1196" y="851"/>
                    <a:pt x="1204" y="826"/>
                    <a:pt x="1210" y="801"/>
                  </a:cubicBezTo>
                  <a:lnTo>
                    <a:pt x="1326" y="784"/>
                  </a:lnTo>
                  <a:close/>
                  <a:moveTo>
                    <a:pt x="776" y="1050"/>
                  </a:moveTo>
                  <a:cubicBezTo>
                    <a:pt x="565" y="1109"/>
                    <a:pt x="345" y="986"/>
                    <a:pt x="286" y="775"/>
                  </a:cubicBezTo>
                  <a:cubicBezTo>
                    <a:pt x="226" y="564"/>
                    <a:pt x="349" y="345"/>
                    <a:pt x="560" y="286"/>
                  </a:cubicBezTo>
                  <a:cubicBezTo>
                    <a:pt x="771" y="226"/>
                    <a:pt x="990" y="349"/>
                    <a:pt x="1050" y="560"/>
                  </a:cubicBezTo>
                  <a:cubicBezTo>
                    <a:pt x="1109" y="771"/>
                    <a:pt x="987" y="990"/>
                    <a:pt x="776" y="10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endParaRPr>
            </a:p>
          </p:txBody>
        </p:sp>
        <p:sp>
          <p:nvSpPr>
            <p:cNvPr id="10" name="Freeform 249">
              <a:extLst>
                <a:ext uri="{FF2B5EF4-FFF2-40B4-BE49-F238E27FC236}">
                  <a16:creationId xmlns:a16="http://schemas.microsoft.com/office/drawing/2014/main" id="{BA969255-6EEA-8049-8F93-22894F2F9D21}"/>
                </a:ext>
              </a:extLst>
            </p:cNvPr>
            <p:cNvSpPr>
              <a:spLocks noEditPoints="1"/>
            </p:cNvSpPr>
            <p:nvPr/>
          </p:nvSpPr>
          <p:spPr bwMode="auto">
            <a:xfrm flipV="1">
              <a:off x="4975652" y="4858835"/>
              <a:ext cx="457200" cy="457200"/>
            </a:xfrm>
            <a:custGeom>
              <a:avLst/>
              <a:gdLst>
                <a:gd name="T0" fmla="*/ 181 w 363"/>
                <a:gd name="T1" fmla="*/ 363 h 363"/>
                <a:gd name="T2" fmla="*/ 0 w 363"/>
                <a:gd name="T3" fmla="*/ 181 h 363"/>
                <a:gd name="T4" fmla="*/ 181 w 363"/>
                <a:gd name="T5" fmla="*/ 0 h 363"/>
                <a:gd name="T6" fmla="*/ 363 w 363"/>
                <a:gd name="T7" fmla="*/ 181 h 363"/>
                <a:gd name="T8" fmla="*/ 181 w 363"/>
                <a:gd name="T9" fmla="*/ 363 h 363"/>
                <a:gd name="T10" fmla="*/ 181 w 363"/>
                <a:gd name="T11" fmla="*/ 120 h 363"/>
                <a:gd name="T12" fmla="*/ 120 w 363"/>
                <a:gd name="T13" fmla="*/ 181 h 363"/>
                <a:gd name="T14" fmla="*/ 181 w 363"/>
                <a:gd name="T15" fmla="*/ 243 h 363"/>
                <a:gd name="T16" fmla="*/ 243 w 363"/>
                <a:gd name="T17" fmla="*/ 181 h 363"/>
                <a:gd name="T18" fmla="*/ 181 w 363"/>
                <a:gd name="T19" fmla="*/ 12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3" h="363">
                  <a:moveTo>
                    <a:pt x="181" y="363"/>
                  </a:moveTo>
                  <a:cubicBezTo>
                    <a:pt x="81" y="363"/>
                    <a:pt x="0" y="282"/>
                    <a:pt x="0" y="181"/>
                  </a:cubicBezTo>
                  <a:cubicBezTo>
                    <a:pt x="0" y="81"/>
                    <a:pt x="81" y="0"/>
                    <a:pt x="181" y="0"/>
                  </a:cubicBezTo>
                  <a:cubicBezTo>
                    <a:pt x="281" y="0"/>
                    <a:pt x="363" y="81"/>
                    <a:pt x="363" y="181"/>
                  </a:cubicBezTo>
                  <a:cubicBezTo>
                    <a:pt x="363" y="282"/>
                    <a:pt x="281" y="363"/>
                    <a:pt x="181" y="363"/>
                  </a:cubicBezTo>
                  <a:close/>
                  <a:moveTo>
                    <a:pt x="181" y="120"/>
                  </a:moveTo>
                  <a:cubicBezTo>
                    <a:pt x="147" y="120"/>
                    <a:pt x="120" y="147"/>
                    <a:pt x="120" y="181"/>
                  </a:cubicBezTo>
                  <a:cubicBezTo>
                    <a:pt x="120" y="215"/>
                    <a:pt x="147" y="243"/>
                    <a:pt x="181" y="243"/>
                  </a:cubicBezTo>
                  <a:cubicBezTo>
                    <a:pt x="215" y="243"/>
                    <a:pt x="243" y="215"/>
                    <a:pt x="243" y="181"/>
                  </a:cubicBezTo>
                  <a:cubicBezTo>
                    <a:pt x="243" y="147"/>
                    <a:pt x="215" y="120"/>
                    <a:pt x="181" y="1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1AB2D83-AB25-A042-8A4B-50647B825197}"/>
              </a:ext>
            </a:extLst>
          </p:cNvPr>
          <p:cNvGrpSpPr>
            <a:grpSpLocks/>
          </p:cNvGrpSpPr>
          <p:nvPr/>
        </p:nvGrpSpPr>
        <p:grpSpPr bwMode="auto">
          <a:xfrm>
            <a:off x="8612188" y="2870200"/>
            <a:ext cx="2698750" cy="1874838"/>
            <a:chOff x="8611450" y="3180140"/>
            <a:chExt cx="2699942" cy="187398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51D96F2-A8DB-674B-8CCC-85BE04B14D2E}"/>
                </a:ext>
              </a:extLst>
            </p:cNvPr>
            <p:cNvSpPr txBox="1"/>
            <p:nvPr/>
          </p:nvSpPr>
          <p:spPr>
            <a:xfrm>
              <a:off x="8611450" y="3546687"/>
              <a:ext cx="2699942" cy="1507441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Lorem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ipsum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dolor sit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amet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,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coctet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adipiscing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elita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SedatimLorem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ipsu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dolor sit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amet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.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Clear Sans Light" panose="020B0303030202020304" pitchFamily="34" charset="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Lorem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ipsum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dolor sit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amet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,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coctet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adipiscing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elita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SedatimLorem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ipsu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dolor sit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amet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D7D7E4A-5585-4445-A287-5D77ED5C3288}"/>
                </a:ext>
              </a:extLst>
            </p:cNvPr>
            <p:cNvSpPr txBox="1"/>
            <p:nvPr/>
          </p:nvSpPr>
          <p:spPr>
            <a:xfrm>
              <a:off x="8611450" y="3180140"/>
              <a:ext cx="2112308" cy="245951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Novecento wide Light" panose="00000405000000000000" pitchFamily="50" charset="0"/>
                  <a:cs typeface="Clear Sans" panose="020B0503030202020304" pitchFamily="34" charset="0"/>
                </a:rPr>
                <a:t>Gear Three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96C84B7-17BF-7C45-A4CF-7D3267379FD2}"/>
              </a:ext>
            </a:extLst>
          </p:cNvPr>
          <p:cNvGrpSpPr>
            <a:grpSpLocks/>
          </p:cNvGrpSpPr>
          <p:nvPr/>
        </p:nvGrpSpPr>
        <p:grpSpPr bwMode="auto">
          <a:xfrm>
            <a:off x="874713" y="2168525"/>
            <a:ext cx="2590800" cy="1012825"/>
            <a:chOff x="874059" y="2477795"/>
            <a:chExt cx="2590996" cy="101221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A1D5B85-369D-ED4F-A2AE-BC69E2754819}"/>
                </a:ext>
              </a:extLst>
            </p:cNvPr>
            <p:cNvSpPr txBox="1"/>
            <p:nvPr/>
          </p:nvSpPr>
          <p:spPr>
            <a:xfrm>
              <a:off x="874059" y="2844287"/>
              <a:ext cx="2590996" cy="645722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Lorem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ipsum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dolor sit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amet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,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coctet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adipiscing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elita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SedatimLorem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ipsu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dolor sit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amet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1632263-4C68-7148-A120-83E4C9624684}"/>
                </a:ext>
              </a:extLst>
            </p:cNvPr>
            <p:cNvSpPr txBox="1"/>
            <p:nvPr/>
          </p:nvSpPr>
          <p:spPr>
            <a:xfrm>
              <a:off x="1351932" y="2477795"/>
              <a:ext cx="2113123" cy="245915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Novecento wide Light" panose="00000405000000000000" pitchFamily="50" charset="0"/>
                  <a:cs typeface="Clear Sans" panose="020B0503030202020304" pitchFamily="34" charset="0"/>
                </a:rPr>
                <a:t>Gear One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4608A4F-108C-8E47-BF08-8E1C8B23AB31}"/>
              </a:ext>
            </a:extLst>
          </p:cNvPr>
          <p:cNvGrpSpPr>
            <a:grpSpLocks/>
          </p:cNvGrpSpPr>
          <p:nvPr/>
        </p:nvGrpSpPr>
        <p:grpSpPr bwMode="auto">
          <a:xfrm>
            <a:off x="1352550" y="4311650"/>
            <a:ext cx="2628900" cy="1011238"/>
            <a:chOff x="1352061" y="4620322"/>
            <a:chExt cx="2629016" cy="101221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E9FD080-B1BD-FA40-92ED-6F36DDBDCB04}"/>
                </a:ext>
              </a:extLst>
            </p:cNvPr>
            <p:cNvSpPr txBox="1"/>
            <p:nvPr/>
          </p:nvSpPr>
          <p:spPr>
            <a:xfrm>
              <a:off x="1352061" y="4985799"/>
              <a:ext cx="2629016" cy="646737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Lorem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ipsum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dolor sit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amet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,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coctet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adipiscing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elita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SedatimLorem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ipsu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 dolor sit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amet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cs typeface="Clear Sans Light" panose="020B0303030202020304" pitchFamily="34" charset="0"/>
                </a:rPr>
                <a:t>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34F06E4-89D5-1440-AC02-FF4737211B3E}"/>
                </a:ext>
              </a:extLst>
            </p:cNvPr>
            <p:cNvSpPr txBox="1"/>
            <p:nvPr/>
          </p:nvSpPr>
          <p:spPr>
            <a:xfrm>
              <a:off x="1868022" y="4620322"/>
              <a:ext cx="2113055" cy="246300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Novecento wide Light" panose="00000405000000000000" pitchFamily="50" charset="0"/>
                  <a:cs typeface="Clear Sans" panose="020B0503030202020304" pitchFamily="34" charset="0"/>
                </a:rPr>
                <a:t>Gear Two</a:t>
              </a:r>
            </a:p>
          </p:txBody>
        </p:sp>
      </p:grpSp>
      <p:sp>
        <p:nvSpPr>
          <p:cNvPr id="20" name="Shape 1035">
            <a:extLst>
              <a:ext uri="{FF2B5EF4-FFF2-40B4-BE49-F238E27FC236}">
                <a16:creationId xmlns:a16="http://schemas.microsoft.com/office/drawing/2014/main" id="{A4AF0773-7FDB-9342-ACA2-9DDD93C52E44}"/>
              </a:ext>
            </a:extLst>
          </p:cNvPr>
          <p:cNvSpPr>
            <a:spLocks/>
          </p:cNvSpPr>
          <p:nvPr/>
        </p:nvSpPr>
        <p:spPr bwMode="auto">
          <a:xfrm flipH="1">
            <a:off x="7658100" y="2706688"/>
            <a:ext cx="1231900" cy="242887"/>
          </a:xfrm>
          <a:custGeom>
            <a:avLst/>
            <a:gdLst>
              <a:gd name="T0" fmla="*/ 615950 w 21600"/>
              <a:gd name="T1" fmla="*/ 121512 h 21600"/>
              <a:gd name="T2" fmla="*/ 615950 w 21600"/>
              <a:gd name="T3" fmla="*/ 121512 h 21600"/>
              <a:gd name="T4" fmla="*/ 615950 w 21600"/>
              <a:gd name="T5" fmla="*/ 121512 h 21600"/>
              <a:gd name="T6" fmla="*/ 615950 w 21600"/>
              <a:gd name="T7" fmla="*/ 121512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10749" y="169"/>
                </a:lnTo>
                <a:lnTo>
                  <a:pt x="0" y="0"/>
                </a:lnTo>
              </a:path>
            </a:pathLst>
          </a:custGeom>
          <a:noFill/>
          <a:ln w="6350">
            <a:solidFill>
              <a:schemeClr val="tx2">
                <a:lumMod val="60000"/>
                <a:lumOff val="40000"/>
              </a:schemeClr>
            </a:solidFill>
            <a:miter lim="400000"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50800" tIns="50800" rIns="50800" bIns="50800" anchor="ctr"/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Shape 1035">
            <a:extLst>
              <a:ext uri="{FF2B5EF4-FFF2-40B4-BE49-F238E27FC236}">
                <a16:creationId xmlns:a16="http://schemas.microsoft.com/office/drawing/2014/main" id="{70866A4E-EE24-8149-A24F-4CDEBCCEFFC0}"/>
              </a:ext>
            </a:extLst>
          </p:cNvPr>
          <p:cNvSpPr>
            <a:spLocks/>
          </p:cNvSpPr>
          <p:nvPr/>
        </p:nvSpPr>
        <p:spPr bwMode="auto">
          <a:xfrm>
            <a:off x="2897188" y="2044700"/>
            <a:ext cx="1231900" cy="242888"/>
          </a:xfrm>
          <a:custGeom>
            <a:avLst/>
            <a:gdLst>
              <a:gd name="T0" fmla="*/ 615950 w 21600"/>
              <a:gd name="T1" fmla="*/ 121512 h 21600"/>
              <a:gd name="T2" fmla="*/ 615950 w 21600"/>
              <a:gd name="T3" fmla="*/ 121512 h 21600"/>
              <a:gd name="T4" fmla="*/ 615950 w 21600"/>
              <a:gd name="T5" fmla="*/ 121512 h 21600"/>
              <a:gd name="T6" fmla="*/ 615950 w 21600"/>
              <a:gd name="T7" fmla="*/ 121512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10749" y="169"/>
                </a:lnTo>
                <a:lnTo>
                  <a:pt x="0" y="0"/>
                </a:lnTo>
              </a:path>
            </a:pathLst>
          </a:custGeom>
          <a:noFill/>
          <a:ln w="6350">
            <a:solidFill>
              <a:schemeClr val="tx2">
                <a:lumMod val="60000"/>
                <a:lumOff val="40000"/>
              </a:schemeClr>
            </a:solidFill>
            <a:miter lim="400000"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50800" tIns="50800" rIns="50800" bIns="50800" anchor="ctr"/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Shape 1035">
            <a:extLst>
              <a:ext uri="{FF2B5EF4-FFF2-40B4-BE49-F238E27FC236}">
                <a16:creationId xmlns:a16="http://schemas.microsoft.com/office/drawing/2014/main" id="{AFD5025C-0315-A942-A054-86D982685DDD}"/>
              </a:ext>
            </a:extLst>
          </p:cNvPr>
          <p:cNvSpPr>
            <a:spLocks/>
          </p:cNvSpPr>
          <p:nvPr/>
        </p:nvSpPr>
        <p:spPr bwMode="auto">
          <a:xfrm>
            <a:off x="3381375" y="4222750"/>
            <a:ext cx="1231900" cy="242888"/>
          </a:xfrm>
          <a:custGeom>
            <a:avLst/>
            <a:gdLst>
              <a:gd name="T0" fmla="*/ 615950 w 21600"/>
              <a:gd name="T1" fmla="*/ 121512 h 21600"/>
              <a:gd name="T2" fmla="*/ 615950 w 21600"/>
              <a:gd name="T3" fmla="*/ 121512 h 21600"/>
              <a:gd name="T4" fmla="*/ 615950 w 21600"/>
              <a:gd name="T5" fmla="*/ 121512 h 21600"/>
              <a:gd name="T6" fmla="*/ 615950 w 21600"/>
              <a:gd name="T7" fmla="*/ 121512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10749" y="169"/>
                </a:lnTo>
                <a:lnTo>
                  <a:pt x="0" y="0"/>
                </a:lnTo>
              </a:path>
            </a:pathLst>
          </a:custGeom>
          <a:noFill/>
          <a:ln w="6350">
            <a:solidFill>
              <a:schemeClr val="tx2">
                <a:lumMod val="60000"/>
                <a:lumOff val="40000"/>
              </a:schemeClr>
            </a:solidFill>
            <a:miter lim="400000"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50800" tIns="50800" rIns="50800" bIns="50800" anchor="ctr"/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6D1717-4192-CB41-BCA3-CE21E8B84A57}"/>
              </a:ext>
            </a:extLst>
          </p:cNvPr>
          <p:cNvSpPr txBox="1"/>
          <p:nvPr/>
        </p:nvSpPr>
        <p:spPr>
          <a:xfrm>
            <a:off x="6996113" y="506413"/>
            <a:ext cx="4583112" cy="113896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Novecento wide Book"/>
              </a:rPr>
              <a:t>Important Gear</a:t>
            </a:r>
          </a:p>
          <a:p>
            <a:pPr algn="r" eaLnBrk="1" fontAlgn="auto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Novecento wide Book"/>
              </a:rPr>
              <a:t>Components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2189B2E-BA26-474B-A244-D22FB81B2DE9}"/>
              </a:ext>
            </a:extLst>
          </p:cNvPr>
          <p:cNvSpPr/>
          <p:nvPr/>
        </p:nvSpPr>
        <p:spPr>
          <a:xfrm>
            <a:off x="7637463" y="1573213"/>
            <a:ext cx="3884612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Novecento wide Light" panose="00000405000000000000" pitchFamily="50" charset="0"/>
              </a:rPr>
              <a:t>Lorem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Novecento wide Light" panose="00000405000000000000" pitchFamily="50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Novecento wide Light" panose="00000405000000000000" pitchFamily="50" charset="0"/>
              </a:rPr>
              <a:t>ipsum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Novecento wide Light" panose="00000405000000000000" pitchFamily="50" charset="0"/>
              </a:rPr>
              <a:t> dolor sit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Novecento wide Light" panose="00000405000000000000" pitchFamily="50" charset="0"/>
              </a:rPr>
              <a:t>amet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Novecento wide Light" panose="00000405000000000000" pitchFamily="50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Novecento wide Light" panose="00000405000000000000" pitchFamily="50" charset="0"/>
              </a:rPr>
              <a:t>consectetur</a:t>
            </a:r>
            <a:endParaRPr lang="en-US" sz="1400" dirty="0">
              <a:solidFill>
                <a:schemeClr val="tx2">
                  <a:lumMod val="60000"/>
                  <a:lumOff val="40000"/>
                </a:schemeClr>
              </a:solidFill>
              <a:latin typeface="Novecento wide Light" panose="00000405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288511"/>
      </p:ext>
    </p:extLst>
  </p:cSld>
  <p:clrMapOvr>
    <a:masterClrMapping/>
  </p:clrMapOvr>
  <p:transition spd="med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ight Arrow 42">
            <a:extLst>
              <a:ext uri="{FF2B5EF4-FFF2-40B4-BE49-F238E27FC236}">
                <a16:creationId xmlns:a16="http://schemas.microsoft.com/office/drawing/2014/main" id="{C1F698A5-E85D-D445-BAC3-59B382AF7A35}"/>
              </a:ext>
            </a:extLst>
          </p:cNvPr>
          <p:cNvSpPr/>
          <p:nvPr/>
        </p:nvSpPr>
        <p:spPr>
          <a:xfrm>
            <a:off x="8010525" y="2225675"/>
            <a:ext cx="876300" cy="509588"/>
          </a:xfrm>
          <a:prstGeom prst="rightArrow">
            <a:avLst/>
          </a:prstGeom>
          <a:gradFill>
            <a:gsLst>
              <a:gs pos="0">
                <a:schemeClr val="bg1"/>
              </a:gs>
              <a:gs pos="100000">
                <a:schemeClr val="accent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794C740-894E-404E-9D9E-360A8C0EB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2238" y="2049463"/>
            <a:ext cx="2495550" cy="64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Title</a:t>
            </a:r>
          </a:p>
          <a:p>
            <a:pPr>
              <a:lnSpc>
                <a:spcPct val="90000"/>
              </a:lnSpc>
            </a:pPr>
            <a:r>
              <a:rPr lang="en-US" altLang="en-US" sz="105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amet, consectetur adipiscing elit.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9C2B8F4-AF7C-F84F-B3DA-F5E05CB06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300" y="2735263"/>
            <a:ext cx="2495550" cy="64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r>
              <a:rPr lang="en-US" alt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Title</a:t>
            </a:r>
          </a:p>
          <a:p>
            <a:pPr algn="r">
              <a:lnSpc>
                <a:spcPct val="90000"/>
              </a:lnSpc>
            </a:pPr>
            <a:r>
              <a:rPr lang="en-US" alt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alt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alt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alt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alt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Right Arrow 45">
            <a:extLst>
              <a:ext uri="{FF2B5EF4-FFF2-40B4-BE49-F238E27FC236}">
                <a16:creationId xmlns:a16="http://schemas.microsoft.com/office/drawing/2014/main" id="{6FC54062-6896-D542-B7CB-31DFB19842D1}"/>
              </a:ext>
            </a:extLst>
          </p:cNvPr>
          <p:cNvSpPr/>
          <p:nvPr/>
        </p:nvSpPr>
        <p:spPr>
          <a:xfrm flipH="1">
            <a:off x="3968750" y="2809875"/>
            <a:ext cx="876300" cy="509588"/>
          </a:xfrm>
          <a:prstGeom prst="rightArrow">
            <a:avLst/>
          </a:prstGeom>
          <a:gradFill>
            <a:gsLst>
              <a:gs pos="0">
                <a:schemeClr val="bg1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30C6E4D-50F0-5244-A77F-76AD8CFA8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963" y="4200525"/>
            <a:ext cx="2495550" cy="64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r>
              <a:rPr lang="en-US" alt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Title</a:t>
            </a:r>
          </a:p>
          <a:p>
            <a:pPr algn="r">
              <a:lnSpc>
                <a:spcPct val="90000"/>
              </a:lnSpc>
            </a:pPr>
            <a:r>
              <a:rPr lang="en-US" altLang="en-US" sz="105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amet, consectetur adipiscing elit.</a:t>
            </a:r>
          </a:p>
        </p:txBody>
      </p:sp>
      <p:sp>
        <p:nvSpPr>
          <p:cNvPr id="48" name="Right Arrow 47">
            <a:extLst>
              <a:ext uri="{FF2B5EF4-FFF2-40B4-BE49-F238E27FC236}">
                <a16:creationId xmlns:a16="http://schemas.microsoft.com/office/drawing/2014/main" id="{56C0551D-F154-B043-BB3A-E27E95FA0BEC}"/>
              </a:ext>
            </a:extLst>
          </p:cNvPr>
          <p:cNvSpPr/>
          <p:nvPr/>
        </p:nvSpPr>
        <p:spPr>
          <a:xfrm flipH="1">
            <a:off x="3173413" y="4276725"/>
            <a:ext cx="876300" cy="508000"/>
          </a:xfrm>
          <a:prstGeom prst="rightArrow">
            <a:avLst/>
          </a:prstGeom>
          <a:gradFill>
            <a:gsLst>
              <a:gs pos="0">
                <a:schemeClr val="bg1"/>
              </a:gs>
              <a:gs pos="100000">
                <a:schemeClr val="accent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ight Arrow 48">
            <a:extLst>
              <a:ext uri="{FF2B5EF4-FFF2-40B4-BE49-F238E27FC236}">
                <a16:creationId xmlns:a16="http://schemas.microsoft.com/office/drawing/2014/main" id="{ACDEA97B-1C3C-7945-8447-6EA750DE89B9}"/>
              </a:ext>
            </a:extLst>
          </p:cNvPr>
          <p:cNvSpPr/>
          <p:nvPr/>
        </p:nvSpPr>
        <p:spPr>
          <a:xfrm>
            <a:off x="7718425" y="4095750"/>
            <a:ext cx="876300" cy="509588"/>
          </a:xfrm>
          <a:prstGeom prst="rightArrow">
            <a:avLst/>
          </a:prstGeom>
          <a:gradFill>
            <a:gsLst>
              <a:gs pos="0">
                <a:schemeClr val="bg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B6678A5-B9B7-6548-8538-4FACF7913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0138" y="3919538"/>
            <a:ext cx="2495550" cy="64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Title</a:t>
            </a:r>
          </a:p>
          <a:p>
            <a:pPr>
              <a:lnSpc>
                <a:spcPct val="90000"/>
              </a:lnSpc>
            </a:pPr>
            <a:r>
              <a:rPr lang="en-US" altLang="en-US" sz="105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amet, consectetur adipiscing elit.</a:t>
            </a:r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0158E8C4-8A41-F04A-966D-89120B7161A7}"/>
              </a:ext>
            </a:extLst>
          </p:cNvPr>
          <p:cNvSpPr>
            <a:spLocks noEditPoints="1"/>
          </p:cNvSpPr>
          <p:nvPr/>
        </p:nvSpPr>
        <p:spPr bwMode="auto">
          <a:xfrm>
            <a:off x="5568950" y="4413250"/>
            <a:ext cx="919163" cy="922338"/>
          </a:xfrm>
          <a:custGeom>
            <a:avLst/>
            <a:gdLst>
              <a:gd name="T0" fmla="*/ 207 w 618"/>
              <a:gd name="T1" fmla="*/ 17 h 619"/>
              <a:gd name="T2" fmla="*/ 187 w 618"/>
              <a:gd name="T3" fmla="*/ 58 h 619"/>
              <a:gd name="T4" fmla="*/ 140 w 618"/>
              <a:gd name="T5" fmla="*/ 72 h 619"/>
              <a:gd name="T6" fmla="*/ 105 w 618"/>
              <a:gd name="T7" fmla="*/ 77 h 619"/>
              <a:gd name="T8" fmla="*/ 60 w 618"/>
              <a:gd name="T9" fmla="*/ 126 h 619"/>
              <a:gd name="T10" fmla="*/ 67 w 618"/>
              <a:gd name="T11" fmla="*/ 170 h 619"/>
              <a:gd name="T12" fmla="*/ 13 w 618"/>
              <a:gd name="T13" fmla="*/ 220 h 619"/>
              <a:gd name="T14" fmla="*/ 30 w 618"/>
              <a:gd name="T15" fmla="*/ 291 h 619"/>
              <a:gd name="T16" fmla="*/ 0 w 618"/>
              <a:gd name="T17" fmla="*/ 324 h 619"/>
              <a:gd name="T18" fmla="*/ 10 w 618"/>
              <a:gd name="T19" fmla="*/ 390 h 619"/>
              <a:gd name="T20" fmla="*/ 49 w 618"/>
              <a:gd name="T21" fmla="*/ 413 h 619"/>
              <a:gd name="T22" fmla="*/ 55 w 618"/>
              <a:gd name="T23" fmla="*/ 485 h 619"/>
              <a:gd name="T24" fmla="*/ 121 w 618"/>
              <a:gd name="T25" fmla="*/ 516 h 619"/>
              <a:gd name="T26" fmla="*/ 128 w 618"/>
              <a:gd name="T27" fmla="*/ 561 h 619"/>
              <a:gd name="T28" fmla="*/ 186 w 618"/>
              <a:gd name="T29" fmla="*/ 594 h 619"/>
              <a:gd name="T30" fmla="*/ 228 w 618"/>
              <a:gd name="T31" fmla="*/ 577 h 619"/>
              <a:gd name="T32" fmla="*/ 288 w 618"/>
              <a:gd name="T33" fmla="*/ 618 h 619"/>
              <a:gd name="T34" fmla="*/ 307 w 618"/>
              <a:gd name="T35" fmla="*/ 602 h 619"/>
              <a:gd name="T36" fmla="*/ 368 w 618"/>
              <a:gd name="T37" fmla="*/ 614 h 619"/>
              <a:gd name="T38" fmla="*/ 393 w 618"/>
              <a:gd name="T39" fmla="*/ 577 h 619"/>
              <a:gd name="T40" fmla="*/ 455 w 618"/>
              <a:gd name="T41" fmla="*/ 583 h 619"/>
              <a:gd name="T42" fmla="*/ 468 w 618"/>
              <a:gd name="T43" fmla="*/ 540 h 619"/>
              <a:gd name="T44" fmla="*/ 538 w 618"/>
              <a:gd name="T45" fmla="*/ 519 h 619"/>
              <a:gd name="T46" fmla="*/ 553 w 618"/>
              <a:gd name="T47" fmla="*/ 448 h 619"/>
              <a:gd name="T48" fmla="*/ 595 w 618"/>
              <a:gd name="T49" fmla="*/ 430 h 619"/>
              <a:gd name="T50" fmla="*/ 576 w 618"/>
              <a:gd name="T51" fmla="*/ 395 h 619"/>
              <a:gd name="T52" fmla="*/ 616 w 618"/>
              <a:gd name="T53" fmla="*/ 354 h 619"/>
              <a:gd name="T54" fmla="*/ 589 w 618"/>
              <a:gd name="T55" fmla="*/ 286 h 619"/>
              <a:gd name="T56" fmla="*/ 614 w 618"/>
              <a:gd name="T57" fmla="*/ 249 h 619"/>
              <a:gd name="T58" fmla="*/ 570 w 618"/>
              <a:gd name="T59" fmla="*/ 205 h 619"/>
              <a:gd name="T60" fmla="*/ 582 w 618"/>
              <a:gd name="T61" fmla="*/ 162 h 619"/>
              <a:gd name="T62" fmla="*/ 544 w 618"/>
              <a:gd name="T63" fmla="*/ 107 h 619"/>
              <a:gd name="T64" fmla="*/ 499 w 618"/>
              <a:gd name="T65" fmla="*/ 103 h 619"/>
              <a:gd name="T66" fmla="*/ 466 w 618"/>
              <a:gd name="T67" fmla="*/ 77 h 619"/>
              <a:gd name="T68" fmla="*/ 452 w 618"/>
              <a:gd name="T69" fmla="*/ 34 h 619"/>
              <a:gd name="T70" fmla="*/ 390 w 618"/>
              <a:gd name="T71" fmla="*/ 10 h 619"/>
              <a:gd name="T72" fmla="*/ 350 w 618"/>
              <a:gd name="T73" fmla="*/ 32 h 619"/>
              <a:gd name="T74" fmla="*/ 285 w 618"/>
              <a:gd name="T75" fmla="*/ 1 h 619"/>
              <a:gd name="T76" fmla="*/ 225 w 618"/>
              <a:gd name="T77" fmla="*/ 42 h 619"/>
              <a:gd name="T78" fmla="*/ 188 w 618"/>
              <a:gd name="T79" fmla="*/ 286 h 619"/>
              <a:gd name="T80" fmla="*/ 228 w 618"/>
              <a:gd name="T81" fmla="*/ 335 h 619"/>
              <a:gd name="T82" fmla="*/ 334 w 618"/>
              <a:gd name="T83" fmla="*/ 390 h 619"/>
              <a:gd name="T84" fmla="*/ 223 w 618"/>
              <a:gd name="T85" fmla="*/ 399 h 619"/>
              <a:gd name="T86" fmla="*/ 82 w 618"/>
              <a:gd name="T87" fmla="*/ 398 h 619"/>
              <a:gd name="T88" fmla="*/ 323 w 618"/>
              <a:gd name="T89" fmla="*/ 552 h 619"/>
              <a:gd name="T90" fmla="*/ 534 w 618"/>
              <a:gd name="T91" fmla="*/ 402 h 619"/>
              <a:gd name="T92" fmla="*/ 437 w 618"/>
              <a:gd name="T93" fmla="*/ 291 h 619"/>
              <a:gd name="T94" fmla="*/ 541 w 618"/>
              <a:gd name="T95" fmla="*/ 237 h 619"/>
              <a:gd name="T96" fmla="*/ 295 w 618"/>
              <a:gd name="T97" fmla="*/ 186 h 619"/>
              <a:gd name="T98" fmla="*/ 441 w 618"/>
              <a:gd name="T99" fmla="*/ 105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18" h="619">
                <a:moveTo>
                  <a:pt x="225" y="42"/>
                </a:moveTo>
                <a:cubicBezTo>
                  <a:pt x="225" y="42"/>
                  <a:pt x="225" y="42"/>
                  <a:pt x="225" y="42"/>
                </a:cubicBezTo>
                <a:cubicBezTo>
                  <a:pt x="207" y="17"/>
                  <a:pt x="207" y="17"/>
                  <a:pt x="207" y="17"/>
                </a:cubicBezTo>
                <a:cubicBezTo>
                  <a:pt x="195" y="22"/>
                  <a:pt x="195" y="22"/>
                  <a:pt x="195" y="22"/>
                </a:cubicBezTo>
                <a:cubicBezTo>
                  <a:pt x="183" y="27"/>
                  <a:pt x="183" y="27"/>
                  <a:pt x="183" y="27"/>
                </a:cubicBezTo>
                <a:cubicBezTo>
                  <a:pt x="187" y="58"/>
                  <a:pt x="187" y="58"/>
                  <a:pt x="187" y="58"/>
                </a:cubicBezTo>
                <a:cubicBezTo>
                  <a:pt x="174" y="64"/>
                  <a:pt x="162" y="71"/>
                  <a:pt x="150" y="79"/>
                </a:cubicBezTo>
                <a:cubicBezTo>
                  <a:pt x="140" y="72"/>
                  <a:pt x="140" y="72"/>
                  <a:pt x="140" y="72"/>
                </a:cubicBezTo>
                <a:cubicBezTo>
                  <a:pt x="140" y="72"/>
                  <a:pt x="140" y="72"/>
                  <a:pt x="140" y="72"/>
                </a:cubicBezTo>
                <a:cubicBezTo>
                  <a:pt x="125" y="60"/>
                  <a:pt x="125" y="60"/>
                  <a:pt x="125" y="60"/>
                </a:cubicBezTo>
                <a:cubicBezTo>
                  <a:pt x="115" y="68"/>
                  <a:pt x="115" y="68"/>
                  <a:pt x="115" y="68"/>
                </a:cubicBezTo>
                <a:cubicBezTo>
                  <a:pt x="105" y="77"/>
                  <a:pt x="105" y="77"/>
                  <a:pt x="105" y="77"/>
                </a:cubicBezTo>
                <a:cubicBezTo>
                  <a:pt x="118" y="105"/>
                  <a:pt x="118" y="105"/>
                  <a:pt x="118" y="105"/>
                </a:cubicBezTo>
                <a:cubicBezTo>
                  <a:pt x="108" y="115"/>
                  <a:pt x="98" y="125"/>
                  <a:pt x="89" y="137"/>
                </a:cubicBezTo>
                <a:cubicBezTo>
                  <a:pt x="60" y="126"/>
                  <a:pt x="60" y="126"/>
                  <a:pt x="60" y="126"/>
                </a:cubicBezTo>
                <a:cubicBezTo>
                  <a:pt x="53" y="137"/>
                  <a:pt x="53" y="137"/>
                  <a:pt x="53" y="137"/>
                </a:cubicBezTo>
                <a:cubicBezTo>
                  <a:pt x="45" y="147"/>
                  <a:pt x="45" y="147"/>
                  <a:pt x="45" y="147"/>
                </a:cubicBezTo>
                <a:cubicBezTo>
                  <a:pt x="67" y="170"/>
                  <a:pt x="67" y="170"/>
                  <a:pt x="67" y="170"/>
                </a:cubicBezTo>
                <a:cubicBezTo>
                  <a:pt x="59" y="183"/>
                  <a:pt x="53" y="196"/>
                  <a:pt x="48" y="209"/>
                </a:cubicBezTo>
                <a:cubicBezTo>
                  <a:pt x="17" y="207"/>
                  <a:pt x="17" y="207"/>
                  <a:pt x="17" y="207"/>
                </a:cubicBezTo>
                <a:cubicBezTo>
                  <a:pt x="13" y="220"/>
                  <a:pt x="13" y="220"/>
                  <a:pt x="13" y="220"/>
                </a:cubicBezTo>
                <a:cubicBezTo>
                  <a:pt x="9" y="232"/>
                  <a:pt x="9" y="232"/>
                  <a:pt x="9" y="232"/>
                </a:cubicBezTo>
                <a:cubicBezTo>
                  <a:pt x="36" y="248"/>
                  <a:pt x="36" y="248"/>
                  <a:pt x="36" y="248"/>
                </a:cubicBezTo>
                <a:cubicBezTo>
                  <a:pt x="33" y="262"/>
                  <a:pt x="31" y="276"/>
                  <a:pt x="30" y="291"/>
                </a:cubicBezTo>
                <a:cubicBezTo>
                  <a:pt x="0" y="298"/>
                  <a:pt x="0" y="298"/>
                  <a:pt x="0" y="298"/>
                </a:cubicBezTo>
                <a:cubicBezTo>
                  <a:pt x="0" y="311"/>
                  <a:pt x="0" y="311"/>
                  <a:pt x="0" y="311"/>
                </a:cubicBezTo>
                <a:cubicBezTo>
                  <a:pt x="0" y="324"/>
                  <a:pt x="0" y="324"/>
                  <a:pt x="0" y="324"/>
                </a:cubicBezTo>
                <a:cubicBezTo>
                  <a:pt x="30" y="331"/>
                  <a:pt x="30" y="331"/>
                  <a:pt x="30" y="331"/>
                </a:cubicBezTo>
                <a:cubicBezTo>
                  <a:pt x="31" y="346"/>
                  <a:pt x="34" y="360"/>
                  <a:pt x="37" y="374"/>
                </a:cubicBezTo>
                <a:cubicBezTo>
                  <a:pt x="10" y="390"/>
                  <a:pt x="10" y="390"/>
                  <a:pt x="10" y="390"/>
                </a:cubicBezTo>
                <a:cubicBezTo>
                  <a:pt x="14" y="403"/>
                  <a:pt x="14" y="403"/>
                  <a:pt x="14" y="403"/>
                </a:cubicBezTo>
                <a:cubicBezTo>
                  <a:pt x="18" y="415"/>
                  <a:pt x="18" y="415"/>
                  <a:pt x="18" y="415"/>
                </a:cubicBezTo>
                <a:cubicBezTo>
                  <a:pt x="49" y="413"/>
                  <a:pt x="49" y="413"/>
                  <a:pt x="49" y="413"/>
                </a:cubicBezTo>
                <a:cubicBezTo>
                  <a:pt x="55" y="426"/>
                  <a:pt x="61" y="439"/>
                  <a:pt x="68" y="452"/>
                </a:cubicBezTo>
                <a:cubicBezTo>
                  <a:pt x="47" y="475"/>
                  <a:pt x="47" y="475"/>
                  <a:pt x="47" y="475"/>
                </a:cubicBezTo>
                <a:cubicBezTo>
                  <a:pt x="55" y="485"/>
                  <a:pt x="55" y="485"/>
                  <a:pt x="55" y="485"/>
                </a:cubicBezTo>
                <a:cubicBezTo>
                  <a:pt x="62" y="496"/>
                  <a:pt x="62" y="496"/>
                  <a:pt x="62" y="496"/>
                </a:cubicBezTo>
                <a:cubicBezTo>
                  <a:pt x="91" y="485"/>
                  <a:pt x="91" y="485"/>
                  <a:pt x="91" y="485"/>
                </a:cubicBezTo>
                <a:cubicBezTo>
                  <a:pt x="100" y="496"/>
                  <a:pt x="110" y="507"/>
                  <a:pt x="121" y="516"/>
                </a:cubicBezTo>
                <a:cubicBezTo>
                  <a:pt x="108" y="545"/>
                  <a:pt x="108" y="545"/>
                  <a:pt x="108" y="545"/>
                </a:cubicBezTo>
                <a:cubicBezTo>
                  <a:pt x="118" y="553"/>
                  <a:pt x="118" y="553"/>
                  <a:pt x="118" y="553"/>
                </a:cubicBezTo>
                <a:cubicBezTo>
                  <a:pt x="128" y="561"/>
                  <a:pt x="128" y="561"/>
                  <a:pt x="128" y="561"/>
                </a:cubicBezTo>
                <a:cubicBezTo>
                  <a:pt x="153" y="542"/>
                  <a:pt x="153" y="542"/>
                  <a:pt x="153" y="542"/>
                </a:cubicBezTo>
                <a:cubicBezTo>
                  <a:pt x="165" y="550"/>
                  <a:pt x="177" y="557"/>
                  <a:pt x="190" y="563"/>
                </a:cubicBezTo>
                <a:cubicBezTo>
                  <a:pt x="186" y="594"/>
                  <a:pt x="186" y="594"/>
                  <a:pt x="186" y="594"/>
                </a:cubicBezTo>
                <a:cubicBezTo>
                  <a:pt x="198" y="598"/>
                  <a:pt x="198" y="598"/>
                  <a:pt x="198" y="598"/>
                </a:cubicBezTo>
                <a:cubicBezTo>
                  <a:pt x="210" y="603"/>
                  <a:pt x="210" y="603"/>
                  <a:pt x="210" y="603"/>
                </a:cubicBezTo>
                <a:cubicBezTo>
                  <a:pt x="228" y="577"/>
                  <a:pt x="228" y="577"/>
                  <a:pt x="228" y="577"/>
                </a:cubicBezTo>
                <a:cubicBezTo>
                  <a:pt x="242" y="582"/>
                  <a:pt x="256" y="585"/>
                  <a:pt x="270" y="587"/>
                </a:cubicBezTo>
                <a:cubicBezTo>
                  <a:pt x="275" y="618"/>
                  <a:pt x="275" y="618"/>
                  <a:pt x="275" y="618"/>
                </a:cubicBezTo>
                <a:cubicBezTo>
                  <a:pt x="288" y="618"/>
                  <a:pt x="288" y="618"/>
                  <a:pt x="288" y="618"/>
                </a:cubicBezTo>
                <a:cubicBezTo>
                  <a:pt x="301" y="619"/>
                  <a:pt x="301" y="619"/>
                  <a:pt x="301" y="619"/>
                </a:cubicBezTo>
                <a:cubicBezTo>
                  <a:pt x="307" y="602"/>
                  <a:pt x="307" y="602"/>
                  <a:pt x="307" y="602"/>
                </a:cubicBezTo>
                <a:cubicBezTo>
                  <a:pt x="307" y="602"/>
                  <a:pt x="307" y="602"/>
                  <a:pt x="307" y="602"/>
                </a:cubicBezTo>
                <a:cubicBezTo>
                  <a:pt x="311" y="590"/>
                  <a:pt x="311" y="590"/>
                  <a:pt x="311" y="590"/>
                </a:cubicBezTo>
                <a:cubicBezTo>
                  <a:pt x="325" y="590"/>
                  <a:pt x="339" y="588"/>
                  <a:pt x="354" y="586"/>
                </a:cubicBezTo>
                <a:cubicBezTo>
                  <a:pt x="368" y="614"/>
                  <a:pt x="368" y="614"/>
                  <a:pt x="368" y="614"/>
                </a:cubicBezTo>
                <a:cubicBezTo>
                  <a:pt x="380" y="611"/>
                  <a:pt x="380" y="611"/>
                  <a:pt x="380" y="611"/>
                </a:cubicBezTo>
                <a:cubicBezTo>
                  <a:pt x="393" y="608"/>
                  <a:pt x="393" y="608"/>
                  <a:pt x="393" y="608"/>
                </a:cubicBezTo>
                <a:cubicBezTo>
                  <a:pt x="393" y="577"/>
                  <a:pt x="393" y="577"/>
                  <a:pt x="393" y="577"/>
                </a:cubicBezTo>
                <a:cubicBezTo>
                  <a:pt x="394" y="577"/>
                  <a:pt x="394" y="577"/>
                  <a:pt x="394" y="577"/>
                </a:cubicBezTo>
                <a:cubicBezTo>
                  <a:pt x="408" y="572"/>
                  <a:pt x="421" y="567"/>
                  <a:pt x="433" y="561"/>
                </a:cubicBezTo>
                <a:cubicBezTo>
                  <a:pt x="455" y="583"/>
                  <a:pt x="455" y="583"/>
                  <a:pt x="455" y="583"/>
                </a:cubicBezTo>
                <a:cubicBezTo>
                  <a:pt x="466" y="577"/>
                  <a:pt x="466" y="577"/>
                  <a:pt x="466" y="577"/>
                </a:cubicBezTo>
                <a:cubicBezTo>
                  <a:pt x="477" y="570"/>
                  <a:pt x="477" y="570"/>
                  <a:pt x="477" y="570"/>
                </a:cubicBezTo>
                <a:cubicBezTo>
                  <a:pt x="468" y="540"/>
                  <a:pt x="468" y="540"/>
                  <a:pt x="468" y="540"/>
                </a:cubicBezTo>
                <a:cubicBezTo>
                  <a:pt x="480" y="532"/>
                  <a:pt x="491" y="523"/>
                  <a:pt x="502" y="513"/>
                </a:cubicBezTo>
                <a:cubicBezTo>
                  <a:pt x="529" y="528"/>
                  <a:pt x="529" y="528"/>
                  <a:pt x="529" y="528"/>
                </a:cubicBezTo>
                <a:cubicBezTo>
                  <a:pt x="538" y="519"/>
                  <a:pt x="538" y="519"/>
                  <a:pt x="538" y="519"/>
                </a:cubicBezTo>
                <a:cubicBezTo>
                  <a:pt x="547" y="509"/>
                  <a:pt x="547" y="509"/>
                  <a:pt x="547" y="509"/>
                </a:cubicBezTo>
                <a:cubicBezTo>
                  <a:pt x="529" y="483"/>
                  <a:pt x="529" y="483"/>
                  <a:pt x="529" y="483"/>
                </a:cubicBezTo>
                <a:cubicBezTo>
                  <a:pt x="538" y="472"/>
                  <a:pt x="546" y="460"/>
                  <a:pt x="553" y="448"/>
                </a:cubicBezTo>
                <a:cubicBezTo>
                  <a:pt x="584" y="454"/>
                  <a:pt x="584" y="454"/>
                  <a:pt x="584" y="454"/>
                </a:cubicBezTo>
                <a:cubicBezTo>
                  <a:pt x="589" y="442"/>
                  <a:pt x="589" y="442"/>
                  <a:pt x="589" y="442"/>
                </a:cubicBezTo>
                <a:cubicBezTo>
                  <a:pt x="595" y="430"/>
                  <a:pt x="595" y="430"/>
                  <a:pt x="595" y="430"/>
                </a:cubicBezTo>
                <a:cubicBezTo>
                  <a:pt x="571" y="411"/>
                  <a:pt x="571" y="411"/>
                  <a:pt x="571" y="411"/>
                </a:cubicBezTo>
                <a:cubicBezTo>
                  <a:pt x="572" y="408"/>
                  <a:pt x="573" y="405"/>
                  <a:pt x="574" y="402"/>
                </a:cubicBezTo>
                <a:cubicBezTo>
                  <a:pt x="576" y="395"/>
                  <a:pt x="576" y="395"/>
                  <a:pt x="576" y="395"/>
                </a:cubicBezTo>
                <a:cubicBezTo>
                  <a:pt x="579" y="386"/>
                  <a:pt x="581" y="378"/>
                  <a:pt x="583" y="370"/>
                </a:cubicBezTo>
                <a:cubicBezTo>
                  <a:pt x="614" y="367"/>
                  <a:pt x="614" y="367"/>
                  <a:pt x="614" y="367"/>
                </a:cubicBezTo>
                <a:cubicBezTo>
                  <a:pt x="616" y="354"/>
                  <a:pt x="616" y="354"/>
                  <a:pt x="616" y="354"/>
                </a:cubicBezTo>
                <a:cubicBezTo>
                  <a:pt x="618" y="341"/>
                  <a:pt x="618" y="341"/>
                  <a:pt x="618" y="341"/>
                </a:cubicBezTo>
                <a:cubicBezTo>
                  <a:pt x="589" y="329"/>
                  <a:pt x="589" y="329"/>
                  <a:pt x="589" y="329"/>
                </a:cubicBezTo>
                <a:cubicBezTo>
                  <a:pt x="590" y="315"/>
                  <a:pt x="590" y="301"/>
                  <a:pt x="589" y="286"/>
                </a:cubicBezTo>
                <a:cubicBezTo>
                  <a:pt x="618" y="274"/>
                  <a:pt x="618" y="274"/>
                  <a:pt x="618" y="274"/>
                </a:cubicBezTo>
                <a:cubicBezTo>
                  <a:pt x="616" y="261"/>
                  <a:pt x="616" y="261"/>
                  <a:pt x="616" y="261"/>
                </a:cubicBezTo>
                <a:cubicBezTo>
                  <a:pt x="614" y="249"/>
                  <a:pt x="614" y="249"/>
                  <a:pt x="614" y="249"/>
                </a:cubicBezTo>
                <a:cubicBezTo>
                  <a:pt x="582" y="246"/>
                  <a:pt x="582" y="246"/>
                  <a:pt x="582" y="246"/>
                </a:cubicBezTo>
                <a:cubicBezTo>
                  <a:pt x="581" y="239"/>
                  <a:pt x="579" y="232"/>
                  <a:pt x="577" y="225"/>
                </a:cubicBezTo>
                <a:cubicBezTo>
                  <a:pt x="575" y="218"/>
                  <a:pt x="572" y="212"/>
                  <a:pt x="570" y="205"/>
                </a:cubicBezTo>
                <a:cubicBezTo>
                  <a:pt x="594" y="185"/>
                  <a:pt x="594" y="185"/>
                  <a:pt x="594" y="185"/>
                </a:cubicBezTo>
                <a:cubicBezTo>
                  <a:pt x="588" y="173"/>
                  <a:pt x="588" y="173"/>
                  <a:pt x="588" y="173"/>
                </a:cubicBezTo>
                <a:cubicBezTo>
                  <a:pt x="582" y="162"/>
                  <a:pt x="582" y="162"/>
                  <a:pt x="582" y="162"/>
                </a:cubicBezTo>
                <a:cubicBezTo>
                  <a:pt x="552" y="168"/>
                  <a:pt x="552" y="168"/>
                  <a:pt x="552" y="168"/>
                </a:cubicBezTo>
                <a:cubicBezTo>
                  <a:pt x="544" y="156"/>
                  <a:pt x="536" y="144"/>
                  <a:pt x="527" y="133"/>
                </a:cubicBezTo>
                <a:cubicBezTo>
                  <a:pt x="544" y="107"/>
                  <a:pt x="544" y="107"/>
                  <a:pt x="544" y="107"/>
                </a:cubicBezTo>
                <a:cubicBezTo>
                  <a:pt x="535" y="97"/>
                  <a:pt x="535" y="97"/>
                  <a:pt x="535" y="97"/>
                </a:cubicBezTo>
                <a:cubicBezTo>
                  <a:pt x="526" y="88"/>
                  <a:pt x="526" y="88"/>
                  <a:pt x="526" y="88"/>
                </a:cubicBezTo>
                <a:cubicBezTo>
                  <a:pt x="499" y="103"/>
                  <a:pt x="499" y="103"/>
                  <a:pt x="499" y="103"/>
                </a:cubicBezTo>
                <a:cubicBezTo>
                  <a:pt x="493" y="97"/>
                  <a:pt x="486" y="92"/>
                  <a:pt x="479" y="87"/>
                </a:cubicBezTo>
                <a:cubicBezTo>
                  <a:pt x="473" y="82"/>
                  <a:pt x="473" y="82"/>
                  <a:pt x="473" y="82"/>
                </a:cubicBezTo>
                <a:cubicBezTo>
                  <a:pt x="471" y="80"/>
                  <a:pt x="468" y="78"/>
                  <a:pt x="466" y="77"/>
                </a:cubicBezTo>
                <a:cubicBezTo>
                  <a:pt x="474" y="47"/>
                  <a:pt x="474" y="47"/>
                  <a:pt x="474" y="47"/>
                </a:cubicBezTo>
                <a:cubicBezTo>
                  <a:pt x="463" y="40"/>
                  <a:pt x="463" y="40"/>
                  <a:pt x="463" y="40"/>
                </a:cubicBezTo>
                <a:cubicBezTo>
                  <a:pt x="452" y="34"/>
                  <a:pt x="452" y="34"/>
                  <a:pt x="452" y="34"/>
                </a:cubicBezTo>
                <a:cubicBezTo>
                  <a:pt x="430" y="57"/>
                  <a:pt x="430" y="57"/>
                  <a:pt x="430" y="57"/>
                </a:cubicBezTo>
                <a:cubicBezTo>
                  <a:pt x="417" y="50"/>
                  <a:pt x="404" y="45"/>
                  <a:pt x="390" y="41"/>
                </a:cubicBezTo>
                <a:cubicBezTo>
                  <a:pt x="390" y="10"/>
                  <a:pt x="390" y="10"/>
                  <a:pt x="390" y="10"/>
                </a:cubicBezTo>
                <a:cubicBezTo>
                  <a:pt x="377" y="7"/>
                  <a:pt x="377" y="7"/>
                  <a:pt x="377" y="7"/>
                </a:cubicBezTo>
                <a:cubicBezTo>
                  <a:pt x="364" y="4"/>
                  <a:pt x="364" y="4"/>
                  <a:pt x="364" y="4"/>
                </a:cubicBezTo>
                <a:cubicBezTo>
                  <a:pt x="350" y="32"/>
                  <a:pt x="350" y="32"/>
                  <a:pt x="350" y="32"/>
                </a:cubicBezTo>
                <a:cubicBezTo>
                  <a:pt x="336" y="30"/>
                  <a:pt x="322" y="29"/>
                  <a:pt x="307" y="29"/>
                </a:cubicBezTo>
                <a:cubicBezTo>
                  <a:pt x="298" y="0"/>
                  <a:pt x="298" y="0"/>
                  <a:pt x="298" y="0"/>
                </a:cubicBezTo>
                <a:cubicBezTo>
                  <a:pt x="285" y="1"/>
                  <a:pt x="285" y="1"/>
                  <a:pt x="285" y="1"/>
                </a:cubicBezTo>
                <a:cubicBezTo>
                  <a:pt x="272" y="2"/>
                  <a:pt x="272" y="2"/>
                  <a:pt x="272" y="2"/>
                </a:cubicBezTo>
                <a:cubicBezTo>
                  <a:pt x="267" y="33"/>
                  <a:pt x="267" y="33"/>
                  <a:pt x="267" y="33"/>
                </a:cubicBezTo>
                <a:cubicBezTo>
                  <a:pt x="253" y="35"/>
                  <a:pt x="239" y="38"/>
                  <a:pt x="225" y="42"/>
                </a:cubicBezTo>
                <a:moveTo>
                  <a:pt x="156" y="121"/>
                </a:moveTo>
                <a:cubicBezTo>
                  <a:pt x="198" y="255"/>
                  <a:pt x="198" y="255"/>
                  <a:pt x="198" y="255"/>
                </a:cubicBezTo>
                <a:cubicBezTo>
                  <a:pt x="201" y="266"/>
                  <a:pt x="197" y="279"/>
                  <a:pt x="188" y="286"/>
                </a:cubicBezTo>
                <a:cubicBezTo>
                  <a:pt x="73" y="367"/>
                  <a:pt x="73" y="367"/>
                  <a:pt x="73" y="367"/>
                </a:cubicBezTo>
                <a:cubicBezTo>
                  <a:pt x="50" y="274"/>
                  <a:pt x="84" y="179"/>
                  <a:pt x="156" y="121"/>
                </a:cubicBezTo>
                <a:moveTo>
                  <a:pt x="228" y="335"/>
                </a:moveTo>
                <a:cubicBezTo>
                  <a:pt x="214" y="291"/>
                  <a:pt x="239" y="243"/>
                  <a:pt x="284" y="229"/>
                </a:cubicBezTo>
                <a:cubicBezTo>
                  <a:pt x="328" y="215"/>
                  <a:pt x="375" y="240"/>
                  <a:pt x="389" y="284"/>
                </a:cubicBezTo>
                <a:cubicBezTo>
                  <a:pt x="404" y="329"/>
                  <a:pt x="379" y="376"/>
                  <a:pt x="334" y="390"/>
                </a:cubicBezTo>
                <a:cubicBezTo>
                  <a:pt x="290" y="404"/>
                  <a:pt x="242" y="380"/>
                  <a:pt x="228" y="335"/>
                </a:cubicBezTo>
                <a:moveTo>
                  <a:pt x="82" y="398"/>
                </a:moveTo>
                <a:cubicBezTo>
                  <a:pt x="223" y="399"/>
                  <a:pt x="223" y="399"/>
                  <a:pt x="223" y="399"/>
                </a:cubicBezTo>
                <a:cubicBezTo>
                  <a:pt x="235" y="399"/>
                  <a:pt x="246" y="407"/>
                  <a:pt x="249" y="418"/>
                </a:cubicBezTo>
                <a:cubicBezTo>
                  <a:pt x="291" y="552"/>
                  <a:pt x="291" y="552"/>
                  <a:pt x="291" y="552"/>
                </a:cubicBezTo>
                <a:cubicBezTo>
                  <a:pt x="200" y="546"/>
                  <a:pt x="117" y="487"/>
                  <a:pt x="82" y="398"/>
                </a:cubicBezTo>
                <a:moveTo>
                  <a:pt x="534" y="402"/>
                </a:moveTo>
                <a:cubicBezTo>
                  <a:pt x="507" y="466"/>
                  <a:pt x="454" y="519"/>
                  <a:pt x="382" y="542"/>
                </a:cubicBezTo>
                <a:cubicBezTo>
                  <a:pt x="363" y="548"/>
                  <a:pt x="343" y="551"/>
                  <a:pt x="323" y="552"/>
                </a:cubicBezTo>
                <a:cubicBezTo>
                  <a:pt x="368" y="419"/>
                  <a:pt x="368" y="419"/>
                  <a:pt x="368" y="419"/>
                </a:cubicBezTo>
                <a:cubicBezTo>
                  <a:pt x="372" y="408"/>
                  <a:pt x="382" y="400"/>
                  <a:pt x="394" y="401"/>
                </a:cubicBezTo>
                <a:cubicBezTo>
                  <a:pt x="534" y="402"/>
                  <a:pt x="534" y="402"/>
                  <a:pt x="534" y="402"/>
                </a:cubicBezTo>
                <a:moveTo>
                  <a:pt x="541" y="237"/>
                </a:moveTo>
                <a:cubicBezTo>
                  <a:pt x="555" y="282"/>
                  <a:pt x="555" y="328"/>
                  <a:pt x="544" y="371"/>
                </a:cubicBezTo>
                <a:cubicBezTo>
                  <a:pt x="437" y="291"/>
                  <a:pt x="437" y="291"/>
                  <a:pt x="437" y="291"/>
                </a:cubicBezTo>
                <a:cubicBezTo>
                  <a:pt x="424" y="282"/>
                  <a:pt x="419" y="266"/>
                  <a:pt x="424" y="251"/>
                </a:cubicBezTo>
                <a:cubicBezTo>
                  <a:pt x="467" y="125"/>
                  <a:pt x="467" y="125"/>
                  <a:pt x="467" y="125"/>
                </a:cubicBezTo>
                <a:cubicBezTo>
                  <a:pt x="500" y="153"/>
                  <a:pt x="527" y="191"/>
                  <a:pt x="541" y="237"/>
                </a:cubicBezTo>
                <a:moveTo>
                  <a:pt x="441" y="105"/>
                </a:moveTo>
                <a:cubicBezTo>
                  <a:pt x="327" y="186"/>
                  <a:pt x="327" y="186"/>
                  <a:pt x="327" y="186"/>
                </a:cubicBezTo>
                <a:cubicBezTo>
                  <a:pt x="317" y="193"/>
                  <a:pt x="304" y="193"/>
                  <a:pt x="295" y="186"/>
                </a:cubicBezTo>
                <a:cubicBezTo>
                  <a:pt x="182" y="102"/>
                  <a:pt x="182" y="102"/>
                  <a:pt x="182" y="102"/>
                </a:cubicBezTo>
                <a:cubicBezTo>
                  <a:pt x="198" y="92"/>
                  <a:pt x="216" y="84"/>
                  <a:pt x="236" y="78"/>
                </a:cubicBezTo>
                <a:cubicBezTo>
                  <a:pt x="308" y="55"/>
                  <a:pt x="382" y="68"/>
                  <a:pt x="441" y="105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12">
            <a:extLst>
              <a:ext uri="{FF2B5EF4-FFF2-40B4-BE49-F238E27FC236}">
                <a16:creationId xmlns:a16="http://schemas.microsoft.com/office/drawing/2014/main" id="{7F334E63-BB3A-3E41-90BD-88D6059E1AED}"/>
              </a:ext>
            </a:extLst>
          </p:cNvPr>
          <p:cNvSpPr>
            <a:spLocks noEditPoints="1"/>
          </p:cNvSpPr>
          <p:nvPr/>
        </p:nvSpPr>
        <p:spPr bwMode="auto">
          <a:xfrm>
            <a:off x="6378575" y="3587750"/>
            <a:ext cx="1531938" cy="1538288"/>
          </a:xfrm>
          <a:custGeom>
            <a:avLst/>
            <a:gdLst>
              <a:gd name="T0" fmla="*/ 1482501 w 640"/>
              <a:gd name="T1" fmla="*/ 1044621 h 642"/>
              <a:gd name="T2" fmla="*/ 1470526 w 640"/>
              <a:gd name="T3" fmla="*/ 888886 h 642"/>
              <a:gd name="T4" fmla="*/ 1496871 w 640"/>
              <a:gd name="T5" fmla="*/ 795446 h 642"/>
              <a:gd name="T6" fmla="*/ 1492081 w 640"/>
              <a:gd name="T7" fmla="*/ 685233 h 642"/>
              <a:gd name="T8" fmla="*/ 1456156 w 640"/>
              <a:gd name="T9" fmla="*/ 594188 h 642"/>
              <a:gd name="T10" fmla="*/ 1458551 w 640"/>
              <a:gd name="T11" fmla="*/ 436058 h 642"/>
              <a:gd name="T12" fmla="*/ 1310062 w 640"/>
              <a:gd name="T13" fmla="*/ 400119 h 642"/>
              <a:gd name="T14" fmla="*/ 1317247 w 640"/>
              <a:gd name="T15" fmla="*/ 232404 h 642"/>
              <a:gd name="T16" fmla="*/ 1168757 w 640"/>
              <a:gd name="T17" fmla="*/ 177298 h 642"/>
              <a:gd name="T18" fmla="*/ 1094512 w 640"/>
              <a:gd name="T19" fmla="*/ 115004 h 642"/>
              <a:gd name="T20" fmla="*/ 991527 w 640"/>
              <a:gd name="T21" fmla="*/ 74274 h 642"/>
              <a:gd name="T22" fmla="*/ 895728 w 640"/>
              <a:gd name="T23" fmla="*/ 69482 h 642"/>
              <a:gd name="T24" fmla="*/ 752028 w 640"/>
              <a:gd name="T25" fmla="*/ 0 h 642"/>
              <a:gd name="T26" fmla="*/ 637068 w 640"/>
              <a:gd name="T27" fmla="*/ 124588 h 642"/>
              <a:gd name="T28" fmla="*/ 536479 w 640"/>
              <a:gd name="T29" fmla="*/ 35939 h 642"/>
              <a:gd name="T30" fmla="*/ 478999 w 640"/>
              <a:gd name="T31" fmla="*/ 179694 h 642"/>
              <a:gd name="T32" fmla="*/ 313744 w 640"/>
              <a:gd name="T33" fmla="*/ 148547 h 642"/>
              <a:gd name="T34" fmla="*/ 239499 w 640"/>
              <a:gd name="T35" fmla="*/ 287510 h 642"/>
              <a:gd name="T36" fmla="*/ 167650 w 640"/>
              <a:gd name="T37" fmla="*/ 352200 h 642"/>
              <a:gd name="T38" fmla="*/ 112565 w 640"/>
              <a:gd name="T39" fmla="*/ 448037 h 642"/>
              <a:gd name="T40" fmla="*/ 93405 w 640"/>
              <a:gd name="T41" fmla="*/ 543874 h 642"/>
              <a:gd name="T42" fmla="*/ 4790 w 640"/>
              <a:gd name="T43" fmla="*/ 673254 h 642"/>
              <a:gd name="T44" fmla="*/ 112565 w 640"/>
              <a:gd name="T45" fmla="*/ 795446 h 642"/>
              <a:gd name="T46" fmla="*/ 14370 w 640"/>
              <a:gd name="T47" fmla="*/ 922429 h 642"/>
              <a:gd name="T48" fmla="*/ 110170 w 640"/>
              <a:gd name="T49" fmla="*/ 1049413 h 642"/>
              <a:gd name="T50" fmla="*/ 138910 w 640"/>
              <a:gd name="T51" fmla="*/ 1140458 h 642"/>
              <a:gd name="T52" fmla="*/ 203574 w 640"/>
              <a:gd name="T53" fmla="*/ 1231503 h 642"/>
              <a:gd name="T54" fmla="*/ 280214 w 640"/>
              <a:gd name="T55" fmla="*/ 1289005 h 642"/>
              <a:gd name="T56" fmla="*/ 364039 w 640"/>
              <a:gd name="T57" fmla="*/ 1423177 h 642"/>
              <a:gd name="T58" fmla="*/ 519714 w 640"/>
              <a:gd name="T59" fmla="*/ 1375258 h 642"/>
              <a:gd name="T60" fmla="*/ 593958 w 640"/>
              <a:gd name="T61" fmla="*/ 1516618 h 642"/>
              <a:gd name="T62" fmla="*/ 749633 w 640"/>
              <a:gd name="T63" fmla="*/ 1483075 h 642"/>
              <a:gd name="T64" fmla="*/ 845433 w 640"/>
              <a:gd name="T65" fmla="*/ 1495054 h 642"/>
              <a:gd name="T66" fmla="*/ 953207 w 640"/>
              <a:gd name="T67" fmla="*/ 1473491 h 642"/>
              <a:gd name="T68" fmla="*/ 1046612 w 640"/>
              <a:gd name="T69" fmla="*/ 1444740 h 642"/>
              <a:gd name="T70" fmla="*/ 1144807 w 640"/>
              <a:gd name="T71" fmla="*/ 1392030 h 642"/>
              <a:gd name="T72" fmla="*/ 1211867 w 640"/>
              <a:gd name="T73" fmla="*/ 1324944 h 642"/>
              <a:gd name="T74" fmla="*/ 1357962 w 640"/>
              <a:gd name="T75" fmla="*/ 1260254 h 642"/>
              <a:gd name="T76" fmla="*/ 1334012 w 640"/>
              <a:gd name="T77" fmla="*/ 1099727 h 642"/>
              <a:gd name="T78" fmla="*/ 1293297 w 640"/>
              <a:gd name="T79" fmla="*/ 783466 h 642"/>
              <a:gd name="T80" fmla="*/ 1149597 w 640"/>
              <a:gd name="T81" fmla="*/ 407306 h 642"/>
              <a:gd name="T82" fmla="*/ 828668 w 640"/>
              <a:gd name="T83" fmla="*/ 246780 h 642"/>
              <a:gd name="T84" fmla="*/ 780768 w 640"/>
              <a:gd name="T85" fmla="*/ 265947 h 642"/>
              <a:gd name="T86" fmla="*/ 404754 w 640"/>
              <a:gd name="T87" fmla="*/ 385743 h 642"/>
              <a:gd name="T88" fmla="*/ 244289 w 640"/>
              <a:gd name="T89" fmla="*/ 706797 h 642"/>
              <a:gd name="T90" fmla="*/ 241894 w 640"/>
              <a:gd name="T91" fmla="*/ 754715 h 642"/>
              <a:gd name="T92" fmla="*/ 385594 w 640"/>
              <a:gd name="T93" fmla="*/ 1130874 h 642"/>
              <a:gd name="T94" fmla="*/ 706523 w 640"/>
              <a:gd name="T95" fmla="*/ 1291401 h 642"/>
              <a:gd name="T96" fmla="*/ 941232 w 640"/>
              <a:gd name="T97" fmla="*/ 392931 h 642"/>
              <a:gd name="T98" fmla="*/ 752028 w 640"/>
              <a:gd name="T99" fmla="*/ 1293797 h 642"/>
              <a:gd name="T100" fmla="*/ 924468 w 640"/>
              <a:gd name="T101" fmla="*/ 1269838 h 642"/>
              <a:gd name="T102" fmla="*/ 1264557 w 640"/>
              <a:gd name="T103" fmla="*/ 828988 h 64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640"/>
              <a:gd name="T157" fmla="*/ 0 h 642"/>
              <a:gd name="T158" fmla="*/ 640 w 640"/>
              <a:gd name="T159" fmla="*/ 642 h 642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640" h="642">
                <a:moveTo>
                  <a:pt x="576" y="444"/>
                </a:moveTo>
                <a:cubicBezTo>
                  <a:pt x="594" y="455"/>
                  <a:pt x="594" y="455"/>
                  <a:pt x="594" y="455"/>
                </a:cubicBezTo>
                <a:cubicBezTo>
                  <a:pt x="601" y="459"/>
                  <a:pt x="611" y="456"/>
                  <a:pt x="614" y="448"/>
                </a:cubicBezTo>
                <a:cubicBezTo>
                  <a:pt x="616" y="444"/>
                  <a:pt x="618" y="440"/>
                  <a:pt x="619" y="436"/>
                </a:cubicBezTo>
                <a:cubicBezTo>
                  <a:pt x="622" y="428"/>
                  <a:pt x="618" y="420"/>
                  <a:pt x="610" y="417"/>
                </a:cubicBezTo>
                <a:cubicBezTo>
                  <a:pt x="603" y="415"/>
                  <a:pt x="603" y="415"/>
                  <a:pt x="603" y="415"/>
                </a:cubicBezTo>
                <a:cubicBezTo>
                  <a:pt x="592" y="412"/>
                  <a:pt x="584" y="402"/>
                  <a:pt x="585" y="391"/>
                </a:cubicBezTo>
                <a:cubicBezTo>
                  <a:pt x="587" y="376"/>
                  <a:pt x="601" y="367"/>
                  <a:pt x="614" y="371"/>
                </a:cubicBezTo>
                <a:cubicBezTo>
                  <a:pt x="620" y="372"/>
                  <a:pt x="620" y="372"/>
                  <a:pt x="620" y="372"/>
                </a:cubicBezTo>
                <a:cubicBezTo>
                  <a:pt x="629" y="375"/>
                  <a:pt x="637" y="369"/>
                  <a:pt x="638" y="360"/>
                </a:cubicBezTo>
                <a:cubicBezTo>
                  <a:pt x="639" y="356"/>
                  <a:pt x="639" y="352"/>
                  <a:pt x="640" y="348"/>
                </a:cubicBezTo>
                <a:cubicBezTo>
                  <a:pt x="640" y="339"/>
                  <a:pt x="634" y="332"/>
                  <a:pt x="625" y="332"/>
                </a:cubicBezTo>
                <a:cubicBezTo>
                  <a:pt x="618" y="332"/>
                  <a:pt x="618" y="332"/>
                  <a:pt x="618" y="332"/>
                </a:cubicBezTo>
                <a:cubicBezTo>
                  <a:pt x="607" y="332"/>
                  <a:pt x="596" y="325"/>
                  <a:pt x="594" y="314"/>
                </a:cubicBezTo>
                <a:cubicBezTo>
                  <a:pt x="591" y="299"/>
                  <a:pt x="602" y="286"/>
                  <a:pt x="616" y="286"/>
                </a:cubicBezTo>
                <a:cubicBezTo>
                  <a:pt x="623" y="286"/>
                  <a:pt x="623" y="286"/>
                  <a:pt x="623" y="286"/>
                </a:cubicBezTo>
                <a:cubicBezTo>
                  <a:pt x="631" y="286"/>
                  <a:pt x="638" y="278"/>
                  <a:pt x="637" y="269"/>
                </a:cubicBezTo>
                <a:cubicBezTo>
                  <a:pt x="636" y="265"/>
                  <a:pt x="635" y="261"/>
                  <a:pt x="634" y="256"/>
                </a:cubicBezTo>
                <a:cubicBezTo>
                  <a:pt x="633" y="248"/>
                  <a:pt x="624" y="243"/>
                  <a:pt x="616" y="246"/>
                </a:cubicBezTo>
                <a:cubicBezTo>
                  <a:pt x="608" y="248"/>
                  <a:pt x="608" y="248"/>
                  <a:pt x="608" y="248"/>
                </a:cubicBezTo>
                <a:cubicBezTo>
                  <a:pt x="596" y="252"/>
                  <a:pt x="583" y="245"/>
                  <a:pt x="579" y="233"/>
                </a:cubicBezTo>
                <a:cubicBezTo>
                  <a:pt x="576" y="221"/>
                  <a:pt x="582" y="208"/>
                  <a:pt x="595" y="204"/>
                </a:cubicBezTo>
                <a:cubicBezTo>
                  <a:pt x="601" y="202"/>
                  <a:pt x="601" y="202"/>
                  <a:pt x="601" y="202"/>
                </a:cubicBezTo>
                <a:cubicBezTo>
                  <a:pt x="609" y="199"/>
                  <a:pt x="613" y="190"/>
                  <a:pt x="609" y="182"/>
                </a:cubicBezTo>
                <a:cubicBezTo>
                  <a:pt x="607" y="178"/>
                  <a:pt x="605" y="174"/>
                  <a:pt x="603" y="171"/>
                </a:cubicBezTo>
                <a:cubicBezTo>
                  <a:pt x="599" y="163"/>
                  <a:pt x="590" y="161"/>
                  <a:pt x="583" y="165"/>
                </a:cubicBezTo>
                <a:cubicBezTo>
                  <a:pt x="577" y="169"/>
                  <a:pt x="577" y="169"/>
                  <a:pt x="577" y="169"/>
                </a:cubicBezTo>
                <a:cubicBezTo>
                  <a:pt x="567" y="176"/>
                  <a:pt x="554" y="175"/>
                  <a:pt x="547" y="167"/>
                </a:cubicBezTo>
                <a:cubicBezTo>
                  <a:pt x="537" y="156"/>
                  <a:pt x="539" y="139"/>
                  <a:pt x="550" y="132"/>
                </a:cubicBezTo>
                <a:cubicBezTo>
                  <a:pt x="556" y="128"/>
                  <a:pt x="556" y="128"/>
                  <a:pt x="556" y="128"/>
                </a:cubicBezTo>
                <a:cubicBezTo>
                  <a:pt x="563" y="123"/>
                  <a:pt x="564" y="113"/>
                  <a:pt x="558" y="106"/>
                </a:cubicBezTo>
                <a:cubicBezTo>
                  <a:pt x="556" y="103"/>
                  <a:pt x="553" y="100"/>
                  <a:pt x="550" y="97"/>
                </a:cubicBezTo>
                <a:cubicBezTo>
                  <a:pt x="544" y="91"/>
                  <a:pt x="534" y="91"/>
                  <a:pt x="528" y="98"/>
                </a:cubicBezTo>
                <a:cubicBezTo>
                  <a:pt x="524" y="103"/>
                  <a:pt x="524" y="103"/>
                  <a:pt x="524" y="103"/>
                </a:cubicBezTo>
                <a:cubicBezTo>
                  <a:pt x="516" y="112"/>
                  <a:pt x="504" y="115"/>
                  <a:pt x="494" y="109"/>
                </a:cubicBezTo>
                <a:cubicBezTo>
                  <a:pt x="481" y="102"/>
                  <a:pt x="479" y="85"/>
                  <a:pt x="488" y="74"/>
                </a:cubicBezTo>
                <a:cubicBezTo>
                  <a:pt x="492" y="70"/>
                  <a:pt x="492" y="70"/>
                  <a:pt x="492" y="70"/>
                </a:cubicBezTo>
                <a:cubicBezTo>
                  <a:pt x="497" y="63"/>
                  <a:pt x="496" y="53"/>
                  <a:pt x="488" y="48"/>
                </a:cubicBezTo>
                <a:cubicBezTo>
                  <a:pt x="485" y="46"/>
                  <a:pt x="481" y="44"/>
                  <a:pt x="477" y="41"/>
                </a:cubicBezTo>
                <a:cubicBezTo>
                  <a:pt x="470" y="37"/>
                  <a:pt x="460" y="40"/>
                  <a:pt x="457" y="48"/>
                </a:cubicBezTo>
                <a:cubicBezTo>
                  <a:pt x="454" y="55"/>
                  <a:pt x="454" y="55"/>
                  <a:pt x="454" y="55"/>
                </a:cubicBezTo>
                <a:cubicBezTo>
                  <a:pt x="450" y="65"/>
                  <a:pt x="438" y="71"/>
                  <a:pt x="427" y="69"/>
                </a:cubicBezTo>
                <a:cubicBezTo>
                  <a:pt x="413" y="65"/>
                  <a:pt x="406" y="50"/>
                  <a:pt x="412" y="37"/>
                </a:cubicBezTo>
                <a:cubicBezTo>
                  <a:pt x="414" y="31"/>
                  <a:pt x="414" y="31"/>
                  <a:pt x="414" y="31"/>
                </a:cubicBezTo>
                <a:cubicBezTo>
                  <a:pt x="418" y="23"/>
                  <a:pt x="413" y="14"/>
                  <a:pt x="405" y="12"/>
                </a:cubicBezTo>
                <a:cubicBezTo>
                  <a:pt x="401" y="11"/>
                  <a:pt x="396" y="9"/>
                  <a:pt x="392" y="9"/>
                </a:cubicBezTo>
                <a:cubicBezTo>
                  <a:pt x="384" y="7"/>
                  <a:pt x="376" y="12"/>
                  <a:pt x="375" y="21"/>
                </a:cubicBezTo>
                <a:cubicBezTo>
                  <a:pt x="374" y="29"/>
                  <a:pt x="374" y="29"/>
                  <a:pt x="374" y="29"/>
                </a:cubicBezTo>
                <a:cubicBezTo>
                  <a:pt x="372" y="41"/>
                  <a:pt x="360" y="50"/>
                  <a:pt x="348" y="49"/>
                </a:cubicBezTo>
                <a:cubicBezTo>
                  <a:pt x="337" y="52"/>
                  <a:pt x="325" y="43"/>
                  <a:pt x="327" y="31"/>
                </a:cubicBezTo>
                <a:cubicBezTo>
                  <a:pt x="329" y="17"/>
                  <a:pt x="329" y="17"/>
                  <a:pt x="329" y="17"/>
                </a:cubicBezTo>
                <a:cubicBezTo>
                  <a:pt x="330" y="8"/>
                  <a:pt x="323" y="0"/>
                  <a:pt x="314" y="0"/>
                </a:cubicBezTo>
                <a:cubicBezTo>
                  <a:pt x="310" y="0"/>
                  <a:pt x="306" y="1"/>
                  <a:pt x="301" y="1"/>
                </a:cubicBezTo>
                <a:cubicBezTo>
                  <a:pt x="293" y="1"/>
                  <a:pt x="286" y="9"/>
                  <a:pt x="288" y="18"/>
                </a:cubicBezTo>
                <a:cubicBezTo>
                  <a:pt x="289" y="25"/>
                  <a:pt x="289" y="25"/>
                  <a:pt x="289" y="25"/>
                </a:cubicBezTo>
                <a:cubicBezTo>
                  <a:pt x="291" y="39"/>
                  <a:pt x="281" y="52"/>
                  <a:pt x="266" y="52"/>
                </a:cubicBezTo>
                <a:cubicBezTo>
                  <a:pt x="255" y="52"/>
                  <a:pt x="245" y="43"/>
                  <a:pt x="244" y="32"/>
                </a:cubicBezTo>
                <a:cubicBezTo>
                  <a:pt x="243" y="27"/>
                  <a:pt x="243" y="27"/>
                  <a:pt x="243" y="27"/>
                </a:cubicBezTo>
                <a:cubicBezTo>
                  <a:pt x="241" y="18"/>
                  <a:pt x="233" y="13"/>
                  <a:pt x="224" y="15"/>
                </a:cubicBezTo>
                <a:cubicBezTo>
                  <a:pt x="224" y="15"/>
                  <a:pt x="224" y="15"/>
                  <a:pt x="224" y="15"/>
                </a:cubicBezTo>
                <a:cubicBezTo>
                  <a:pt x="220" y="17"/>
                  <a:pt x="216" y="18"/>
                  <a:pt x="212" y="19"/>
                </a:cubicBezTo>
                <a:cubicBezTo>
                  <a:pt x="204" y="22"/>
                  <a:pt x="200" y="31"/>
                  <a:pt x="204" y="39"/>
                </a:cubicBezTo>
                <a:cubicBezTo>
                  <a:pt x="207" y="46"/>
                  <a:pt x="207" y="46"/>
                  <a:pt x="207" y="46"/>
                </a:cubicBezTo>
                <a:cubicBezTo>
                  <a:pt x="212" y="56"/>
                  <a:pt x="209" y="68"/>
                  <a:pt x="200" y="75"/>
                </a:cubicBezTo>
                <a:cubicBezTo>
                  <a:pt x="188" y="83"/>
                  <a:pt x="172" y="79"/>
                  <a:pt x="166" y="66"/>
                </a:cubicBezTo>
                <a:cubicBezTo>
                  <a:pt x="163" y="60"/>
                  <a:pt x="163" y="60"/>
                  <a:pt x="163" y="60"/>
                </a:cubicBezTo>
                <a:cubicBezTo>
                  <a:pt x="159" y="52"/>
                  <a:pt x="149" y="50"/>
                  <a:pt x="142" y="55"/>
                </a:cubicBezTo>
                <a:cubicBezTo>
                  <a:pt x="138" y="57"/>
                  <a:pt x="135" y="59"/>
                  <a:pt x="131" y="62"/>
                </a:cubicBezTo>
                <a:cubicBezTo>
                  <a:pt x="124" y="67"/>
                  <a:pt x="123" y="77"/>
                  <a:pt x="129" y="83"/>
                </a:cubicBezTo>
                <a:cubicBezTo>
                  <a:pt x="134" y="89"/>
                  <a:pt x="134" y="89"/>
                  <a:pt x="134" y="89"/>
                </a:cubicBezTo>
                <a:cubicBezTo>
                  <a:pt x="141" y="97"/>
                  <a:pt x="142" y="110"/>
                  <a:pt x="135" y="119"/>
                </a:cubicBezTo>
                <a:cubicBezTo>
                  <a:pt x="126" y="130"/>
                  <a:pt x="109" y="130"/>
                  <a:pt x="100" y="120"/>
                </a:cubicBezTo>
                <a:cubicBezTo>
                  <a:pt x="96" y="115"/>
                  <a:pt x="96" y="115"/>
                  <a:pt x="96" y="115"/>
                </a:cubicBezTo>
                <a:cubicBezTo>
                  <a:pt x="90" y="109"/>
                  <a:pt x="80" y="109"/>
                  <a:pt x="74" y="116"/>
                </a:cubicBezTo>
                <a:cubicBezTo>
                  <a:pt x="71" y="119"/>
                  <a:pt x="69" y="122"/>
                  <a:pt x="66" y="126"/>
                </a:cubicBezTo>
                <a:cubicBezTo>
                  <a:pt x="61" y="133"/>
                  <a:pt x="63" y="142"/>
                  <a:pt x="70" y="147"/>
                </a:cubicBezTo>
                <a:cubicBezTo>
                  <a:pt x="77" y="151"/>
                  <a:pt x="77" y="151"/>
                  <a:pt x="77" y="151"/>
                </a:cubicBezTo>
                <a:cubicBezTo>
                  <a:pt x="87" y="158"/>
                  <a:pt x="91" y="172"/>
                  <a:pt x="84" y="183"/>
                </a:cubicBezTo>
                <a:cubicBezTo>
                  <a:pt x="88" y="194"/>
                  <a:pt x="75" y="204"/>
                  <a:pt x="65" y="198"/>
                </a:cubicBezTo>
                <a:cubicBezTo>
                  <a:pt x="47" y="187"/>
                  <a:pt x="47" y="187"/>
                  <a:pt x="47" y="187"/>
                </a:cubicBezTo>
                <a:cubicBezTo>
                  <a:pt x="40" y="182"/>
                  <a:pt x="30" y="185"/>
                  <a:pt x="26" y="193"/>
                </a:cubicBezTo>
                <a:cubicBezTo>
                  <a:pt x="25" y="197"/>
                  <a:pt x="23" y="201"/>
                  <a:pt x="21" y="205"/>
                </a:cubicBezTo>
                <a:cubicBezTo>
                  <a:pt x="18" y="213"/>
                  <a:pt x="23" y="222"/>
                  <a:pt x="31" y="225"/>
                </a:cubicBezTo>
                <a:cubicBezTo>
                  <a:pt x="39" y="227"/>
                  <a:pt x="39" y="227"/>
                  <a:pt x="39" y="227"/>
                </a:cubicBezTo>
                <a:cubicBezTo>
                  <a:pt x="51" y="230"/>
                  <a:pt x="58" y="243"/>
                  <a:pt x="55" y="255"/>
                </a:cubicBezTo>
                <a:cubicBezTo>
                  <a:pt x="51" y="267"/>
                  <a:pt x="39" y="274"/>
                  <a:pt x="26" y="271"/>
                </a:cubicBezTo>
                <a:cubicBezTo>
                  <a:pt x="20" y="269"/>
                  <a:pt x="20" y="269"/>
                  <a:pt x="20" y="269"/>
                </a:cubicBezTo>
                <a:cubicBezTo>
                  <a:pt x="12" y="267"/>
                  <a:pt x="3" y="273"/>
                  <a:pt x="2" y="281"/>
                </a:cubicBezTo>
                <a:cubicBezTo>
                  <a:pt x="2" y="286"/>
                  <a:pt x="1" y="290"/>
                  <a:pt x="1" y="294"/>
                </a:cubicBezTo>
                <a:cubicBezTo>
                  <a:pt x="0" y="303"/>
                  <a:pt x="7" y="310"/>
                  <a:pt x="16" y="310"/>
                </a:cubicBezTo>
                <a:cubicBezTo>
                  <a:pt x="23" y="310"/>
                  <a:pt x="23" y="310"/>
                  <a:pt x="23" y="310"/>
                </a:cubicBezTo>
                <a:cubicBezTo>
                  <a:pt x="36" y="310"/>
                  <a:pt x="47" y="320"/>
                  <a:pt x="47" y="332"/>
                </a:cubicBezTo>
                <a:cubicBezTo>
                  <a:pt x="47" y="345"/>
                  <a:pt x="37" y="356"/>
                  <a:pt x="24" y="356"/>
                </a:cubicBezTo>
                <a:cubicBezTo>
                  <a:pt x="18" y="356"/>
                  <a:pt x="18" y="356"/>
                  <a:pt x="18" y="356"/>
                </a:cubicBezTo>
                <a:cubicBezTo>
                  <a:pt x="9" y="356"/>
                  <a:pt x="3" y="364"/>
                  <a:pt x="4" y="373"/>
                </a:cubicBezTo>
                <a:cubicBezTo>
                  <a:pt x="5" y="377"/>
                  <a:pt x="5" y="381"/>
                  <a:pt x="6" y="385"/>
                </a:cubicBezTo>
                <a:cubicBezTo>
                  <a:pt x="8" y="394"/>
                  <a:pt x="17" y="399"/>
                  <a:pt x="25" y="396"/>
                </a:cubicBezTo>
                <a:cubicBezTo>
                  <a:pt x="32" y="394"/>
                  <a:pt x="32" y="394"/>
                  <a:pt x="32" y="394"/>
                </a:cubicBezTo>
                <a:cubicBezTo>
                  <a:pt x="44" y="390"/>
                  <a:pt x="57" y="397"/>
                  <a:pt x="61" y="409"/>
                </a:cubicBezTo>
                <a:cubicBezTo>
                  <a:pt x="65" y="421"/>
                  <a:pt x="58" y="434"/>
                  <a:pt x="46" y="438"/>
                </a:cubicBezTo>
                <a:cubicBezTo>
                  <a:pt x="40" y="440"/>
                  <a:pt x="40" y="440"/>
                  <a:pt x="40" y="440"/>
                </a:cubicBezTo>
                <a:cubicBezTo>
                  <a:pt x="32" y="442"/>
                  <a:pt x="28" y="452"/>
                  <a:pt x="31" y="460"/>
                </a:cubicBezTo>
                <a:cubicBezTo>
                  <a:pt x="33" y="464"/>
                  <a:pt x="35" y="467"/>
                  <a:pt x="37" y="471"/>
                </a:cubicBezTo>
                <a:cubicBezTo>
                  <a:pt x="41" y="479"/>
                  <a:pt x="51" y="481"/>
                  <a:pt x="58" y="476"/>
                </a:cubicBezTo>
                <a:cubicBezTo>
                  <a:pt x="64" y="472"/>
                  <a:pt x="64" y="472"/>
                  <a:pt x="64" y="472"/>
                </a:cubicBezTo>
                <a:cubicBezTo>
                  <a:pt x="73" y="466"/>
                  <a:pt x="86" y="467"/>
                  <a:pt x="94" y="475"/>
                </a:cubicBezTo>
                <a:cubicBezTo>
                  <a:pt x="104" y="486"/>
                  <a:pt x="102" y="503"/>
                  <a:pt x="90" y="510"/>
                </a:cubicBezTo>
                <a:cubicBezTo>
                  <a:pt x="85" y="514"/>
                  <a:pt x="85" y="514"/>
                  <a:pt x="85" y="514"/>
                </a:cubicBezTo>
                <a:cubicBezTo>
                  <a:pt x="78" y="519"/>
                  <a:pt x="76" y="529"/>
                  <a:pt x="82" y="535"/>
                </a:cubicBezTo>
                <a:cubicBezTo>
                  <a:pt x="85" y="539"/>
                  <a:pt x="88" y="542"/>
                  <a:pt x="91" y="545"/>
                </a:cubicBezTo>
                <a:cubicBezTo>
                  <a:pt x="97" y="551"/>
                  <a:pt x="107" y="551"/>
                  <a:pt x="112" y="544"/>
                </a:cubicBezTo>
                <a:cubicBezTo>
                  <a:pt x="117" y="538"/>
                  <a:pt x="117" y="538"/>
                  <a:pt x="117" y="538"/>
                </a:cubicBezTo>
                <a:cubicBezTo>
                  <a:pt x="126" y="528"/>
                  <a:pt x="140" y="527"/>
                  <a:pt x="150" y="535"/>
                </a:cubicBezTo>
                <a:cubicBezTo>
                  <a:pt x="160" y="543"/>
                  <a:pt x="161" y="558"/>
                  <a:pt x="153" y="567"/>
                </a:cubicBezTo>
                <a:cubicBezTo>
                  <a:pt x="149" y="572"/>
                  <a:pt x="149" y="572"/>
                  <a:pt x="149" y="572"/>
                </a:cubicBezTo>
                <a:cubicBezTo>
                  <a:pt x="143" y="579"/>
                  <a:pt x="145" y="589"/>
                  <a:pt x="152" y="594"/>
                </a:cubicBezTo>
                <a:cubicBezTo>
                  <a:pt x="156" y="596"/>
                  <a:pt x="160" y="598"/>
                  <a:pt x="163" y="600"/>
                </a:cubicBezTo>
                <a:cubicBezTo>
                  <a:pt x="171" y="605"/>
                  <a:pt x="180" y="601"/>
                  <a:pt x="184" y="594"/>
                </a:cubicBezTo>
                <a:cubicBezTo>
                  <a:pt x="187" y="586"/>
                  <a:pt x="187" y="586"/>
                  <a:pt x="187" y="586"/>
                </a:cubicBezTo>
                <a:cubicBezTo>
                  <a:pt x="192" y="575"/>
                  <a:pt x="205" y="569"/>
                  <a:pt x="217" y="574"/>
                </a:cubicBezTo>
                <a:cubicBezTo>
                  <a:pt x="229" y="579"/>
                  <a:pt x="234" y="593"/>
                  <a:pt x="229" y="605"/>
                </a:cubicBezTo>
                <a:cubicBezTo>
                  <a:pt x="227" y="610"/>
                  <a:pt x="227" y="610"/>
                  <a:pt x="227" y="610"/>
                </a:cubicBezTo>
                <a:cubicBezTo>
                  <a:pt x="223" y="619"/>
                  <a:pt x="228" y="628"/>
                  <a:pt x="236" y="630"/>
                </a:cubicBezTo>
                <a:cubicBezTo>
                  <a:pt x="240" y="631"/>
                  <a:pt x="244" y="632"/>
                  <a:pt x="248" y="633"/>
                </a:cubicBezTo>
                <a:cubicBezTo>
                  <a:pt x="257" y="635"/>
                  <a:pt x="265" y="629"/>
                  <a:pt x="266" y="621"/>
                </a:cubicBezTo>
                <a:cubicBezTo>
                  <a:pt x="267" y="613"/>
                  <a:pt x="267" y="613"/>
                  <a:pt x="267" y="613"/>
                </a:cubicBezTo>
                <a:cubicBezTo>
                  <a:pt x="269" y="601"/>
                  <a:pt x="280" y="592"/>
                  <a:pt x="293" y="593"/>
                </a:cubicBezTo>
                <a:cubicBezTo>
                  <a:pt x="305" y="595"/>
                  <a:pt x="314" y="606"/>
                  <a:pt x="313" y="619"/>
                </a:cubicBezTo>
                <a:cubicBezTo>
                  <a:pt x="312" y="625"/>
                  <a:pt x="312" y="625"/>
                  <a:pt x="312" y="625"/>
                </a:cubicBezTo>
                <a:cubicBezTo>
                  <a:pt x="311" y="634"/>
                  <a:pt x="318" y="642"/>
                  <a:pt x="327" y="641"/>
                </a:cubicBezTo>
                <a:cubicBezTo>
                  <a:pt x="331" y="641"/>
                  <a:pt x="335" y="641"/>
                  <a:pt x="339" y="641"/>
                </a:cubicBezTo>
                <a:cubicBezTo>
                  <a:pt x="348" y="640"/>
                  <a:pt x="354" y="633"/>
                  <a:pt x="353" y="624"/>
                </a:cubicBezTo>
                <a:cubicBezTo>
                  <a:pt x="352" y="616"/>
                  <a:pt x="352" y="616"/>
                  <a:pt x="352" y="616"/>
                </a:cubicBezTo>
                <a:cubicBezTo>
                  <a:pt x="349" y="604"/>
                  <a:pt x="358" y="592"/>
                  <a:pt x="371" y="590"/>
                </a:cubicBezTo>
                <a:cubicBezTo>
                  <a:pt x="383" y="588"/>
                  <a:pt x="395" y="596"/>
                  <a:pt x="397" y="609"/>
                </a:cubicBezTo>
                <a:cubicBezTo>
                  <a:pt x="398" y="615"/>
                  <a:pt x="398" y="615"/>
                  <a:pt x="398" y="615"/>
                </a:cubicBezTo>
                <a:cubicBezTo>
                  <a:pt x="399" y="624"/>
                  <a:pt x="408" y="629"/>
                  <a:pt x="416" y="627"/>
                </a:cubicBezTo>
                <a:cubicBezTo>
                  <a:pt x="417" y="627"/>
                  <a:pt x="417" y="627"/>
                  <a:pt x="417" y="627"/>
                </a:cubicBezTo>
                <a:cubicBezTo>
                  <a:pt x="421" y="625"/>
                  <a:pt x="425" y="624"/>
                  <a:pt x="429" y="622"/>
                </a:cubicBezTo>
                <a:cubicBezTo>
                  <a:pt x="437" y="620"/>
                  <a:pt x="441" y="610"/>
                  <a:pt x="437" y="603"/>
                </a:cubicBezTo>
                <a:cubicBezTo>
                  <a:pt x="434" y="596"/>
                  <a:pt x="434" y="596"/>
                  <a:pt x="434" y="596"/>
                </a:cubicBezTo>
                <a:cubicBezTo>
                  <a:pt x="428" y="584"/>
                  <a:pt x="433" y="570"/>
                  <a:pt x="444" y="565"/>
                </a:cubicBezTo>
                <a:cubicBezTo>
                  <a:pt x="456" y="559"/>
                  <a:pt x="470" y="564"/>
                  <a:pt x="475" y="576"/>
                </a:cubicBezTo>
                <a:cubicBezTo>
                  <a:pt x="478" y="581"/>
                  <a:pt x="478" y="581"/>
                  <a:pt x="478" y="581"/>
                </a:cubicBezTo>
                <a:cubicBezTo>
                  <a:pt x="482" y="589"/>
                  <a:pt x="492" y="592"/>
                  <a:pt x="499" y="587"/>
                </a:cubicBezTo>
                <a:cubicBezTo>
                  <a:pt x="502" y="585"/>
                  <a:pt x="506" y="582"/>
                  <a:pt x="509" y="580"/>
                </a:cubicBezTo>
                <a:cubicBezTo>
                  <a:pt x="516" y="575"/>
                  <a:pt x="517" y="565"/>
                  <a:pt x="512" y="558"/>
                </a:cubicBezTo>
                <a:cubicBezTo>
                  <a:pt x="506" y="553"/>
                  <a:pt x="506" y="553"/>
                  <a:pt x="506" y="553"/>
                </a:cubicBezTo>
                <a:cubicBezTo>
                  <a:pt x="498" y="543"/>
                  <a:pt x="499" y="529"/>
                  <a:pt x="508" y="520"/>
                </a:cubicBezTo>
                <a:cubicBezTo>
                  <a:pt x="517" y="512"/>
                  <a:pt x="532" y="512"/>
                  <a:pt x="541" y="522"/>
                </a:cubicBezTo>
                <a:cubicBezTo>
                  <a:pt x="545" y="526"/>
                  <a:pt x="545" y="526"/>
                  <a:pt x="545" y="526"/>
                </a:cubicBezTo>
                <a:cubicBezTo>
                  <a:pt x="551" y="533"/>
                  <a:pt x="561" y="533"/>
                  <a:pt x="567" y="526"/>
                </a:cubicBezTo>
                <a:cubicBezTo>
                  <a:pt x="569" y="523"/>
                  <a:pt x="572" y="519"/>
                  <a:pt x="575" y="516"/>
                </a:cubicBezTo>
                <a:cubicBezTo>
                  <a:pt x="580" y="509"/>
                  <a:pt x="578" y="499"/>
                  <a:pt x="571" y="495"/>
                </a:cubicBezTo>
                <a:cubicBezTo>
                  <a:pt x="564" y="491"/>
                  <a:pt x="564" y="491"/>
                  <a:pt x="564" y="491"/>
                </a:cubicBezTo>
                <a:cubicBezTo>
                  <a:pt x="553" y="484"/>
                  <a:pt x="550" y="470"/>
                  <a:pt x="557" y="459"/>
                </a:cubicBezTo>
                <a:cubicBezTo>
                  <a:pt x="553" y="448"/>
                  <a:pt x="566" y="438"/>
                  <a:pt x="576" y="444"/>
                </a:cubicBezTo>
                <a:moveTo>
                  <a:pt x="493" y="185"/>
                </a:moveTo>
                <a:cubicBezTo>
                  <a:pt x="509" y="205"/>
                  <a:pt x="521" y="229"/>
                  <a:pt x="530" y="255"/>
                </a:cubicBezTo>
                <a:cubicBezTo>
                  <a:pt x="537" y="279"/>
                  <a:pt x="540" y="303"/>
                  <a:pt x="540" y="327"/>
                </a:cubicBezTo>
                <a:cubicBezTo>
                  <a:pt x="530" y="326"/>
                  <a:pt x="530" y="326"/>
                  <a:pt x="530" y="326"/>
                </a:cubicBezTo>
                <a:cubicBezTo>
                  <a:pt x="531" y="278"/>
                  <a:pt x="515" y="230"/>
                  <a:pt x="485" y="191"/>
                </a:cubicBezTo>
                <a:cubicBezTo>
                  <a:pt x="493" y="185"/>
                  <a:pt x="493" y="185"/>
                  <a:pt x="493" y="185"/>
                </a:cubicBezTo>
                <a:moveTo>
                  <a:pt x="480" y="170"/>
                </a:moveTo>
                <a:cubicBezTo>
                  <a:pt x="472" y="177"/>
                  <a:pt x="472" y="177"/>
                  <a:pt x="472" y="177"/>
                </a:cubicBezTo>
                <a:cubicBezTo>
                  <a:pt x="455" y="158"/>
                  <a:pt x="433" y="142"/>
                  <a:pt x="409" y="131"/>
                </a:cubicBezTo>
                <a:cubicBezTo>
                  <a:pt x="388" y="121"/>
                  <a:pt x="367" y="115"/>
                  <a:pt x="345" y="113"/>
                </a:cubicBezTo>
                <a:cubicBezTo>
                  <a:pt x="346" y="103"/>
                  <a:pt x="346" y="103"/>
                  <a:pt x="346" y="103"/>
                </a:cubicBezTo>
                <a:cubicBezTo>
                  <a:pt x="397" y="109"/>
                  <a:pt x="445" y="133"/>
                  <a:pt x="480" y="170"/>
                </a:cubicBezTo>
                <a:moveTo>
                  <a:pt x="254" y="112"/>
                </a:moveTo>
                <a:cubicBezTo>
                  <a:pt x="278" y="104"/>
                  <a:pt x="303" y="101"/>
                  <a:pt x="326" y="101"/>
                </a:cubicBezTo>
                <a:cubicBezTo>
                  <a:pt x="326" y="111"/>
                  <a:pt x="326" y="111"/>
                  <a:pt x="326" y="111"/>
                </a:cubicBezTo>
                <a:cubicBezTo>
                  <a:pt x="277" y="110"/>
                  <a:pt x="229" y="126"/>
                  <a:pt x="191" y="156"/>
                </a:cubicBezTo>
                <a:cubicBezTo>
                  <a:pt x="184" y="149"/>
                  <a:pt x="184" y="149"/>
                  <a:pt x="184" y="149"/>
                </a:cubicBezTo>
                <a:cubicBezTo>
                  <a:pt x="205" y="133"/>
                  <a:pt x="228" y="120"/>
                  <a:pt x="254" y="112"/>
                </a:cubicBezTo>
                <a:moveTo>
                  <a:pt x="169" y="161"/>
                </a:moveTo>
                <a:cubicBezTo>
                  <a:pt x="176" y="169"/>
                  <a:pt x="176" y="169"/>
                  <a:pt x="176" y="169"/>
                </a:cubicBezTo>
                <a:cubicBezTo>
                  <a:pt x="157" y="187"/>
                  <a:pt x="142" y="208"/>
                  <a:pt x="130" y="233"/>
                </a:cubicBezTo>
                <a:cubicBezTo>
                  <a:pt x="121" y="253"/>
                  <a:pt x="115" y="275"/>
                  <a:pt x="112" y="296"/>
                </a:cubicBezTo>
                <a:cubicBezTo>
                  <a:pt x="102" y="295"/>
                  <a:pt x="102" y="295"/>
                  <a:pt x="102" y="295"/>
                </a:cubicBezTo>
                <a:cubicBezTo>
                  <a:pt x="108" y="244"/>
                  <a:pt x="132" y="197"/>
                  <a:pt x="169" y="161"/>
                </a:cubicBezTo>
                <a:moveTo>
                  <a:pt x="148" y="457"/>
                </a:moveTo>
                <a:cubicBezTo>
                  <a:pt x="132" y="437"/>
                  <a:pt x="119" y="413"/>
                  <a:pt x="111" y="387"/>
                </a:cubicBezTo>
                <a:cubicBezTo>
                  <a:pt x="103" y="363"/>
                  <a:pt x="100" y="339"/>
                  <a:pt x="101" y="315"/>
                </a:cubicBezTo>
                <a:cubicBezTo>
                  <a:pt x="111" y="315"/>
                  <a:pt x="111" y="315"/>
                  <a:pt x="111" y="315"/>
                </a:cubicBezTo>
                <a:cubicBezTo>
                  <a:pt x="110" y="364"/>
                  <a:pt x="126" y="412"/>
                  <a:pt x="156" y="450"/>
                </a:cubicBezTo>
                <a:cubicBezTo>
                  <a:pt x="148" y="457"/>
                  <a:pt x="148" y="457"/>
                  <a:pt x="148" y="457"/>
                </a:cubicBezTo>
                <a:moveTo>
                  <a:pt x="161" y="472"/>
                </a:moveTo>
                <a:cubicBezTo>
                  <a:pt x="168" y="465"/>
                  <a:pt x="168" y="465"/>
                  <a:pt x="168" y="465"/>
                </a:cubicBezTo>
                <a:cubicBezTo>
                  <a:pt x="186" y="484"/>
                  <a:pt x="207" y="499"/>
                  <a:pt x="232" y="511"/>
                </a:cubicBezTo>
                <a:cubicBezTo>
                  <a:pt x="253" y="521"/>
                  <a:pt x="274" y="526"/>
                  <a:pt x="295" y="529"/>
                </a:cubicBezTo>
                <a:cubicBezTo>
                  <a:pt x="295" y="539"/>
                  <a:pt x="295" y="539"/>
                  <a:pt x="295" y="539"/>
                </a:cubicBezTo>
                <a:cubicBezTo>
                  <a:pt x="244" y="533"/>
                  <a:pt x="196" y="509"/>
                  <a:pt x="161" y="472"/>
                </a:cubicBezTo>
                <a:moveTo>
                  <a:pt x="247" y="478"/>
                </a:moveTo>
                <a:cubicBezTo>
                  <a:pt x="161" y="438"/>
                  <a:pt x="123" y="335"/>
                  <a:pt x="163" y="248"/>
                </a:cubicBezTo>
                <a:cubicBezTo>
                  <a:pt x="204" y="161"/>
                  <a:pt x="307" y="124"/>
                  <a:pt x="393" y="164"/>
                </a:cubicBezTo>
                <a:cubicBezTo>
                  <a:pt x="480" y="204"/>
                  <a:pt x="517" y="307"/>
                  <a:pt x="477" y="394"/>
                </a:cubicBezTo>
                <a:cubicBezTo>
                  <a:pt x="437" y="480"/>
                  <a:pt x="334" y="518"/>
                  <a:pt x="247" y="478"/>
                </a:cubicBezTo>
                <a:moveTo>
                  <a:pt x="386" y="530"/>
                </a:moveTo>
                <a:cubicBezTo>
                  <a:pt x="362" y="538"/>
                  <a:pt x="338" y="541"/>
                  <a:pt x="314" y="540"/>
                </a:cubicBezTo>
                <a:cubicBezTo>
                  <a:pt x="315" y="530"/>
                  <a:pt x="315" y="530"/>
                  <a:pt x="315" y="530"/>
                </a:cubicBezTo>
                <a:cubicBezTo>
                  <a:pt x="364" y="532"/>
                  <a:pt x="411" y="516"/>
                  <a:pt x="450" y="486"/>
                </a:cubicBezTo>
                <a:cubicBezTo>
                  <a:pt x="456" y="493"/>
                  <a:pt x="456" y="493"/>
                  <a:pt x="456" y="493"/>
                </a:cubicBezTo>
                <a:cubicBezTo>
                  <a:pt x="436" y="509"/>
                  <a:pt x="412" y="522"/>
                  <a:pt x="386" y="530"/>
                </a:cubicBezTo>
                <a:moveTo>
                  <a:pt x="471" y="480"/>
                </a:moveTo>
                <a:cubicBezTo>
                  <a:pt x="465" y="473"/>
                  <a:pt x="465" y="473"/>
                  <a:pt x="465" y="473"/>
                </a:cubicBezTo>
                <a:cubicBezTo>
                  <a:pt x="483" y="455"/>
                  <a:pt x="499" y="434"/>
                  <a:pt x="510" y="409"/>
                </a:cubicBezTo>
                <a:cubicBezTo>
                  <a:pt x="520" y="389"/>
                  <a:pt x="526" y="367"/>
                  <a:pt x="528" y="346"/>
                </a:cubicBezTo>
                <a:cubicBezTo>
                  <a:pt x="538" y="347"/>
                  <a:pt x="538" y="347"/>
                  <a:pt x="538" y="347"/>
                </a:cubicBezTo>
                <a:cubicBezTo>
                  <a:pt x="532" y="398"/>
                  <a:pt x="508" y="445"/>
                  <a:pt x="471" y="480"/>
                </a:cubicBezTo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53FD44CF-93F1-584B-8201-66A1FC8D971A}"/>
              </a:ext>
            </a:extLst>
          </p:cNvPr>
          <p:cNvSpPr>
            <a:spLocks noEditPoints="1"/>
          </p:cNvSpPr>
          <p:nvPr/>
        </p:nvSpPr>
        <p:spPr bwMode="auto">
          <a:xfrm>
            <a:off x="3783013" y="3724275"/>
            <a:ext cx="1608137" cy="1611313"/>
          </a:xfrm>
          <a:custGeom>
            <a:avLst/>
            <a:gdLst>
              <a:gd name="T0" fmla="*/ 640 w 671"/>
              <a:gd name="T1" fmla="*/ 357 h 672"/>
              <a:gd name="T2" fmla="*/ 626 w 671"/>
              <a:gd name="T3" fmla="*/ 244 h 672"/>
              <a:gd name="T4" fmla="*/ 573 w 671"/>
              <a:gd name="T5" fmla="*/ 144 h 672"/>
              <a:gd name="T6" fmla="*/ 515 w 671"/>
              <a:gd name="T7" fmla="*/ 51 h 672"/>
              <a:gd name="T8" fmla="*/ 409 w 671"/>
              <a:gd name="T9" fmla="*/ 8 h 672"/>
              <a:gd name="T10" fmla="*/ 295 w 671"/>
              <a:gd name="T11" fmla="*/ 2 h 672"/>
              <a:gd name="T12" fmla="*/ 198 w 671"/>
              <a:gd name="T13" fmla="*/ 29 h 672"/>
              <a:gd name="T14" fmla="*/ 129 w 671"/>
              <a:gd name="T15" fmla="*/ 114 h 672"/>
              <a:gd name="T16" fmla="*/ 52 w 671"/>
              <a:gd name="T17" fmla="*/ 227 h 672"/>
              <a:gd name="T18" fmla="*/ 0 w 671"/>
              <a:gd name="T19" fmla="*/ 324 h 672"/>
              <a:gd name="T20" fmla="*/ 16 w 671"/>
              <a:gd name="T21" fmla="*/ 437 h 672"/>
              <a:gd name="T22" fmla="*/ 68 w 671"/>
              <a:gd name="T23" fmla="*/ 539 h 672"/>
              <a:gd name="T24" fmla="*/ 166 w 671"/>
              <a:gd name="T25" fmla="*/ 588 h 672"/>
              <a:gd name="T26" fmla="*/ 293 w 671"/>
              <a:gd name="T27" fmla="*/ 637 h 672"/>
              <a:gd name="T28" fmla="*/ 399 w 671"/>
              <a:gd name="T29" fmla="*/ 666 h 672"/>
              <a:gd name="T30" fmla="*/ 494 w 671"/>
              <a:gd name="T31" fmla="*/ 633 h 672"/>
              <a:gd name="T32" fmla="*/ 584 w 671"/>
              <a:gd name="T33" fmla="*/ 563 h 672"/>
              <a:gd name="T34" fmla="*/ 646 w 671"/>
              <a:gd name="T35" fmla="*/ 467 h 672"/>
              <a:gd name="T36" fmla="*/ 579 w 671"/>
              <a:gd name="T37" fmla="*/ 437 h 672"/>
              <a:gd name="T38" fmla="*/ 598 w 671"/>
              <a:gd name="T39" fmla="*/ 364 h 672"/>
              <a:gd name="T40" fmla="*/ 599 w 671"/>
              <a:gd name="T41" fmla="*/ 327 h 672"/>
              <a:gd name="T42" fmla="*/ 548 w 671"/>
              <a:gd name="T43" fmla="*/ 273 h 672"/>
              <a:gd name="T44" fmla="*/ 575 w 671"/>
              <a:gd name="T45" fmla="*/ 225 h 672"/>
              <a:gd name="T46" fmla="*/ 557 w 671"/>
              <a:gd name="T47" fmla="*/ 192 h 672"/>
              <a:gd name="T48" fmla="*/ 530 w 671"/>
              <a:gd name="T49" fmla="*/ 157 h 672"/>
              <a:gd name="T50" fmla="*/ 502 w 671"/>
              <a:gd name="T51" fmla="*/ 131 h 672"/>
              <a:gd name="T52" fmla="*/ 429 w 671"/>
              <a:gd name="T53" fmla="*/ 136 h 672"/>
              <a:gd name="T54" fmla="*/ 398 w 671"/>
              <a:gd name="T55" fmla="*/ 124 h 672"/>
              <a:gd name="T56" fmla="*/ 373 w 671"/>
              <a:gd name="T57" fmla="*/ 75 h 672"/>
              <a:gd name="T58" fmla="*/ 365 w 671"/>
              <a:gd name="T59" fmla="*/ 74 h 672"/>
              <a:gd name="T60" fmla="*/ 290 w 671"/>
              <a:gd name="T61" fmla="*/ 76 h 672"/>
              <a:gd name="T62" fmla="*/ 267 w 671"/>
              <a:gd name="T63" fmla="*/ 127 h 672"/>
              <a:gd name="T64" fmla="*/ 217 w 671"/>
              <a:gd name="T65" fmla="*/ 151 h 672"/>
              <a:gd name="T66" fmla="*/ 162 w 671"/>
              <a:gd name="T67" fmla="*/ 137 h 672"/>
              <a:gd name="T68" fmla="*/ 157 w 671"/>
              <a:gd name="T69" fmla="*/ 142 h 672"/>
              <a:gd name="T70" fmla="*/ 109 w 671"/>
              <a:gd name="T71" fmla="*/ 200 h 672"/>
              <a:gd name="T72" fmla="*/ 92 w 671"/>
              <a:gd name="T73" fmla="*/ 234 h 672"/>
              <a:gd name="T74" fmla="*/ 123 w 671"/>
              <a:gd name="T75" fmla="*/ 281 h 672"/>
              <a:gd name="T76" fmla="*/ 117 w 671"/>
              <a:gd name="T77" fmla="*/ 312 h 672"/>
              <a:gd name="T78" fmla="*/ 74 w 671"/>
              <a:gd name="T79" fmla="*/ 375 h 672"/>
              <a:gd name="T80" fmla="*/ 76 w 671"/>
              <a:gd name="T81" fmla="*/ 382 h 672"/>
              <a:gd name="T82" fmla="*/ 114 w 671"/>
              <a:gd name="T83" fmla="*/ 480 h 672"/>
              <a:gd name="T84" fmla="*/ 155 w 671"/>
              <a:gd name="T85" fmla="*/ 462 h 672"/>
              <a:gd name="T86" fmla="*/ 193 w 671"/>
              <a:gd name="T87" fmla="*/ 503 h 672"/>
              <a:gd name="T88" fmla="*/ 218 w 671"/>
              <a:gd name="T89" fmla="*/ 522 h 672"/>
              <a:gd name="T90" fmla="*/ 228 w 671"/>
              <a:gd name="T91" fmla="*/ 577 h 672"/>
              <a:gd name="T92" fmla="*/ 251 w 671"/>
              <a:gd name="T93" fmla="*/ 521 h 672"/>
              <a:gd name="T94" fmla="*/ 271 w 671"/>
              <a:gd name="T95" fmla="*/ 592 h 672"/>
              <a:gd name="T96" fmla="*/ 313 w 671"/>
              <a:gd name="T97" fmla="*/ 555 h 672"/>
              <a:gd name="T98" fmla="*/ 369 w 671"/>
              <a:gd name="T99" fmla="*/ 554 h 672"/>
              <a:gd name="T100" fmla="*/ 412 w 671"/>
              <a:gd name="T101" fmla="*/ 589 h 672"/>
              <a:gd name="T102" fmla="*/ 419 w 671"/>
              <a:gd name="T103" fmla="*/ 586 h 672"/>
              <a:gd name="T104" fmla="*/ 487 w 671"/>
              <a:gd name="T105" fmla="*/ 553 h 672"/>
              <a:gd name="T106" fmla="*/ 487 w 671"/>
              <a:gd name="T107" fmla="*/ 497 h 672"/>
              <a:gd name="T108" fmla="*/ 522 w 671"/>
              <a:gd name="T109" fmla="*/ 454 h 672"/>
              <a:gd name="T110" fmla="*/ 537 w 671"/>
              <a:gd name="T111" fmla="*/ 427 h 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671" h="672">
                <a:moveTo>
                  <a:pt x="620" y="446"/>
                </a:moveTo>
                <a:cubicBezTo>
                  <a:pt x="626" y="431"/>
                  <a:pt x="630" y="416"/>
                  <a:pt x="633" y="401"/>
                </a:cubicBezTo>
                <a:cubicBezTo>
                  <a:pt x="667" y="398"/>
                  <a:pt x="667" y="398"/>
                  <a:pt x="667" y="398"/>
                </a:cubicBezTo>
                <a:cubicBezTo>
                  <a:pt x="669" y="384"/>
                  <a:pt x="669" y="384"/>
                  <a:pt x="669" y="384"/>
                </a:cubicBezTo>
                <a:cubicBezTo>
                  <a:pt x="671" y="370"/>
                  <a:pt x="671" y="370"/>
                  <a:pt x="671" y="370"/>
                </a:cubicBezTo>
                <a:cubicBezTo>
                  <a:pt x="640" y="357"/>
                  <a:pt x="640" y="357"/>
                  <a:pt x="640" y="357"/>
                </a:cubicBezTo>
                <a:cubicBezTo>
                  <a:pt x="641" y="342"/>
                  <a:pt x="641" y="326"/>
                  <a:pt x="639" y="311"/>
                </a:cubicBezTo>
                <a:cubicBezTo>
                  <a:pt x="671" y="298"/>
                  <a:pt x="671" y="298"/>
                  <a:pt x="671" y="298"/>
                </a:cubicBezTo>
                <a:cubicBezTo>
                  <a:pt x="669" y="284"/>
                  <a:pt x="669" y="284"/>
                  <a:pt x="669" y="284"/>
                </a:cubicBezTo>
                <a:cubicBezTo>
                  <a:pt x="666" y="270"/>
                  <a:pt x="666" y="270"/>
                  <a:pt x="666" y="270"/>
                </a:cubicBezTo>
                <a:cubicBezTo>
                  <a:pt x="633" y="267"/>
                  <a:pt x="633" y="267"/>
                  <a:pt x="633" y="267"/>
                </a:cubicBezTo>
                <a:cubicBezTo>
                  <a:pt x="631" y="259"/>
                  <a:pt x="629" y="252"/>
                  <a:pt x="626" y="244"/>
                </a:cubicBezTo>
                <a:cubicBezTo>
                  <a:pt x="624" y="237"/>
                  <a:pt x="621" y="230"/>
                  <a:pt x="619" y="222"/>
                </a:cubicBezTo>
                <a:cubicBezTo>
                  <a:pt x="645" y="201"/>
                  <a:pt x="645" y="201"/>
                  <a:pt x="645" y="201"/>
                </a:cubicBezTo>
                <a:cubicBezTo>
                  <a:pt x="638" y="188"/>
                  <a:pt x="638" y="188"/>
                  <a:pt x="638" y="188"/>
                </a:cubicBezTo>
                <a:cubicBezTo>
                  <a:pt x="632" y="175"/>
                  <a:pt x="632" y="175"/>
                  <a:pt x="632" y="175"/>
                </a:cubicBezTo>
                <a:cubicBezTo>
                  <a:pt x="599" y="183"/>
                  <a:pt x="599" y="183"/>
                  <a:pt x="599" y="183"/>
                </a:cubicBezTo>
                <a:cubicBezTo>
                  <a:pt x="591" y="169"/>
                  <a:pt x="582" y="156"/>
                  <a:pt x="573" y="144"/>
                </a:cubicBezTo>
                <a:cubicBezTo>
                  <a:pt x="591" y="116"/>
                  <a:pt x="591" y="116"/>
                  <a:pt x="591" y="116"/>
                </a:cubicBezTo>
                <a:cubicBezTo>
                  <a:pt x="581" y="106"/>
                  <a:pt x="581" y="106"/>
                  <a:pt x="581" y="106"/>
                </a:cubicBezTo>
                <a:cubicBezTo>
                  <a:pt x="572" y="95"/>
                  <a:pt x="572" y="95"/>
                  <a:pt x="572" y="95"/>
                </a:cubicBezTo>
                <a:cubicBezTo>
                  <a:pt x="542" y="112"/>
                  <a:pt x="542" y="112"/>
                  <a:pt x="542" y="112"/>
                </a:cubicBezTo>
                <a:cubicBezTo>
                  <a:pt x="531" y="101"/>
                  <a:pt x="519" y="92"/>
                  <a:pt x="506" y="83"/>
                </a:cubicBezTo>
                <a:cubicBezTo>
                  <a:pt x="515" y="51"/>
                  <a:pt x="515" y="51"/>
                  <a:pt x="515" y="51"/>
                </a:cubicBezTo>
                <a:cubicBezTo>
                  <a:pt x="503" y="44"/>
                  <a:pt x="503" y="44"/>
                  <a:pt x="503" y="44"/>
                </a:cubicBezTo>
                <a:cubicBezTo>
                  <a:pt x="490" y="37"/>
                  <a:pt x="490" y="37"/>
                  <a:pt x="490" y="37"/>
                </a:cubicBezTo>
                <a:cubicBezTo>
                  <a:pt x="467" y="61"/>
                  <a:pt x="467" y="61"/>
                  <a:pt x="467" y="61"/>
                </a:cubicBezTo>
                <a:cubicBezTo>
                  <a:pt x="453" y="55"/>
                  <a:pt x="439" y="49"/>
                  <a:pt x="424" y="44"/>
                </a:cubicBezTo>
                <a:cubicBezTo>
                  <a:pt x="423" y="11"/>
                  <a:pt x="423" y="11"/>
                  <a:pt x="423" y="11"/>
                </a:cubicBezTo>
                <a:cubicBezTo>
                  <a:pt x="409" y="8"/>
                  <a:pt x="409" y="8"/>
                  <a:pt x="409" y="8"/>
                </a:cubicBezTo>
                <a:cubicBezTo>
                  <a:pt x="395" y="4"/>
                  <a:pt x="395" y="4"/>
                  <a:pt x="395" y="4"/>
                </a:cubicBezTo>
                <a:cubicBezTo>
                  <a:pt x="381" y="35"/>
                  <a:pt x="381" y="35"/>
                  <a:pt x="381" y="35"/>
                </a:cubicBezTo>
                <a:cubicBezTo>
                  <a:pt x="365" y="33"/>
                  <a:pt x="350" y="32"/>
                  <a:pt x="334" y="32"/>
                </a:cubicBezTo>
                <a:cubicBezTo>
                  <a:pt x="323" y="0"/>
                  <a:pt x="323" y="0"/>
                  <a:pt x="323" y="0"/>
                </a:cubicBezTo>
                <a:cubicBezTo>
                  <a:pt x="309" y="1"/>
                  <a:pt x="309" y="1"/>
                  <a:pt x="309" y="1"/>
                </a:cubicBezTo>
                <a:cubicBezTo>
                  <a:pt x="295" y="2"/>
                  <a:pt x="295" y="2"/>
                  <a:pt x="295" y="2"/>
                </a:cubicBezTo>
                <a:cubicBezTo>
                  <a:pt x="290" y="35"/>
                  <a:pt x="290" y="35"/>
                  <a:pt x="290" y="35"/>
                </a:cubicBezTo>
                <a:cubicBezTo>
                  <a:pt x="275" y="38"/>
                  <a:pt x="260" y="41"/>
                  <a:pt x="245" y="46"/>
                </a:cubicBezTo>
                <a:cubicBezTo>
                  <a:pt x="244" y="46"/>
                  <a:pt x="244" y="46"/>
                  <a:pt x="244" y="46"/>
                </a:cubicBezTo>
                <a:cubicBezTo>
                  <a:pt x="225" y="18"/>
                  <a:pt x="225" y="18"/>
                  <a:pt x="225" y="18"/>
                </a:cubicBezTo>
                <a:cubicBezTo>
                  <a:pt x="212" y="24"/>
                  <a:pt x="212" y="24"/>
                  <a:pt x="212" y="24"/>
                </a:cubicBezTo>
                <a:cubicBezTo>
                  <a:pt x="198" y="29"/>
                  <a:pt x="198" y="29"/>
                  <a:pt x="198" y="29"/>
                </a:cubicBezTo>
                <a:cubicBezTo>
                  <a:pt x="203" y="62"/>
                  <a:pt x="203" y="62"/>
                  <a:pt x="203" y="62"/>
                </a:cubicBezTo>
                <a:cubicBezTo>
                  <a:pt x="189" y="69"/>
                  <a:pt x="176" y="77"/>
                  <a:pt x="163" y="86"/>
                </a:cubicBezTo>
                <a:cubicBezTo>
                  <a:pt x="136" y="65"/>
                  <a:pt x="136" y="65"/>
                  <a:pt x="136" y="65"/>
                </a:cubicBezTo>
                <a:cubicBezTo>
                  <a:pt x="125" y="74"/>
                  <a:pt x="125" y="74"/>
                  <a:pt x="125" y="74"/>
                </a:cubicBezTo>
                <a:cubicBezTo>
                  <a:pt x="114" y="83"/>
                  <a:pt x="114" y="83"/>
                  <a:pt x="114" y="83"/>
                </a:cubicBezTo>
                <a:cubicBezTo>
                  <a:pt x="129" y="114"/>
                  <a:pt x="129" y="114"/>
                  <a:pt x="129" y="114"/>
                </a:cubicBezTo>
                <a:cubicBezTo>
                  <a:pt x="117" y="124"/>
                  <a:pt x="107" y="136"/>
                  <a:pt x="97" y="148"/>
                </a:cubicBezTo>
                <a:cubicBezTo>
                  <a:pt x="65" y="136"/>
                  <a:pt x="65" y="136"/>
                  <a:pt x="65" y="136"/>
                </a:cubicBezTo>
                <a:cubicBezTo>
                  <a:pt x="57" y="148"/>
                  <a:pt x="57" y="148"/>
                  <a:pt x="57" y="148"/>
                </a:cubicBezTo>
                <a:cubicBezTo>
                  <a:pt x="49" y="160"/>
                  <a:pt x="49" y="160"/>
                  <a:pt x="49" y="160"/>
                </a:cubicBezTo>
                <a:cubicBezTo>
                  <a:pt x="72" y="185"/>
                  <a:pt x="72" y="185"/>
                  <a:pt x="72" y="185"/>
                </a:cubicBezTo>
                <a:cubicBezTo>
                  <a:pt x="65" y="198"/>
                  <a:pt x="58" y="212"/>
                  <a:pt x="52" y="227"/>
                </a:cubicBezTo>
                <a:cubicBezTo>
                  <a:pt x="19" y="225"/>
                  <a:pt x="19" y="225"/>
                  <a:pt x="19" y="225"/>
                </a:cubicBezTo>
                <a:cubicBezTo>
                  <a:pt x="14" y="239"/>
                  <a:pt x="14" y="239"/>
                  <a:pt x="14" y="239"/>
                </a:cubicBezTo>
                <a:cubicBezTo>
                  <a:pt x="10" y="252"/>
                  <a:pt x="10" y="252"/>
                  <a:pt x="10" y="252"/>
                </a:cubicBezTo>
                <a:cubicBezTo>
                  <a:pt x="40" y="269"/>
                  <a:pt x="40" y="269"/>
                  <a:pt x="40" y="269"/>
                </a:cubicBezTo>
                <a:cubicBezTo>
                  <a:pt x="36" y="284"/>
                  <a:pt x="34" y="300"/>
                  <a:pt x="33" y="316"/>
                </a:cubicBezTo>
                <a:cubicBezTo>
                  <a:pt x="0" y="324"/>
                  <a:pt x="0" y="324"/>
                  <a:pt x="0" y="324"/>
                </a:cubicBezTo>
                <a:cubicBezTo>
                  <a:pt x="0" y="338"/>
                  <a:pt x="0" y="338"/>
                  <a:pt x="0" y="338"/>
                </a:cubicBezTo>
                <a:cubicBezTo>
                  <a:pt x="0" y="352"/>
                  <a:pt x="0" y="352"/>
                  <a:pt x="0" y="352"/>
                </a:cubicBezTo>
                <a:cubicBezTo>
                  <a:pt x="33" y="360"/>
                  <a:pt x="33" y="360"/>
                  <a:pt x="33" y="360"/>
                </a:cubicBezTo>
                <a:cubicBezTo>
                  <a:pt x="34" y="375"/>
                  <a:pt x="37" y="390"/>
                  <a:pt x="40" y="406"/>
                </a:cubicBezTo>
                <a:cubicBezTo>
                  <a:pt x="11" y="423"/>
                  <a:pt x="11" y="423"/>
                  <a:pt x="11" y="423"/>
                </a:cubicBezTo>
                <a:cubicBezTo>
                  <a:pt x="16" y="437"/>
                  <a:pt x="16" y="437"/>
                  <a:pt x="16" y="437"/>
                </a:cubicBezTo>
                <a:cubicBezTo>
                  <a:pt x="20" y="450"/>
                  <a:pt x="20" y="450"/>
                  <a:pt x="20" y="450"/>
                </a:cubicBezTo>
                <a:cubicBezTo>
                  <a:pt x="54" y="448"/>
                  <a:pt x="54" y="448"/>
                  <a:pt x="54" y="448"/>
                </a:cubicBezTo>
                <a:cubicBezTo>
                  <a:pt x="60" y="463"/>
                  <a:pt x="66" y="477"/>
                  <a:pt x="74" y="490"/>
                </a:cubicBezTo>
                <a:cubicBezTo>
                  <a:pt x="52" y="515"/>
                  <a:pt x="52" y="515"/>
                  <a:pt x="52" y="515"/>
                </a:cubicBezTo>
                <a:cubicBezTo>
                  <a:pt x="60" y="527"/>
                  <a:pt x="60" y="527"/>
                  <a:pt x="60" y="527"/>
                </a:cubicBezTo>
                <a:cubicBezTo>
                  <a:pt x="68" y="539"/>
                  <a:pt x="68" y="539"/>
                  <a:pt x="68" y="539"/>
                </a:cubicBezTo>
                <a:cubicBezTo>
                  <a:pt x="99" y="526"/>
                  <a:pt x="99" y="526"/>
                  <a:pt x="99" y="526"/>
                </a:cubicBezTo>
                <a:cubicBezTo>
                  <a:pt x="109" y="539"/>
                  <a:pt x="120" y="550"/>
                  <a:pt x="131" y="560"/>
                </a:cubicBezTo>
                <a:cubicBezTo>
                  <a:pt x="117" y="591"/>
                  <a:pt x="117" y="591"/>
                  <a:pt x="117" y="591"/>
                </a:cubicBezTo>
                <a:cubicBezTo>
                  <a:pt x="128" y="600"/>
                  <a:pt x="128" y="600"/>
                  <a:pt x="128" y="600"/>
                </a:cubicBezTo>
                <a:cubicBezTo>
                  <a:pt x="139" y="609"/>
                  <a:pt x="139" y="609"/>
                  <a:pt x="139" y="609"/>
                </a:cubicBezTo>
                <a:cubicBezTo>
                  <a:pt x="166" y="588"/>
                  <a:pt x="166" y="588"/>
                  <a:pt x="166" y="588"/>
                </a:cubicBezTo>
                <a:cubicBezTo>
                  <a:pt x="179" y="596"/>
                  <a:pt x="193" y="604"/>
                  <a:pt x="207" y="611"/>
                </a:cubicBezTo>
                <a:cubicBezTo>
                  <a:pt x="202" y="644"/>
                  <a:pt x="202" y="644"/>
                  <a:pt x="202" y="644"/>
                </a:cubicBezTo>
                <a:cubicBezTo>
                  <a:pt x="215" y="650"/>
                  <a:pt x="215" y="650"/>
                  <a:pt x="215" y="650"/>
                </a:cubicBezTo>
                <a:cubicBezTo>
                  <a:pt x="229" y="655"/>
                  <a:pt x="229" y="655"/>
                  <a:pt x="229" y="655"/>
                </a:cubicBezTo>
                <a:cubicBezTo>
                  <a:pt x="248" y="627"/>
                  <a:pt x="248" y="627"/>
                  <a:pt x="248" y="627"/>
                </a:cubicBezTo>
                <a:cubicBezTo>
                  <a:pt x="263" y="631"/>
                  <a:pt x="278" y="635"/>
                  <a:pt x="293" y="637"/>
                </a:cubicBezTo>
                <a:cubicBezTo>
                  <a:pt x="299" y="670"/>
                  <a:pt x="299" y="670"/>
                  <a:pt x="299" y="670"/>
                </a:cubicBezTo>
                <a:cubicBezTo>
                  <a:pt x="313" y="671"/>
                  <a:pt x="313" y="671"/>
                  <a:pt x="313" y="671"/>
                </a:cubicBezTo>
                <a:cubicBezTo>
                  <a:pt x="327" y="672"/>
                  <a:pt x="327" y="672"/>
                  <a:pt x="327" y="672"/>
                </a:cubicBezTo>
                <a:cubicBezTo>
                  <a:pt x="338" y="640"/>
                  <a:pt x="338" y="640"/>
                  <a:pt x="338" y="640"/>
                </a:cubicBezTo>
                <a:cubicBezTo>
                  <a:pt x="353" y="640"/>
                  <a:pt x="369" y="639"/>
                  <a:pt x="384" y="636"/>
                </a:cubicBezTo>
                <a:cubicBezTo>
                  <a:pt x="399" y="666"/>
                  <a:pt x="399" y="666"/>
                  <a:pt x="399" y="666"/>
                </a:cubicBezTo>
                <a:cubicBezTo>
                  <a:pt x="413" y="663"/>
                  <a:pt x="413" y="663"/>
                  <a:pt x="413" y="663"/>
                </a:cubicBezTo>
                <a:cubicBezTo>
                  <a:pt x="427" y="660"/>
                  <a:pt x="427" y="660"/>
                  <a:pt x="427" y="660"/>
                </a:cubicBezTo>
                <a:cubicBezTo>
                  <a:pt x="427" y="626"/>
                  <a:pt x="427" y="626"/>
                  <a:pt x="427" y="626"/>
                </a:cubicBezTo>
                <a:cubicBezTo>
                  <a:pt x="428" y="626"/>
                  <a:pt x="428" y="626"/>
                  <a:pt x="428" y="626"/>
                </a:cubicBezTo>
                <a:cubicBezTo>
                  <a:pt x="443" y="621"/>
                  <a:pt x="457" y="615"/>
                  <a:pt x="471" y="609"/>
                </a:cubicBezTo>
                <a:cubicBezTo>
                  <a:pt x="494" y="633"/>
                  <a:pt x="494" y="633"/>
                  <a:pt x="494" y="633"/>
                </a:cubicBezTo>
                <a:cubicBezTo>
                  <a:pt x="506" y="626"/>
                  <a:pt x="506" y="626"/>
                  <a:pt x="506" y="626"/>
                </a:cubicBezTo>
                <a:cubicBezTo>
                  <a:pt x="518" y="619"/>
                  <a:pt x="518" y="619"/>
                  <a:pt x="518" y="619"/>
                </a:cubicBezTo>
                <a:cubicBezTo>
                  <a:pt x="509" y="586"/>
                  <a:pt x="509" y="586"/>
                  <a:pt x="509" y="586"/>
                </a:cubicBezTo>
                <a:cubicBezTo>
                  <a:pt x="522" y="578"/>
                  <a:pt x="534" y="568"/>
                  <a:pt x="545" y="557"/>
                </a:cubicBezTo>
                <a:cubicBezTo>
                  <a:pt x="575" y="574"/>
                  <a:pt x="575" y="574"/>
                  <a:pt x="575" y="574"/>
                </a:cubicBezTo>
                <a:cubicBezTo>
                  <a:pt x="584" y="563"/>
                  <a:pt x="584" y="563"/>
                  <a:pt x="584" y="563"/>
                </a:cubicBezTo>
                <a:cubicBezTo>
                  <a:pt x="594" y="553"/>
                  <a:pt x="594" y="553"/>
                  <a:pt x="594" y="553"/>
                </a:cubicBezTo>
                <a:cubicBezTo>
                  <a:pt x="575" y="525"/>
                  <a:pt x="575" y="525"/>
                  <a:pt x="575" y="525"/>
                </a:cubicBezTo>
                <a:cubicBezTo>
                  <a:pt x="585" y="512"/>
                  <a:pt x="593" y="499"/>
                  <a:pt x="601" y="486"/>
                </a:cubicBezTo>
                <a:cubicBezTo>
                  <a:pt x="634" y="493"/>
                  <a:pt x="634" y="493"/>
                  <a:pt x="634" y="493"/>
                </a:cubicBezTo>
                <a:cubicBezTo>
                  <a:pt x="640" y="480"/>
                  <a:pt x="640" y="480"/>
                  <a:pt x="640" y="480"/>
                </a:cubicBezTo>
                <a:cubicBezTo>
                  <a:pt x="646" y="467"/>
                  <a:pt x="646" y="467"/>
                  <a:pt x="646" y="467"/>
                </a:cubicBezTo>
                <a:cubicBezTo>
                  <a:pt x="620" y="446"/>
                  <a:pt x="620" y="446"/>
                  <a:pt x="620" y="446"/>
                </a:cubicBezTo>
                <a:moveTo>
                  <a:pt x="579" y="437"/>
                </a:moveTo>
                <a:cubicBezTo>
                  <a:pt x="540" y="420"/>
                  <a:pt x="540" y="420"/>
                  <a:pt x="540" y="420"/>
                </a:cubicBezTo>
                <a:cubicBezTo>
                  <a:pt x="543" y="412"/>
                  <a:pt x="546" y="405"/>
                  <a:pt x="548" y="397"/>
                </a:cubicBezTo>
                <a:cubicBezTo>
                  <a:pt x="589" y="408"/>
                  <a:pt x="589" y="408"/>
                  <a:pt x="589" y="408"/>
                </a:cubicBezTo>
                <a:cubicBezTo>
                  <a:pt x="587" y="418"/>
                  <a:pt x="583" y="428"/>
                  <a:pt x="579" y="437"/>
                </a:cubicBezTo>
                <a:moveTo>
                  <a:pt x="591" y="401"/>
                </a:moveTo>
                <a:cubicBezTo>
                  <a:pt x="550" y="390"/>
                  <a:pt x="550" y="390"/>
                  <a:pt x="550" y="390"/>
                </a:cubicBezTo>
                <a:cubicBezTo>
                  <a:pt x="552" y="382"/>
                  <a:pt x="554" y="374"/>
                  <a:pt x="555" y="366"/>
                </a:cubicBezTo>
                <a:cubicBezTo>
                  <a:pt x="597" y="372"/>
                  <a:pt x="597" y="372"/>
                  <a:pt x="597" y="372"/>
                </a:cubicBezTo>
                <a:cubicBezTo>
                  <a:pt x="596" y="382"/>
                  <a:pt x="594" y="392"/>
                  <a:pt x="591" y="401"/>
                </a:cubicBezTo>
                <a:moveTo>
                  <a:pt x="598" y="364"/>
                </a:moveTo>
                <a:cubicBezTo>
                  <a:pt x="556" y="359"/>
                  <a:pt x="556" y="359"/>
                  <a:pt x="556" y="359"/>
                </a:cubicBezTo>
                <a:cubicBezTo>
                  <a:pt x="556" y="351"/>
                  <a:pt x="557" y="343"/>
                  <a:pt x="557" y="335"/>
                </a:cubicBezTo>
                <a:cubicBezTo>
                  <a:pt x="600" y="334"/>
                  <a:pt x="600" y="334"/>
                  <a:pt x="600" y="334"/>
                </a:cubicBezTo>
                <a:cubicBezTo>
                  <a:pt x="600" y="344"/>
                  <a:pt x="599" y="354"/>
                  <a:pt x="598" y="364"/>
                </a:cubicBezTo>
                <a:moveTo>
                  <a:pt x="597" y="297"/>
                </a:moveTo>
                <a:cubicBezTo>
                  <a:pt x="598" y="307"/>
                  <a:pt x="599" y="317"/>
                  <a:pt x="599" y="327"/>
                </a:cubicBezTo>
                <a:cubicBezTo>
                  <a:pt x="557" y="328"/>
                  <a:pt x="557" y="328"/>
                  <a:pt x="557" y="328"/>
                </a:cubicBezTo>
                <a:cubicBezTo>
                  <a:pt x="556" y="320"/>
                  <a:pt x="556" y="312"/>
                  <a:pt x="554" y="304"/>
                </a:cubicBezTo>
                <a:cubicBezTo>
                  <a:pt x="597" y="297"/>
                  <a:pt x="597" y="297"/>
                  <a:pt x="597" y="297"/>
                </a:cubicBezTo>
                <a:moveTo>
                  <a:pt x="595" y="290"/>
                </a:moveTo>
                <a:cubicBezTo>
                  <a:pt x="553" y="297"/>
                  <a:pt x="553" y="297"/>
                  <a:pt x="553" y="297"/>
                </a:cubicBezTo>
                <a:cubicBezTo>
                  <a:pt x="552" y="289"/>
                  <a:pt x="550" y="281"/>
                  <a:pt x="548" y="273"/>
                </a:cubicBezTo>
                <a:cubicBezTo>
                  <a:pt x="588" y="260"/>
                  <a:pt x="588" y="260"/>
                  <a:pt x="588" y="260"/>
                </a:cubicBezTo>
                <a:cubicBezTo>
                  <a:pt x="591" y="270"/>
                  <a:pt x="594" y="280"/>
                  <a:pt x="595" y="290"/>
                </a:cubicBezTo>
                <a:moveTo>
                  <a:pt x="586" y="253"/>
                </a:moveTo>
                <a:cubicBezTo>
                  <a:pt x="545" y="266"/>
                  <a:pt x="545" y="266"/>
                  <a:pt x="545" y="266"/>
                </a:cubicBezTo>
                <a:cubicBezTo>
                  <a:pt x="543" y="259"/>
                  <a:pt x="540" y="251"/>
                  <a:pt x="537" y="244"/>
                </a:cubicBezTo>
                <a:cubicBezTo>
                  <a:pt x="575" y="225"/>
                  <a:pt x="575" y="225"/>
                  <a:pt x="575" y="225"/>
                </a:cubicBezTo>
                <a:cubicBezTo>
                  <a:pt x="579" y="234"/>
                  <a:pt x="583" y="244"/>
                  <a:pt x="586" y="253"/>
                </a:cubicBezTo>
                <a:moveTo>
                  <a:pt x="557" y="192"/>
                </a:moveTo>
                <a:cubicBezTo>
                  <a:pt x="562" y="201"/>
                  <a:pt x="567" y="209"/>
                  <a:pt x="572" y="219"/>
                </a:cubicBezTo>
                <a:cubicBezTo>
                  <a:pt x="533" y="237"/>
                  <a:pt x="533" y="237"/>
                  <a:pt x="533" y="237"/>
                </a:cubicBezTo>
                <a:cubicBezTo>
                  <a:pt x="530" y="230"/>
                  <a:pt x="526" y="223"/>
                  <a:pt x="521" y="216"/>
                </a:cubicBezTo>
                <a:cubicBezTo>
                  <a:pt x="557" y="192"/>
                  <a:pt x="557" y="192"/>
                  <a:pt x="557" y="192"/>
                </a:cubicBezTo>
                <a:moveTo>
                  <a:pt x="553" y="186"/>
                </a:moveTo>
                <a:cubicBezTo>
                  <a:pt x="517" y="210"/>
                  <a:pt x="517" y="210"/>
                  <a:pt x="517" y="210"/>
                </a:cubicBezTo>
                <a:cubicBezTo>
                  <a:pt x="513" y="204"/>
                  <a:pt x="508" y="197"/>
                  <a:pt x="503" y="191"/>
                </a:cubicBezTo>
                <a:cubicBezTo>
                  <a:pt x="534" y="162"/>
                  <a:pt x="534" y="162"/>
                  <a:pt x="534" y="162"/>
                </a:cubicBezTo>
                <a:cubicBezTo>
                  <a:pt x="541" y="170"/>
                  <a:pt x="547" y="178"/>
                  <a:pt x="553" y="186"/>
                </a:cubicBezTo>
                <a:moveTo>
                  <a:pt x="530" y="157"/>
                </a:moveTo>
                <a:cubicBezTo>
                  <a:pt x="498" y="186"/>
                  <a:pt x="498" y="186"/>
                  <a:pt x="498" y="186"/>
                </a:cubicBezTo>
                <a:cubicBezTo>
                  <a:pt x="492" y="180"/>
                  <a:pt x="486" y="174"/>
                  <a:pt x="480" y="169"/>
                </a:cubicBezTo>
                <a:cubicBezTo>
                  <a:pt x="508" y="136"/>
                  <a:pt x="508" y="136"/>
                  <a:pt x="508" y="136"/>
                </a:cubicBezTo>
                <a:cubicBezTo>
                  <a:pt x="515" y="142"/>
                  <a:pt x="523" y="149"/>
                  <a:pt x="530" y="157"/>
                </a:cubicBezTo>
                <a:moveTo>
                  <a:pt x="478" y="114"/>
                </a:moveTo>
                <a:cubicBezTo>
                  <a:pt x="486" y="119"/>
                  <a:pt x="494" y="125"/>
                  <a:pt x="502" y="131"/>
                </a:cubicBezTo>
                <a:cubicBezTo>
                  <a:pt x="475" y="164"/>
                  <a:pt x="475" y="164"/>
                  <a:pt x="475" y="164"/>
                </a:cubicBezTo>
                <a:cubicBezTo>
                  <a:pt x="468" y="159"/>
                  <a:pt x="462" y="155"/>
                  <a:pt x="455" y="150"/>
                </a:cubicBezTo>
                <a:cubicBezTo>
                  <a:pt x="478" y="114"/>
                  <a:pt x="478" y="114"/>
                  <a:pt x="478" y="114"/>
                </a:cubicBezTo>
                <a:moveTo>
                  <a:pt x="471" y="110"/>
                </a:moveTo>
                <a:cubicBezTo>
                  <a:pt x="449" y="146"/>
                  <a:pt x="449" y="146"/>
                  <a:pt x="449" y="146"/>
                </a:cubicBezTo>
                <a:cubicBezTo>
                  <a:pt x="443" y="143"/>
                  <a:pt x="436" y="139"/>
                  <a:pt x="429" y="136"/>
                </a:cubicBezTo>
                <a:cubicBezTo>
                  <a:pt x="429" y="136"/>
                  <a:pt x="428" y="136"/>
                  <a:pt x="427" y="135"/>
                </a:cubicBezTo>
                <a:cubicBezTo>
                  <a:pt x="445" y="96"/>
                  <a:pt x="445" y="96"/>
                  <a:pt x="445" y="96"/>
                </a:cubicBezTo>
                <a:cubicBezTo>
                  <a:pt x="454" y="100"/>
                  <a:pt x="463" y="105"/>
                  <a:pt x="471" y="110"/>
                </a:cubicBezTo>
                <a:moveTo>
                  <a:pt x="438" y="93"/>
                </a:moveTo>
                <a:cubicBezTo>
                  <a:pt x="421" y="132"/>
                  <a:pt x="421" y="132"/>
                  <a:pt x="421" y="132"/>
                </a:cubicBezTo>
                <a:cubicBezTo>
                  <a:pt x="413" y="129"/>
                  <a:pt x="406" y="127"/>
                  <a:pt x="398" y="124"/>
                </a:cubicBezTo>
                <a:cubicBezTo>
                  <a:pt x="409" y="83"/>
                  <a:pt x="409" y="83"/>
                  <a:pt x="409" y="83"/>
                </a:cubicBezTo>
                <a:cubicBezTo>
                  <a:pt x="419" y="85"/>
                  <a:pt x="429" y="89"/>
                  <a:pt x="438" y="93"/>
                </a:cubicBezTo>
                <a:moveTo>
                  <a:pt x="402" y="81"/>
                </a:moveTo>
                <a:cubicBezTo>
                  <a:pt x="391" y="122"/>
                  <a:pt x="391" y="122"/>
                  <a:pt x="391" y="122"/>
                </a:cubicBezTo>
                <a:cubicBezTo>
                  <a:pt x="383" y="120"/>
                  <a:pt x="375" y="119"/>
                  <a:pt x="367" y="118"/>
                </a:cubicBezTo>
                <a:cubicBezTo>
                  <a:pt x="373" y="75"/>
                  <a:pt x="373" y="75"/>
                  <a:pt x="373" y="75"/>
                </a:cubicBezTo>
                <a:cubicBezTo>
                  <a:pt x="383" y="76"/>
                  <a:pt x="393" y="78"/>
                  <a:pt x="402" y="81"/>
                </a:cubicBezTo>
                <a:moveTo>
                  <a:pt x="365" y="74"/>
                </a:moveTo>
                <a:cubicBezTo>
                  <a:pt x="360" y="117"/>
                  <a:pt x="360" y="117"/>
                  <a:pt x="360" y="117"/>
                </a:cubicBezTo>
                <a:cubicBezTo>
                  <a:pt x="352" y="116"/>
                  <a:pt x="344" y="115"/>
                  <a:pt x="336" y="116"/>
                </a:cubicBezTo>
                <a:cubicBezTo>
                  <a:pt x="335" y="72"/>
                  <a:pt x="335" y="72"/>
                  <a:pt x="335" y="72"/>
                </a:cubicBezTo>
                <a:cubicBezTo>
                  <a:pt x="345" y="72"/>
                  <a:pt x="355" y="73"/>
                  <a:pt x="365" y="74"/>
                </a:cubicBezTo>
                <a:moveTo>
                  <a:pt x="328" y="72"/>
                </a:moveTo>
                <a:cubicBezTo>
                  <a:pt x="329" y="116"/>
                  <a:pt x="329" y="116"/>
                  <a:pt x="329" y="116"/>
                </a:cubicBezTo>
                <a:cubicBezTo>
                  <a:pt x="321" y="116"/>
                  <a:pt x="313" y="117"/>
                  <a:pt x="305" y="118"/>
                </a:cubicBezTo>
                <a:cubicBezTo>
                  <a:pt x="298" y="75"/>
                  <a:pt x="298" y="75"/>
                  <a:pt x="298" y="75"/>
                </a:cubicBezTo>
                <a:cubicBezTo>
                  <a:pt x="308" y="73"/>
                  <a:pt x="318" y="72"/>
                  <a:pt x="328" y="72"/>
                </a:cubicBezTo>
                <a:moveTo>
                  <a:pt x="290" y="76"/>
                </a:moveTo>
                <a:cubicBezTo>
                  <a:pt x="297" y="119"/>
                  <a:pt x="297" y="119"/>
                  <a:pt x="297" y="119"/>
                </a:cubicBezTo>
                <a:cubicBezTo>
                  <a:pt x="289" y="120"/>
                  <a:pt x="282" y="122"/>
                  <a:pt x="274" y="125"/>
                </a:cubicBezTo>
                <a:cubicBezTo>
                  <a:pt x="261" y="83"/>
                  <a:pt x="261" y="83"/>
                  <a:pt x="261" y="83"/>
                </a:cubicBezTo>
                <a:cubicBezTo>
                  <a:pt x="271" y="80"/>
                  <a:pt x="280" y="78"/>
                  <a:pt x="290" y="76"/>
                </a:cubicBezTo>
                <a:moveTo>
                  <a:pt x="254" y="85"/>
                </a:moveTo>
                <a:cubicBezTo>
                  <a:pt x="267" y="127"/>
                  <a:pt x="267" y="127"/>
                  <a:pt x="267" y="127"/>
                </a:cubicBezTo>
                <a:cubicBezTo>
                  <a:pt x="259" y="129"/>
                  <a:pt x="252" y="132"/>
                  <a:pt x="244" y="136"/>
                </a:cubicBezTo>
                <a:cubicBezTo>
                  <a:pt x="225" y="96"/>
                  <a:pt x="225" y="96"/>
                  <a:pt x="225" y="96"/>
                </a:cubicBezTo>
                <a:cubicBezTo>
                  <a:pt x="235" y="92"/>
                  <a:pt x="244" y="88"/>
                  <a:pt x="254" y="85"/>
                </a:cubicBezTo>
                <a:moveTo>
                  <a:pt x="219" y="99"/>
                </a:moveTo>
                <a:cubicBezTo>
                  <a:pt x="238" y="139"/>
                  <a:pt x="238" y="139"/>
                  <a:pt x="238" y="139"/>
                </a:cubicBezTo>
                <a:cubicBezTo>
                  <a:pt x="231" y="142"/>
                  <a:pt x="224" y="146"/>
                  <a:pt x="217" y="151"/>
                </a:cubicBezTo>
                <a:cubicBezTo>
                  <a:pt x="192" y="114"/>
                  <a:pt x="192" y="114"/>
                  <a:pt x="192" y="114"/>
                </a:cubicBezTo>
                <a:cubicBezTo>
                  <a:pt x="201" y="109"/>
                  <a:pt x="210" y="104"/>
                  <a:pt x="219" y="99"/>
                </a:cubicBezTo>
                <a:moveTo>
                  <a:pt x="186" y="118"/>
                </a:moveTo>
                <a:cubicBezTo>
                  <a:pt x="211" y="155"/>
                  <a:pt x="211" y="155"/>
                  <a:pt x="211" y="155"/>
                </a:cubicBezTo>
                <a:cubicBezTo>
                  <a:pt x="204" y="159"/>
                  <a:pt x="198" y="164"/>
                  <a:pt x="192" y="170"/>
                </a:cubicBezTo>
                <a:cubicBezTo>
                  <a:pt x="162" y="137"/>
                  <a:pt x="162" y="137"/>
                  <a:pt x="162" y="137"/>
                </a:cubicBezTo>
                <a:cubicBezTo>
                  <a:pt x="170" y="130"/>
                  <a:pt x="178" y="124"/>
                  <a:pt x="186" y="118"/>
                </a:cubicBezTo>
                <a:moveTo>
                  <a:pt x="157" y="142"/>
                </a:moveTo>
                <a:cubicBezTo>
                  <a:pt x="186" y="175"/>
                  <a:pt x="186" y="175"/>
                  <a:pt x="186" y="175"/>
                </a:cubicBezTo>
                <a:cubicBezTo>
                  <a:pt x="180" y="180"/>
                  <a:pt x="175" y="186"/>
                  <a:pt x="170" y="192"/>
                </a:cubicBezTo>
                <a:cubicBezTo>
                  <a:pt x="136" y="164"/>
                  <a:pt x="136" y="164"/>
                  <a:pt x="136" y="164"/>
                </a:cubicBezTo>
                <a:cubicBezTo>
                  <a:pt x="142" y="156"/>
                  <a:pt x="149" y="149"/>
                  <a:pt x="157" y="142"/>
                </a:cubicBezTo>
                <a:moveTo>
                  <a:pt x="131" y="169"/>
                </a:moveTo>
                <a:cubicBezTo>
                  <a:pt x="165" y="198"/>
                  <a:pt x="165" y="198"/>
                  <a:pt x="165" y="198"/>
                </a:cubicBezTo>
                <a:cubicBezTo>
                  <a:pt x="160" y="204"/>
                  <a:pt x="155" y="210"/>
                  <a:pt x="151" y="217"/>
                </a:cubicBezTo>
                <a:cubicBezTo>
                  <a:pt x="113" y="194"/>
                  <a:pt x="113" y="194"/>
                  <a:pt x="113" y="194"/>
                </a:cubicBezTo>
                <a:cubicBezTo>
                  <a:pt x="119" y="185"/>
                  <a:pt x="125" y="177"/>
                  <a:pt x="131" y="169"/>
                </a:cubicBezTo>
                <a:moveTo>
                  <a:pt x="109" y="200"/>
                </a:moveTo>
                <a:cubicBezTo>
                  <a:pt x="147" y="223"/>
                  <a:pt x="147" y="223"/>
                  <a:pt x="147" y="223"/>
                </a:cubicBezTo>
                <a:cubicBezTo>
                  <a:pt x="143" y="230"/>
                  <a:pt x="140" y="236"/>
                  <a:pt x="136" y="243"/>
                </a:cubicBezTo>
                <a:cubicBezTo>
                  <a:pt x="136" y="244"/>
                  <a:pt x="136" y="244"/>
                  <a:pt x="136" y="245"/>
                </a:cubicBezTo>
                <a:cubicBezTo>
                  <a:pt x="95" y="227"/>
                  <a:pt x="95" y="227"/>
                  <a:pt x="95" y="227"/>
                </a:cubicBezTo>
                <a:cubicBezTo>
                  <a:pt x="99" y="218"/>
                  <a:pt x="104" y="209"/>
                  <a:pt x="109" y="200"/>
                </a:cubicBezTo>
                <a:moveTo>
                  <a:pt x="92" y="234"/>
                </a:moveTo>
                <a:cubicBezTo>
                  <a:pt x="133" y="251"/>
                  <a:pt x="133" y="251"/>
                  <a:pt x="133" y="251"/>
                </a:cubicBezTo>
                <a:cubicBezTo>
                  <a:pt x="130" y="259"/>
                  <a:pt x="127" y="267"/>
                  <a:pt x="125" y="274"/>
                </a:cubicBezTo>
                <a:cubicBezTo>
                  <a:pt x="82" y="263"/>
                  <a:pt x="82" y="263"/>
                  <a:pt x="82" y="263"/>
                </a:cubicBezTo>
                <a:cubicBezTo>
                  <a:pt x="85" y="253"/>
                  <a:pt x="88" y="243"/>
                  <a:pt x="92" y="234"/>
                </a:cubicBezTo>
                <a:moveTo>
                  <a:pt x="80" y="270"/>
                </a:moveTo>
                <a:cubicBezTo>
                  <a:pt x="123" y="281"/>
                  <a:pt x="123" y="281"/>
                  <a:pt x="123" y="281"/>
                </a:cubicBezTo>
                <a:cubicBezTo>
                  <a:pt x="121" y="289"/>
                  <a:pt x="119" y="297"/>
                  <a:pt x="118" y="305"/>
                </a:cubicBezTo>
                <a:cubicBezTo>
                  <a:pt x="74" y="300"/>
                  <a:pt x="74" y="300"/>
                  <a:pt x="74" y="300"/>
                </a:cubicBezTo>
                <a:cubicBezTo>
                  <a:pt x="75" y="289"/>
                  <a:pt x="78" y="279"/>
                  <a:pt x="80" y="270"/>
                </a:cubicBezTo>
                <a:moveTo>
                  <a:pt x="72" y="337"/>
                </a:moveTo>
                <a:cubicBezTo>
                  <a:pt x="71" y="327"/>
                  <a:pt x="72" y="317"/>
                  <a:pt x="73" y="307"/>
                </a:cubicBezTo>
                <a:cubicBezTo>
                  <a:pt x="117" y="312"/>
                  <a:pt x="117" y="312"/>
                  <a:pt x="117" y="312"/>
                </a:cubicBezTo>
                <a:cubicBezTo>
                  <a:pt x="116" y="320"/>
                  <a:pt x="116" y="328"/>
                  <a:pt x="116" y="336"/>
                </a:cubicBezTo>
                <a:cubicBezTo>
                  <a:pt x="72" y="337"/>
                  <a:pt x="72" y="337"/>
                  <a:pt x="72" y="337"/>
                </a:cubicBezTo>
                <a:moveTo>
                  <a:pt x="72" y="345"/>
                </a:moveTo>
                <a:cubicBezTo>
                  <a:pt x="116" y="344"/>
                  <a:pt x="116" y="344"/>
                  <a:pt x="116" y="344"/>
                </a:cubicBezTo>
                <a:cubicBezTo>
                  <a:pt x="116" y="352"/>
                  <a:pt x="117" y="360"/>
                  <a:pt x="118" y="368"/>
                </a:cubicBezTo>
                <a:cubicBezTo>
                  <a:pt x="74" y="375"/>
                  <a:pt x="74" y="375"/>
                  <a:pt x="74" y="375"/>
                </a:cubicBezTo>
                <a:cubicBezTo>
                  <a:pt x="73" y="365"/>
                  <a:pt x="72" y="355"/>
                  <a:pt x="72" y="345"/>
                </a:cubicBezTo>
                <a:moveTo>
                  <a:pt x="76" y="382"/>
                </a:moveTo>
                <a:cubicBezTo>
                  <a:pt x="120" y="375"/>
                  <a:pt x="120" y="375"/>
                  <a:pt x="120" y="375"/>
                </a:cubicBezTo>
                <a:cubicBezTo>
                  <a:pt x="121" y="383"/>
                  <a:pt x="123" y="391"/>
                  <a:pt x="125" y="399"/>
                </a:cubicBezTo>
                <a:cubicBezTo>
                  <a:pt x="83" y="412"/>
                  <a:pt x="83" y="412"/>
                  <a:pt x="83" y="412"/>
                </a:cubicBezTo>
                <a:cubicBezTo>
                  <a:pt x="80" y="402"/>
                  <a:pt x="77" y="392"/>
                  <a:pt x="76" y="382"/>
                </a:cubicBezTo>
                <a:moveTo>
                  <a:pt x="96" y="447"/>
                </a:moveTo>
                <a:cubicBezTo>
                  <a:pt x="92" y="438"/>
                  <a:pt x="88" y="429"/>
                  <a:pt x="85" y="419"/>
                </a:cubicBezTo>
                <a:cubicBezTo>
                  <a:pt x="127" y="406"/>
                  <a:pt x="127" y="406"/>
                  <a:pt x="127" y="406"/>
                </a:cubicBezTo>
                <a:cubicBezTo>
                  <a:pt x="130" y="413"/>
                  <a:pt x="133" y="421"/>
                  <a:pt x="136" y="428"/>
                </a:cubicBezTo>
                <a:cubicBezTo>
                  <a:pt x="96" y="447"/>
                  <a:pt x="96" y="447"/>
                  <a:pt x="96" y="447"/>
                </a:cubicBezTo>
                <a:moveTo>
                  <a:pt x="114" y="480"/>
                </a:moveTo>
                <a:cubicBezTo>
                  <a:pt x="109" y="472"/>
                  <a:pt x="104" y="463"/>
                  <a:pt x="99" y="454"/>
                </a:cubicBezTo>
                <a:cubicBezTo>
                  <a:pt x="139" y="435"/>
                  <a:pt x="139" y="435"/>
                  <a:pt x="139" y="435"/>
                </a:cubicBezTo>
                <a:cubicBezTo>
                  <a:pt x="143" y="442"/>
                  <a:pt x="147" y="449"/>
                  <a:pt x="151" y="456"/>
                </a:cubicBezTo>
                <a:cubicBezTo>
                  <a:pt x="114" y="480"/>
                  <a:pt x="114" y="480"/>
                  <a:pt x="114" y="480"/>
                </a:cubicBezTo>
                <a:moveTo>
                  <a:pt x="119" y="486"/>
                </a:moveTo>
                <a:cubicBezTo>
                  <a:pt x="155" y="462"/>
                  <a:pt x="155" y="462"/>
                  <a:pt x="155" y="462"/>
                </a:cubicBezTo>
                <a:cubicBezTo>
                  <a:pt x="160" y="468"/>
                  <a:pt x="165" y="475"/>
                  <a:pt x="170" y="481"/>
                </a:cubicBezTo>
                <a:cubicBezTo>
                  <a:pt x="137" y="510"/>
                  <a:pt x="137" y="510"/>
                  <a:pt x="137" y="510"/>
                </a:cubicBezTo>
                <a:cubicBezTo>
                  <a:pt x="131" y="503"/>
                  <a:pt x="124" y="495"/>
                  <a:pt x="119" y="486"/>
                </a:cubicBezTo>
                <a:moveTo>
                  <a:pt x="142" y="516"/>
                </a:moveTo>
                <a:cubicBezTo>
                  <a:pt x="175" y="486"/>
                  <a:pt x="175" y="486"/>
                  <a:pt x="175" y="486"/>
                </a:cubicBezTo>
                <a:cubicBezTo>
                  <a:pt x="181" y="492"/>
                  <a:pt x="186" y="498"/>
                  <a:pt x="193" y="503"/>
                </a:cubicBezTo>
                <a:cubicBezTo>
                  <a:pt x="164" y="537"/>
                  <a:pt x="164" y="537"/>
                  <a:pt x="164" y="537"/>
                </a:cubicBezTo>
                <a:cubicBezTo>
                  <a:pt x="157" y="530"/>
                  <a:pt x="149" y="523"/>
                  <a:pt x="142" y="516"/>
                </a:cubicBezTo>
                <a:moveTo>
                  <a:pt x="195" y="559"/>
                </a:moveTo>
                <a:cubicBezTo>
                  <a:pt x="186" y="554"/>
                  <a:pt x="178" y="548"/>
                  <a:pt x="170" y="542"/>
                </a:cubicBezTo>
                <a:cubicBezTo>
                  <a:pt x="198" y="508"/>
                  <a:pt x="198" y="508"/>
                  <a:pt x="198" y="508"/>
                </a:cubicBezTo>
                <a:cubicBezTo>
                  <a:pt x="204" y="513"/>
                  <a:pt x="211" y="517"/>
                  <a:pt x="218" y="522"/>
                </a:cubicBezTo>
                <a:cubicBezTo>
                  <a:pt x="195" y="559"/>
                  <a:pt x="195" y="559"/>
                  <a:pt x="195" y="559"/>
                </a:cubicBezTo>
                <a:moveTo>
                  <a:pt x="201" y="563"/>
                </a:moveTo>
                <a:cubicBezTo>
                  <a:pt x="224" y="526"/>
                  <a:pt x="224" y="526"/>
                  <a:pt x="224" y="526"/>
                </a:cubicBezTo>
                <a:cubicBezTo>
                  <a:pt x="230" y="529"/>
                  <a:pt x="237" y="533"/>
                  <a:pt x="244" y="536"/>
                </a:cubicBezTo>
                <a:cubicBezTo>
                  <a:pt x="244" y="536"/>
                  <a:pt x="245" y="536"/>
                  <a:pt x="245" y="537"/>
                </a:cubicBezTo>
                <a:cubicBezTo>
                  <a:pt x="228" y="577"/>
                  <a:pt x="228" y="577"/>
                  <a:pt x="228" y="577"/>
                </a:cubicBezTo>
                <a:cubicBezTo>
                  <a:pt x="219" y="573"/>
                  <a:pt x="210" y="568"/>
                  <a:pt x="201" y="563"/>
                </a:cubicBezTo>
                <a:moveTo>
                  <a:pt x="251" y="521"/>
                </a:moveTo>
                <a:cubicBezTo>
                  <a:pt x="148" y="473"/>
                  <a:pt x="104" y="352"/>
                  <a:pt x="152" y="250"/>
                </a:cubicBezTo>
                <a:cubicBezTo>
                  <a:pt x="199" y="148"/>
                  <a:pt x="320" y="104"/>
                  <a:pt x="422" y="151"/>
                </a:cubicBezTo>
                <a:cubicBezTo>
                  <a:pt x="524" y="199"/>
                  <a:pt x="569" y="320"/>
                  <a:pt x="521" y="422"/>
                </a:cubicBezTo>
                <a:cubicBezTo>
                  <a:pt x="474" y="524"/>
                  <a:pt x="353" y="568"/>
                  <a:pt x="251" y="521"/>
                </a:cubicBezTo>
                <a:moveTo>
                  <a:pt x="235" y="580"/>
                </a:moveTo>
                <a:cubicBezTo>
                  <a:pt x="252" y="540"/>
                  <a:pt x="252" y="540"/>
                  <a:pt x="252" y="540"/>
                </a:cubicBezTo>
                <a:cubicBezTo>
                  <a:pt x="260" y="543"/>
                  <a:pt x="267" y="545"/>
                  <a:pt x="275" y="548"/>
                </a:cubicBezTo>
                <a:cubicBezTo>
                  <a:pt x="263" y="590"/>
                  <a:pt x="263" y="590"/>
                  <a:pt x="263" y="590"/>
                </a:cubicBezTo>
                <a:cubicBezTo>
                  <a:pt x="254" y="587"/>
                  <a:pt x="244" y="584"/>
                  <a:pt x="235" y="580"/>
                </a:cubicBezTo>
                <a:moveTo>
                  <a:pt x="271" y="592"/>
                </a:moveTo>
                <a:cubicBezTo>
                  <a:pt x="282" y="550"/>
                  <a:pt x="282" y="550"/>
                  <a:pt x="282" y="550"/>
                </a:cubicBezTo>
                <a:cubicBezTo>
                  <a:pt x="290" y="552"/>
                  <a:pt x="298" y="553"/>
                  <a:pt x="306" y="554"/>
                </a:cubicBezTo>
                <a:cubicBezTo>
                  <a:pt x="300" y="598"/>
                  <a:pt x="300" y="598"/>
                  <a:pt x="300" y="598"/>
                </a:cubicBezTo>
                <a:cubicBezTo>
                  <a:pt x="290" y="596"/>
                  <a:pt x="280" y="594"/>
                  <a:pt x="271" y="592"/>
                </a:cubicBezTo>
                <a:moveTo>
                  <a:pt x="308" y="599"/>
                </a:moveTo>
                <a:cubicBezTo>
                  <a:pt x="313" y="555"/>
                  <a:pt x="313" y="555"/>
                  <a:pt x="313" y="555"/>
                </a:cubicBezTo>
                <a:cubicBezTo>
                  <a:pt x="321" y="556"/>
                  <a:pt x="329" y="556"/>
                  <a:pt x="337" y="556"/>
                </a:cubicBezTo>
                <a:cubicBezTo>
                  <a:pt x="338" y="600"/>
                  <a:pt x="338" y="600"/>
                  <a:pt x="338" y="600"/>
                </a:cubicBezTo>
                <a:cubicBezTo>
                  <a:pt x="328" y="600"/>
                  <a:pt x="318" y="600"/>
                  <a:pt x="308" y="599"/>
                </a:cubicBezTo>
                <a:moveTo>
                  <a:pt x="345" y="600"/>
                </a:moveTo>
                <a:cubicBezTo>
                  <a:pt x="345" y="556"/>
                  <a:pt x="345" y="556"/>
                  <a:pt x="345" y="556"/>
                </a:cubicBezTo>
                <a:cubicBezTo>
                  <a:pt x="353" y="556"/>
                  <a:pt x="361" y="555"/>
                  <a:pt x="369" y="554"/>
                </a:cubicBezTo>
                <a:cubicBezTo>
                  <a:pt x="376" y="597"/>
                  <a:pt x="376" y="597"/>
                  <a:pt x="376" y="597"/>
                </a:cubicBezTo>
                <a:cubicBezTo>
                  <a:pt x="366" y="599"/>
                  <a:pt x="355" y="600"/>
                  <a:pt x="345" y="600"/>
                </a:cubicBezTo>
                <a:moveTo>
                  <a:pt x="383" y="596"/>
                </a:moveTo>
                <a:cubicBezTo>
                  <a:pt x="376" y="553"/>
                  <a:pt x="376" y="553"/>
                  <a:pt x="376" y="553"/>
                </a:cubicBezTo>
                <a:cubicBezTo>
                  <a:pt x="384" y="551"/>
                  <a:pt x="392" y="549"/>
                  <a:pt x="399" y="547"/>
                </a:cubicBezTo>
                <a:cubicBezTo>
                  <a:pt x="412" y="589"/>
                  <a:pt x="412" y="589"/>
                  <a:pt x="412" y="589"/>
                </a:cubicBezTo>
                <a:cubicBezTo>
                  <a:pt x="403" y="592"/>
                  <a:pt x="393" y="594"/>
                  <a:pt x="383" y="596"/>
                </a:cubicBezTo>
                <a:moveTo>
                  <a:pt x="419" y="586"/>
                </a:moveTo>
                <a:cubicBezTo>
                  <a:pt x="406" y="545"/>
                  <a:pt x="406" y="545"/>
                  <a:pt x="406" y="545"/>
                </a:cubicBezTo>
                <a:cubicBezTo>
                  <a:pt x="414" y="542"/>
                  <a:pt x="421" y="539"/>
                  <a:pt x="429" y="536"/>
                </a:cubicBezTo>
                <a:cubicBezTo>
                  <a:pt x="448" y="575"/>
                  <a:pt x="448" y="575"/>
                  <a:pt x="448" y="575"/>
                </a:cubicBezTo>
                <a:cubicBezTo>
                  <a:pt x="438" y="579"/>
                  <a:pt x="429" y="583"/>
                  <a:pt x="419" y="586"/>
                </a:cubicBezTo>
                <a:moveTo>
                  <a:pt x="454" y="572"/>
                </a:moveTo>
                <a:cubicBezTo>
                  <a:pt x="435" y="533"/>
                  <a:pt x="435" y="533"/>
                  <a:pt x="435" y="533"/>
                </a:cubicBezTo>
                <a:cubicBezTo>
                  <a:pt x="443" y="529"/>
                  <a:pt x="449" y="525"/>
                  <a:pt x="456" y="521"/>
                </a:cubicBezTo>
                <a:cubicBezTo>
                  <a:pt x="480" y="557"/>
                  <a:pt x="480" y="557"/>
                  <a:pt x="480" y="557"/>
                </a:cubicBezTo>
                <a:cubicBezTo>
                  <a:pt x="472" y="562"/>
                  <a:pt x="463" y="567"/>
                  <a:pt x="454" y="572"/>
                </a:cubicBezTo>
                <a:moveTo>
                  <a:pt x="487" y="553"/>
                </a:moveTo>
                <a:cubicBezTo>
                  <a:pt x="462" y="517"/>
                  <a:pt x="462" y="517"/>
                  <a:pt x="462" y="517"/>
                </a:cubicBezTo>
                <a:cubicBezTo>
                  <a:pt x="469" y="512"/>
                  <a:pt x="475" y="507"/>
                  <a:pt x="481" y="502"/>
                </a:cubicBezTo>
                <a:cubicBezTo>
                  <a:pt x="510" y="534"/>
                  <a:pt x="510" y="534"/>
                  <a:pt x="510" y="534"/>
                </a:cubicBezTo>
                <a:cubicBezTo>
                  <a:pt x="503" y="541"/>
                  <a:pt x="495" y="547"/>
                  <a:pt x="487" y="553"/>
                </a:cubicBezTo>
                <a:moveTo>
                  <a:pt x="516" y="529"/>
                </a:moveTo>
                <a:cubicBezTo>
                  <a:pt x="487" y="497"/>
                  <a:pt x="487" y="497"/>
                  <a:pt x="487" y="497"/>
                </a:cubicBezTo>
                <a:cubicBezTo>
                  <a:pt x="493" y="492"/>
                  <a:pt x="498" y="486"/>
                  <a:pt x="503" y="480"/>
                </a:cubicBezTo>
                <a:cubicBezTo>
                  <a:pt x="537" y="507"/>
                  <a:pt x="537" y="507"/>
                  <a:pt x="537" y="507"/>
                </a:cubicBezTo>
                <a:cubicBezTo>
                  <a:pt x="530" y="515"/>
                  <a:pt x="523" y="522"/>
                  <a:pt x="516" y="529"/>
                </a:cubicBezTo>
                <a:moveTo>
                  <a:pt x="541" y="501"/>
                </a:moveTo>
                <a:cubicBezTo>
                  <a:pt x="508" y="474"/>
                  <a:pt x="508" y="474"/>
                  <a:pt x="508" y="474"/>
                </a:cubicBezTo>
                <a:cubicBezTo>
                  <a:pt x="513" y="468"/>
                  <a:pt x="518" y="461"/>
                  <a:pt x="522" y="454"/>
                </a:cubicBezTo>
                <a:cubicBezTo>
                  <a:pt x="559" y="477"/>
                  <a:pt x="559" y="477"/>
                  <a:pt x="559" y="477"/>
                </a:cubicBezTo>
                <a:cubicBezTo>
                  <a:pt x="553" y="485"/>
                  <a:pt x="548" y="494"/>
                  <a:pt x="541" y="501"/>
                </a:cubicBezTo>
                <a:moveTo>
                  <a:pt x="563" y="471"/>
                </a:moveTo>
                <a:cubicBezTo>
                  <a:pt x="526" y="448"/>
                  <a:pt x="526" y="448"/>
                  <a:pt x="526" y="448"/>
                </a:cubicBezTo>
                <a:cubicBezTo>
                  <a:pt x="530" y="442"/>
                  <a:pt x="533" y="435"/>
                  <a:pt x="536" y="429"/>
                </a:cubicBezTo>
                <a:cubicBezTo>
                  <a:pt x="537" y="428"/>
                  <a:pt x="537" y="427"/>
                  <a:pt x="537" y="427"/>
                </a:cubicBezTo>
                <a:cubicBezTo>
                  <a:pt x="577" y="444"/>
                  <a:pt x="577" y="444"/>
                  <a:pt x="577" y="444"/>
                </a:cubicBezTo>
                <a:cubicBezTo>
                  <a:pt x="572" y="453"/>
                  <a:pt x="568" y="462"/>
                  <a:pt x="563" y="471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24">
            <a:extLst>
              <a:ext uri="{FF2B5EF4-FFF2-40B4-BE49-F238E27FC236}">
                <a16:creationId xmlns:a16="http://schemas.microsoft.com/office/drawing/2014/main" id="{C41AE190-7039-EB4D-9CE9-999CF3535A00}"/>
              </a:ext>
            </a:extLst>
          </p:cNvPr>
          <p:cNvGrpSpPr>
            <a:grpSpLocks/>
          </p:cNvGrpSpPr>
          <p:nvPr/>
        </p:nvGrpSpPr>
        <p:grpSpPr bwMode="auto">
          <a:xfrm>
            <a:off x="6670675" y="1790700"/>
            <a:ext cx="1590675" cy="1587500"/>
            <a:chOff x="5235750" y="4325310"/>
            <a:chExt cx="1085880" cy="1084085"/>
          </a:xfrm>
        </p:grpSpPr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27E50236-93CB-2A4D-AA27-1EA5A7E6BE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35750" y="4325310"/>
              <a:ext cx="1085880" cy="1084085"/>
            </a:xfrm>
            <a:custGeom>
              <a:avLst/>
              <a:gdLst>
                <a:gd name="T0" fmla="*/ 446 w 453"/>
                <a:gd name="T1" fmla="*/ 172 h 452"/>
                <a:gd name="T2" fmla="*/ 407 w 453"/>
                <a:gd name="T3" fmla="*/ 167 h 452"/>
                <a:gd name="T4" fmla="*/ 394 w 453"/>
                <a:gd name="T5" fmla="*/ 151 h 452"/>
                <a:gd name="T6" fmla="*/ 419 w 453"/>
                <a:gd name="T7" fmla="*/ 122 h 452"/>
                <a:gd name="T8" fmla="*/ 396 w 453"/>
                <a:gd name="T9" fmla="*/ 76 h 452"/>
                <a:gd name="T10" fmla="*/ 360 w 453"/>
                <a:gd name="T11" fmla="*/ 89 h 452"/>
                <a:gd name="T12" fmla="*/ 334 w 453"/>
                <a:gd name="T13" fmla="*/ 76 h 452"/>
                <a:gd name="T14" fmla="*/ 340 w 453"/>
                <a:gd name="T15" fmla="*/ 40 h 452"/>
                <a:gd name="T16" fmla="*/ 297 w 453"/>
                <a:gd name="T17" fmla="*/ 12 h 452"/>
                <a:gd name="T18" fmla="*/ 274 w 453"/>
                <a:gd name="T19" fmla="*/ 39 h 452"/>
                <a:gd name="T20" fmla="*/ 238 w 453"/>
                <a:gd name="T21" fmla="*/ 41 h 452"/>
                <a:gd name="T22" fmla="*/ 225 w 453"/>
                <a:gd name="T23" fmla="*/ 8 h 452"/>
                <a:gd name="T24" fmla="*/ 173 w 453"/>
                <a:gd name="T25" fmla="*/ 7 h 452"/>
                <a:gd name="T26" fmla="*/ 168 w 453"/>
                <a:gd name="T27" fmla="*/ 41 h 452"/>
                <a:gd name="T28" fmla="*/ 150 w 453"/>
                <a:gd name="T29" fmla="*/ 56 h 452"/>
                <a:gd name="T30" fmla="*/ 123 w 453"/>
                <a:gd name="T31" fmla="*/ 34 h 452"/>
                <a:gd name="T32" fmla="*/ 77 w 453"/>
                <a:gd name="T33" fmla="*/ 57 h 452"/>
                <a:gd name="T34" fmla="*/ 88 w 453"/>
                <a:gd name="T35" fmla="*/ 90 h 452"/>
                <a:gd name="T36" fmla="*/ 75 w 453"/>
                <a:gd name="T37" fmla="*/ 117 h 452"/>
                <a:gd name="T38" fmla="*/ 41 w 453"/>
                <a:gd name="T39" fmla="*/ 112 h 452"/>
                <a:gd name="T40" fmla="*/ 12 w 453"/>
                <a:gd name="T41" fmla="*/ 155 h 452"/>
                <a:gd name="T42" fmla="*/ 40 w 453"/>
                <a:gd name="T43" fmla="*/ 178 h 452"/>
                <a:gd name="T44" fmla="*/ 42 w 453"/>
                <a:gd name="T45" fmla="*/ 214 h 452"/>
                <a:gd name="T46" fmla="*/ 9 w 453"/>
                <a:gd name="T47" fmla="*/ 228 h 452"/>
                <a:gd name="T48" fmla="*/ 7 w 453"/>
                <a:gd name="T49" fmla="*/ 279 h 452"/>
                <a:gd name="T50" fmla="*/ 44 w 453"/>
                <a:gd name="T51" fmla="*/ 284 h 452"/>
                <a:gd name="T52" fmla="*/ 58 w 453"/>
                <a:gd name="T53" fmla="*/ 301 h 452"/>
                <a:gd name="T54" fmla="*/ 35 w 453"/>
                <a:gd name="T55" fmla="*/ 329 h 452"/>
                <a:gd name="T56" fmla="*/ 58 w 453"/>
                <a:gd name="T57" fmla="*/ 375 h 452"/>
                <a:gd name="T58" fmla="*/ 94 w 453"/>
                <a:gd name="T59" fmla="*/ 362 h 452"/>
                <a:gd name="T60" fmla="*/ 119 w 453"/>
                <a:gd name="T61" fmla="*/ 374 h 452"/>
                <a:gd name="T62" fmla="*/ 113 w 453"/>
                <a:gd name="T63" fmla="*/ 411 h 452"/>
                <a:gd name="T64" fmla="*/ 156 w 453"/>
                <a:gd name="T65" fmla="*/ 440 h 452"/>
                <a:gd name="T66" fmla="*/ 181 w 453"/>
                <a:gd name="T67" fmla="*/ 409 h 452"/>
                <a:gd name="T68" fmla="*/ 214 w 453"/>
                <a:gd name="T69" fmla="*/ 406 h 452"/>
                <a:gd name="T70" fmla="*/ 228 w 453"/>
                <a:gd name="T71" fmla="*/ 443 h 452"/>
                <a:gd name="T72" fmla="*/ 280 w 453"/>
                <a:gd name="T73" fmla="*/ 445 h 452"/>
                <a:gd name="T74" fmla="*/ 285 w 453"/>
                <a:gd name="T75" fmla="*/ 405 h 452"/>
                <a:gd name="T76" fmla="*/ 300 w 453"/>
                <a:gd name="T77" fmla="*/ 391 h 452"/>
                <a:gd name="T78" fmla="*/ 330 w 453"/>
                <a:gd name="T79" fmla="*/ 418 h 452"/>
                <a:gd name="T80" fmla="*/ 376 w 453"/>
                <a:gd name="T81" fmla="*/ 395 h 452"/>
                <a:gd name="T82" fmla="*/ 362 w 453"/>
                <a:gd name="T83" fmla="*/ 357 h 452"/>
                <a:gd name="T84" fmla="*/ 373 w 453"/>
                <a:gd name="T85" fmla="*/ 332 h 452"/>
                <a:gd name="T86" fmla="*/ 412 w 453"/>
                <a:gd name="T87" fmla="*/ 340 h 452"/>
                <a:gd name="T88" fmla="*/ 441 w 453"/>
                <a:gd name="T89" fmla="*/ 297 h 452"/>
                <a:gd name="T90" fmla="*/ 409 w 453"/>
                <a:gd name="T91" fmla="*/ 271 h 452"/>
                <a:gd name="T92" fmla="*/ 408 w 453"/>
                <a:gd name="T93" fmla="*/ 238 h 452"/>
                <a:gd name="T94" fmla="*/ 444 w 453"/>
                <a:gd name="T95" fmla="*/ 224 h 452"/>
                <a:gd name="T96" fmla="*/ 315 w 453"/>
                <a:gd name="T97" fmla="*/ 351 h 452"/>
                <a:gd name="T98" fmla="*/ 134 w 453"/>
                <a:gd name="T99" fmla="*/ 105 h 452"/>
                <a:gd name="T100" fmla="*/ 315 w 453"/>
                <a:gd name="T101" fmla="*/ 351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53" h="452">
                  <a:moveTo>
                    <a:pt x="452" y="213"/>
                  </a:moveTo>
                  <a:cubicBezTo>
                    <a:pt x="446" y="172"/>
                    <a:pt x="446" y="172"/>
                    <a:pt x="446" y="172"/>
                  </a:cubicBezTo>
                  <a:cubicBezTo>
                    <a:pt x="445" y="167"/>
                    <a:pt x="440" y="164"/>
                    <a:pt x="435" y="164"/>
                  </a:cubicBezTo>
                  <a:cubicBezTo>
                    <a:pt x="407" y="167"/>
                    <a:pt x="407" y="167"/>
                    <a:pt x="407" y="167"/>
                  </a:cubicBezTo>
                  <a:cubicBezTo>
                    <a:pt x="403" y="168"/>
                    <a:pt x="399" y="165"/>
                    <a:pt x="397" y="161"/>
                  </a:cubicBezTo>
                  <a:cubicBezTo>
                    <a:pt x="396" y="158"/>
                    <a:pt x="395" y="154"/>
                    <a:pt x="394" y="151"/>
                  </a:cubicBezTo>
                  <a:cubicBezTo>
                    <a:pt x="392" y="147"/>
                    <a:pt x="393" y="143"/>
                    <a:pt x="396" y="140"/>
                  </a:cubicBezTo>
                  <a:cubicBezTo>
                    <a:pt x="419" y="122"/>
                    <a:pt x="419" y="122"/>
                    <a:pt x="419" y="122"/>
                  </a:cubicBezTo>
                  <a:cubicBezTo>
                    <a:pt x="423" y="119"/>
                    <a:pt x="423" y="113"/>
                    <a:pt x="420" y="109"/>
                  </a:cubicBezTo>
                  <a:cubicBezTo>
                    <a:pt x="396" y="76"/>
                    <a:pt x="396" y="76"/>
                    <a:pt x="396" y="76"/>
                  </a:cubicBezTo>
                  <a:cubicBezTo>
                    <a:pt x="393" y="72"/>
                    <a:pt x="387" y="71"/>
                    <a:pt x="383" y="73"/>
                  </a:cubicBezTo>
                  <a:cubicBezTo>
                    <a:pt x="360" y="89"/>
                    <a:pt x="360" y="89"/>
                    <a:pt x="360" y="89"/>
                  </a:cubicBezTo>
                  <a:cubicBezTo>
                    <a:pt x="357" y="91"/>
                    <a:pt x="352" y="91"/>
                    <a:pt x="349" y="88"/>
                  </a:cubicBezTo>
                  <a:cubicBezTo>
                    <a:pt x="344" y="84"/>
                    <a:pt x="339" y="80"/>
                    <a:pt x="334" y="76"/>
                  </a:cubicBezTo>
                  <a:cubicBezTo>
                    <a:pt x="331" y="73"/>
                    <a:pt x="329" y="69"/>
                    <a:pt x="331" y="65"/>
                  </a:cubicBezTo>
                  <a:cubicBezTo>
                    <a:pt x="340" y="40"/>
                    <a:pt x="340" y="40"/>
                    <a:pt x="340" y="40"/>
                  </a:cubicBezTo>
                  <a:cubicBezTo>
                    <a:pt x="342" y="35"/>
                    <a:pt x="340" y="30"/>
                    <a:pt x="335" y="28"/>
                  </a:cubicBezTo>
                  <a:cubicBezTo>
                    <a:pt x="297" y="12"/>
                    <a:pt x="297" y="12"/>
                    <a:pt x="297" y="12"/>
                  </a:cubicBezTo>
                  <a:cubicBezTo>
                    <a:pt x="293" y="9"/>
                    <a:pt x="287" y="11"/>
                    <a:pt x="285" y="16"/>
                  </a:cubicBezTo>
                  <a:cubicBezTo>
                    <a:pt x="274" y="39"/>
                    <a:pt x="274" y="39"/>
                    <a:pt x="274" y="39"/>
                  </a:cubicBezTo>
                  <a:cubicBezTo>
                    <a:pt x="272" y="43"/>
                    <a:pt x="268" y="45"/>
                    <a:pt x="263" y="44"/>
                  </a:cubicBezTo>
                  <a:cubicBezTo>
                    <a:pt x="255" y="42"/>
                    <a:pt x="247" y="41"/>
                    <a:pt x="238" y="41"/>
                  </a:cubicBezTo>
                  <a:cubicBezTo>
                    <a:pt x="234" y="40"/>
                    <a:pt x="230" y="37"/>
                    <a:pt x="229" y="33"/>
                  </a:cubicBezTo>
                  <a:cubicBezTo>
                    <a:pt x="225" y="8"/>
                    <a:pt x="225" y="8"/>
                    <a:pt x="225" y="8"/>
                  </a:cubicBezTo>
                  <a:cubicBezTo>
                    <a:pt x="224" y="3"/>
                    <a:pt x="219" y="0"/>
                    <a:pt x="214" y="0"/>
                  </a:cubicBezTo>
                  <a:cubicBezTo>
                    <a:pt x="173" y="7"/>
                    <a:pt x="173" y="7"/>
                    <a:pt x="173" y="7"/>
                  </a:cubicBezTo>
                  <a:cubicBezTo>
                    <a:pt x="168" y="7"/>
                    <a:pt x="164" y="12"/>
                    <a:pt x="165" y="17"/>
                  </a:cubicBezTo>
                  <a:cubicBezTo>
                    <a:pt x="168" y="41"/>
                    <a:pt x="168" y="41"/>
                    <a:pt x="168" y="41"/>
                  </a:cubicBezTo>
                  <a:cubicBezTo>
                    <a:pt x="168" y="46"/>
                    <a:pt x="165" y="50"/>
                    <a:pt x="161" y="51"/>
                  </a:cubicBezTo>
                  <a:cubicBezTo>
                    <a:pt x="158" y="53"/>
                    <a:pt x="154" y="54"/>
                    <a:pt x="150" y="56"/>
                  </a:cubicBezTo>
                  <a:cubicBezTo>
                    <a:pt x="146" y="58"/>
                    <a:pt x="141" y="57"/>
                    <a:pt x="139" y="53"/>
                  </a:cubicBezTo>
                  <a:cubicBezTo>
                    <a:pt x="123" y="34"/>
                    <a:pt x="123" y="34"/>
                    <a:pt x="123" y="34"/>
                  </a:cubicBezTo>
                  <a:cubicBezTo>
                    <a:pt x="120" y="30"/>
                    <a:pt x="114" y="29"/>
                    <a:pt x="110" y="32"/>
                  </a:cubicBezTo>
                  <a:cubicBezTo>
                    <a:pt x="77" y="57"/>
                    <a:pt x="77" y="57"/>
                    <a:pt x="77" y="57"/>
                  </a:cubicBezTo>
                  <a:cubicBezTo>
                    <a:pt x="73" y="60"/>
                    <a:pt x="72" y="66"/>
                    <a:pt x="75" y="70"/>
                  </a:cubicBezTo>
                  <a:cubicBezTo>
                    <a:pt x="88" y="90"/>
                    <a:pt x="88" y="90"/>
                    <a:pt x="88" y="90"/>
                  </a:cubicBezTo>
                  <a:cubicBezTo>
                    <a:pt x="91" y="94"/>
                    <a:pt x="90" y="99"/>
                    <a:pt x="87" y="102"/>
                  </a:cubicBezTo>
                  <a:cubicBezTo>
                    <a:pt x="83" y="107"/>
                    <a:pt x="79" y="112"/>
                    <a:pt x="75" y="117"/>
                  </a:cubicBezTo>
                  <a:cubicBezTo>
                    <a:pt x="73" y="121"/>
                    <a:pt x="68" y="122"/>
                    <a:pt x="64" y="12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36" y="110"/>
                    <a:pt x="31" y="112"/>
                    <a:pt x="29" y="117"/>
                  </a:cubicBezTo>
                  <a:cubicBezTo>
                    <a:pt x="12" y="155"/>
                    <a:pt x="12" y="155"/>
                    <a:pt x="12" y="155"/>
                  </a:cubicBezTo>
                  <a:cubicBezTo>
                    <a:pt x="10" y="160"/>
                    <a:pt x="12" y="165"/>
                    <a:pt x="17" y="167"/>
                  </a:cubicBezTo>
                  <a:cubicBezTo>
                    <a:pt x="40" y="178"/>
                    <a:pt x="40" y="178"/>
                    <a:pt x="40" y="178"/>
                  </a:cubicBezTo>
                  <a:cubicBezTo>
                    <a:pt x="43" y="180"/>
                    <a:pt x="46" y="184"/>
                    <a:pt x="45" y="189"/>
                  </a:cubicBezTo>
                  <a:cubicBezTo>
                    <a:pt x="43" y="197"/>
                    <a:pt x="42" y="205"/>
                    <a:pt x="42" y="214"/>
                  </a:cubicBezTo>
                  <a:cubicBezTo>
                    <a:pt x="41" y="218"/>
                    <a:pt x="38" y="222"/>
                    <a:pt x="34" y="223"/>
                  </a:cubicBezTo>
                  <a:cubicBezTo>
                    <a:pt x="9" y="228"/>
                    <a:pt x="9" y="228"/>
                    <a:pt x="9" y="228"/>
                  </a:cubicBezTo>
                  <a:cubicBezTo>
                    <a:pt x="4" y="228"/>
                    <a:pt x="0" y="233"/>
                    <a:pt x="1" y="238"/>
                  </a:cubicBezTo>
                  <a:cubicBezTo>
                    <a:pt x="7" y="279"/>
                    <a:pt x="7" y="279"/>
                    <a:pt x="7" y="279"/>
                  </a:cubicBezTo>
                  <a:cubicBezTo>
                    <a:pt x="8" y="284"/>
                    <a:pt x="13" y="288"/>
                    <a:pt x="18" y="287"/>
                  </a:cubicBezTo>
                  <a:cubicBezTo>
                    <a:pt x="44" y="284"/>
                    <a:pt x="44" y="284"/>
                    <a:pt x="44" y="284"/>
                  </a:cubicBezTo>
                  <a:cubicBezTo>
                    <a:pt x="48" y="284"/>
                    <a:pt x="52" y="286"/>
                    <a:pt x="54" y="290"/>
                  </a:cubicBezTo>
                  <a:cubicBezTo>
                    <a:pt x="55" y="294"/>
                    <a:pt x="57" y="297"/>
                    <a:pt x="58" y="301"/>
                  </a:cubicBezTo>
                  <a:cubicBezTo>
                    <a:pt x="60" y="305"/>
                    <a:pt x="59" y="309"/>
                    <a:pt x="56" y="312"/>
                  </a:cubicBezTo>
                  <a:cubicBezTo>
                    <a:pt x="35" y="329"/>
                    <a:pt x="35" y="329"/>
                    <a:pt x="35" y="329"/>
                  </a:cubicBezTo>
                  <a:cubicBezTo>
                    <a:pt x="31" y="332"/>
                    <a:pt x="30" y="338"/>
                    <a:pt x="33" y="342"/>
                  </a:cubicBezTo>
                  <a:cubicBezTo>
                    <a:pt x="58" y="375"/>
                    <a:pt x="58" y="375"/>
                    <a:pt x="58" y="375"/>
                  </a:cubicBezTo>
                  <a:cubicBezTo>
                    <a:pt x="61" y="379"/>
                    <a:pt x="66" y="380"/>
                    <a:pt x="71" y="378"/>
                  </a:cubicBezTo>
                  <a:cubicBezTo>
                    <a:pt x="94" y="362"/>
                    <a:pt x="94" y="362"/>
                    <a:pt x="94" y="362"/>
                  </a:cubicBezTo>
                  <a:cubicBezTo>
                    <a:pt x="97" y="360"/>
                    <a:pt x="102" y="360"/>
                    <a:pt x="105" y="363"/>
                  </a:cubicBezTo>
                  <a:cubicBezTo>
                    <a:pt x="110" y="367"/>
                    <a:pt x="115" y="370"/>
                    <a:pt x="119" y="374"/>
                  </a:cubicBezTo>
                  <a:cubicBezTo>
                    <a:pt x="123" y="376"/>
                    <a:pt x="124" y="381"/>
                    <a:pt x="123" y="385"/>
                  </a:cubicBezTo>
                  <a:cubicBezTo>
                    <a:pt x="113" y="411"/>
                    <a:pt x="113" y="411"/>
                    <a:pt x="113" y="411"/>
                  </a:cubicBezTo>
                  <a:cubicBezTo>
                    <a:pt x="111" y="416"/>
                    <a:pt x="113" y="421"/>
                    <a:pt x="118" y="423"/>
                  </a:cubicBezTo>
                  <a:cubicBezTo>
                    <a:pt x="156" y="440"/>
                    <a:pt x="156" y="440"/>
                    <a:pt x="156" y="440"/>
                  </a:cubicBezTo>
                  <a:cubicBezTo>
                    <a:pt x="160" y="442"/>
                    <a:pt x="166" y="440"/>
                    <a:pt x="168" y="435"/>
                  </a:cubicBezTo>
                  <a:cubicBezTo>
                    <a:pt x="181" y="409"/>
                    <a:pt x="181" y="409"/>
                    <a:pt x="181" y="409"/>
                  </a:cubicBezTo>
                  <a:cubicBezTo>
                    <a:pt x="183" y="405"/>
                    <a:pt x="187" y="403"/>
                    <a:pt x="191" y="404"/>
                  </a:cubicBezTo>
                  <a:cubicBezTo>
                    <a:pt x="199" y="405"/>
                    <a:pt x="206" y="406"/>
                    <a:pt x="214" y="406"/>
                  </a:cubicBezTo>
                  <a:cubicBezTo>
                    <a:pt x="218" y="407"/>
                    <a:pt x="222" y="410"/>
                    <a:pt x="223" y="414"/>
                  </a:cubicBezTo>
                  <a:cubicBezTo>
                    <a:pt x="228" y="443"/>
                    <a:pt x="228" y="443"/>
                    <a:pt x="228" y="443"/>
                  </a:cubicBezTo>
                  <a:cubicBezTo>
                    <a:pt x="229" y="448"/>
                    <a:pt x="234" y="452"/>
                    <a:pt x="239" y="451"/>
                  </a:cubicBezTo>
                  <a:cubicBezTo>
                    <a:pt x="280" y="445"/>
                    <a:pt x="280" y="445"/>
                    <a:pt x="280" y="445"/>
                  </a:cubicBezTo>
                  <a:cubicBezTo>
                    <a:pt x="285" y="444"/>
                    <a:pt x="289" y="440"/>
                    <a:pt x="288" y="435"/>
                  </a:cubicBezTo>
                  <a:cubicBezTo>
                    <a:pt x="285" y="405"/>
                    <a:pt x="285" y="405"/>
                    <a:pt x="285" y="405"/>
                  </a:cubicBezTo>
                  <a:cubicBezTo>
                    <a:pt x="284" y="400"/>
                    <a:pt x="287" y="396"/>
                    <a:pt x="291" y="395"/>
                  </a:cubicBezTo>
                  <a:cubicBezTo>
                    <a:pt x="294" y="393"/>
                    <a:pt x="297" y="392"/>
                    <a:pt x="300" y="391"/>
                  </a:cubicBezTo>
                  <a:cubicBezTo>
                    <a:pt x="303" y="389"/>
                    <a:pt x="308" y="391"/>
                    <a:pt x="311" y="394"/>
                  </a:cubicBezTo>
                  <a:cubicBezTo>
                    <a:pt x="330" y="418"/>
                    <a:pt x="330" y="418"/>
                    <a:pt x="330" y="418"/>
                  </a:cubicBezTo>
                  <a:cubicBezTo>
                    <a:pt x="333" y="422"/>
                    <a:pt x="339" y="423"/>
                    <a:pt x="343" y="420"/>
                  </a:cubicBezTo>
                  <a:cubicBezTo>
                    <a:pt x="376" y="395"/>
                    <a:pt x="376" y="395"/>
                    <a:pt x="376" y="395"/>
                  </a:cubicBezTo>
                  <a:cubicBezTo>
                    <a:pt x="381" y="392"/>
                    <a:pt x="382" y="386"/>
                    <a:pt x="379" y="382"/>
                  </a:cubicBezTo>
                  <a:cubicBezTo>
                    <a:pt x="362" y="357"/>
                    <a:pt x="362" y="357"/>
                    <a:pt x="362" y="357"/>
                  </a:cubicBezTo>
                  <a:cubicBezTo>
                    <a:pt x="359" y="353"/>
                    <a:pt x="359" y="348"/>
                    <a:pt x="362" y="345"/>
                  </a:cubicBezTo>
                  <a:cubicBezTo>
                    <a:pt x="366" y="341"/>
                    <a:pt x="369" y="337"/>
                    <a:pt x="373" y="332"/>
                  </a:cubicBezTo>
                  <a:cubicBezTo>
                    <a:pt x="375" y="329"/>
                    <a:pt x="380" y="327"/>
                    <a:pt x="384" y="329"/>
                  </a:cubicBezTo>
                  <a:cubicBezTo>
                    <a:pt x="412" y="340"/>
                    <a:pt x="412" y="340"/>
                    <a:pt x="412" y="340"/>
                  </a:cubicBezTo>
                  <a:cubicBezTo>
                    <a:pt x="417" y="342"/>
                    <a:pt x="422" y="339"/>
                    <a:pt x="424" y="335"/>
                  </a:cubicBezTo>
                  <a:cubicBezTo>
                    <a:pt x="441" y="297"/>
                    <a:pt x="441" y="297"/>
                    <a:pt x="441" y="297"/>
                  </a:cubicBezTo>
                  <a:cubicBezTo>
                    <a:pt x="443" y="292"/>
                    <a:pt x="441" y="286"/>
                    <a:pt x="436" y="284"/>
                  </a:cubicBezTo>
                  <a:cubicBezTo>
                    <a:pt x="409" y="271"/>
                    <a:pt x="409" y="271"/>
                    <a:pt x="409" y="271"/>
                  </a:cubicBezTo>
                  <a:cubicBezTo>
                    <a:pt x="406" y="269"/>
                    <a:pt x="403" y="265"/>
                    <a:pt x="404" y="261"/>
                  </a:cubicBezTo>
                  <a:cubicBezTo>
                    <a:pt x="406" y="253"/>
                    <a:pt x="407" y="246"/>
                    <a:pt x="408" y="238"/>
                  </a:cubicBezTo>
                  <a:cubicBezTo>
                    <a:pt x="408" y="234"/>
                    <a:pt x="411" y="230"/>
                    <a:pt x="415" y="230"/>
                  </a:cubicBezTo>
                  <a:cubicBezTo>
                    <a:pt x="444" y="224"/>
                    <a:pt x="444" y="224"/>
                    <a:pt x="444" y="224"/>
                  </a:cubicBezTo>
                  <a:cubicBezTo>
                    <a:pt x="449" y="223"/>
                    <a:pt x="453" y="218"/>
                    <a:pt x="452" y="213"/>
                  </a:cubicBezTo>
                  <a:close/>
                  <a:moveTo>
                    <a:pt x="315" y="351"/>
                  </a:moveTo>
                  <a:cubicBezTo>
                    <a:pt x="247" y="400"/>
                    <a:pt x="151" y="386"/>
                    <a:pt x="101" y="318"/>
                  </a:cubicBezTo>
                  <a:cubicBezTo>
                    <a:pt x="52" y="250"/>
                    <a:pt x="66" y="155"/>
                    <a:pt x="134" y="105"/>
                  </a:cubicBezTo>
                  <a:cubicBezTo>
                    <a:pt x="202" y="55"/>
                    <a:pt x="297" y="70"/>
                    <a:pt x="347" y="138"/>
                  </a:cubicBezTo>
                  <a:cubicBezTo>
                    <a:pt x="397" y="205"/>
                    <a:pt x="382" y="301"/>
                    <a:pt x="315" y="35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43BF2D73-80B1-744A-897F-CBC9BD7782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89637" y="4494427"/>
              <a:ext cx="760766" cy="763196"/>
            </a:xfrm>
            <a:custGeom>
              <a:avLst/>
              <a:gdLst>
                <a:gd name="T0" fmla="*/ 76 w 318"/>
                <a:gd name="T1" fmla="*/ 46 h 318"/>
                <a:gd name="T2" fmla="*/ 46 w 318"/>
                <a:gd name="T3" fmla="*/ 242 h 318"/>
                <a:gd name="T4" fmla="*/ 242 w 318"/>
                <a:gd name="T5" fmla="*/ 272 h 318"/>
                <a:gd name="T6" fmla="*/ 272 w 318"/>
                <a:gd name="T7" fmla="*/ 76 h 318"/>
                <a:gd name="T8" fmla="*/ 76 w 318"/>
                <a:gd name="T9" fmla="*/ 46 h 318"/>
                <a:gd name="T10" fmla="*/ 233 w 318"/>
                <a:gd name="T11" fmla="*/ 259 h 318"/>
                <a:gd name="T12" fmla="*/ 59 w 318"/>
                <a:gd name="T13" fmla="*/ 232 h 318"/>
                <a:gd name="T14" fmla="*/ 86 w 318"/>
                <a:gd name="T15" fmla="*/ 59 h 318"/>
                <a:gd name="T16" fmla="*/ 259 w 318"/>
                <a:gd name="T17" fmla="*/ 85 h 318"/>
                <a:gd name="T18" fmla="*/ 233 w 318"/>
                <a:gd name="T19" fmla="*/ 259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76" y="46"/>
                  </a:moveTo>
                  <a:cubicBezTo>
                    <a:pt x="14" y="91"/>
                    <a:pt x="0" y="179"/>
                    <a:pt x="46" y="242"/>
                  </a:cubicBezTo>
                  <a:cubicBezTo>
                    <a:pt x="92" y="304"/>
                    <a:pt x="180" y="318"/>
                    <a:pt x="242" y="272"/>
                  </a:cubicBezTo>
                  <a:cubicBezTo>
                    <a:pt x="305" y="226"/>
                    <a:pt x="318" y="138"/>
                    <a:pt x="272" y="76"/>
                  </a:cubicBezTo>
                  <a:cubicBezTo>
                    <a:pt x="227" y="13"/>
                    <a:pt x="139" y="0"/>
                    <a:pt x="76" y="46"/>
                  </a:cubicBezTo>
                  <a:close/>
                  <a:moveTo>
                    <a:pt x="233" y="259"/>
                  </a:moveTo>
                  <a:cubicBezTo>
                    <a:pt x="177" y="299"/>
                    <a:pt x="100" y="287"/>
                    <a:pt x="59" y="232"/>
                  </a:cubicBezTo>
                  <a:cubicBezTo>
                    <a:pt x="19" y="177"/>
                    <a:pt x="31" y="99"/>
                    <a:pt x="86" y="59"/>
                  </a:cubicBezTo>
                  <a:cubicBezTo>
                    <a:pt x="141" y="18"/>
                    <a:pt x="219" y="30"/>
                    <a:pt x="259" y="85"/>
                  </a:cubicBezTo>
                  <a:cubicBezTo>
                    <a:pt x="300" y="141"/>
                    <a:pt x="288" y="218"/>
                    <a:pt x="233" y="259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3">
            <a:extLst>
              <a:ext uri="{FF2B5EF4-FFF2-40B4-BE49-F238E27FC236}">
                <a16:creationId xmlns:a16="http://schemas.microsoft.com/office/drawing/2014/main" id="{31F7745A-F51B-E04C-A957-2B177D72AB53}"/>
              </a:ext>
            </a:extLst>
          </p:cNvPr>
          <p:cNvGrpSpPr>
            <a:grpSpLocks/>
          </p:cNvGrpSpPr>
          <p:nvPr/>
        </p:nvGrpSpPr>
        <p:grpSpPr bwMode="auto">
          <a:xfrm>
            <a:off x="4760913" y="2139950"/>
            <a:ext cx="2024062" cy="2025650"/>
            <a:chOff x="4513328" y="1938169"/>
            <a:chExt cx="2024583" cy="2024583"/>
          </a:xfrm>
        </p:grpSpPr>
        <p:sp>
          <p:nvSpPr>
            <p:cNvPr id="377872" name="Freeform 24">
              <a:extLst>
                <a:ext uri="{FF2B5EF4-FFF2-40B4-BE49-F238E27FC236}">
                  <a16:creationId xmlns:a16="http://schemas.microsoft.com/office/drawing/2014/main" id="{4CC3795B-1640-3447-97BE-1361C0B708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13328" y="1938169"/>
              <a:ext cx="2024583" cy="2024583"/>
            </a:xfrm>
            <a:custGeom>
              <a:avLst/>
              <a:gdLst>
                <a:gd name="T0" fmla="*/ 1950308 w 845"/>
                <a:gd name="T1" fmla="*/ 1274649 h 845"/>
                <a:gd name="T2" fmla="*/ 1806551 w 845"/>
                <a:gd name="T3" fmla="*/ 1169227 h 845"/>
                <a:gd name="T4" fmla="*/ 1856866 w 845"/>
                <a:gd name="T5" fmla="*/ 1030261 h 845"/>
                <a:gd name="T6" fmla="*/ 2019791 w 845"/>
                <a:gd name="T7" fmla="*/ 955987 h 845"/>
                <a:gd name="T8" fmla="*/ 1945516 w 845"/>
                <a:gd name="T9" fmla="*/ 737955 h 845"/>
                <a:gd name="T10" fmla="*/ 1775404 w 845"/>
                <a:gd name="T11" fmla="*/ 721183 h 845"/>
                <a:gd name="T12" fmla="*/ 1773008 w 845"/>
                <a:gd name="T13" fmla="*/ 627741 h 845"/>
                <a:gd name="T14" fmla="*/ 1880826 w 845"/>
                <a:gd name="T15" fmla="*/ 491171 h 845"/>
                <a:gd name="T16" fmla="*/ 1710713 w 845"/>
                <a:gd name="T17" fmla="*/ 330642 h 845"/>
                <a:gd name="T18" fmla="*/ 1557372 w 845"/>
                <a:gd name="T19" fmla="*/ 395333 h 845"/>
                <a:gd name="T20" fmla="*/ 1478305 w 845"/>
                <a:gd name="T21" fmla="*/ 292307 h 845"/>
                <a:gd name="T22" fmla="*/ 1499869 w 845"/>
                <a:gd name="T23" fmla="*/ 126986 h 845"/>
                <a:gd name="T24" fmla="*/ 1272253 w 845"/>
                <a:gd name="T25" fmla="*/ 74275 h 845"/>
                <a:gd name="T26" fmla="*/ 1176414 w 845"/>
                <a:gd name="T27" fmla="*/ 198864 h 845"/>
                <a:gd name="T28" fmla="*/ 1025469 w 845"/>
                <a:gd name="T29" fmla="*/ 148549 h 845"/>
                <a:gd name="T30" fmla="*/ 955987 w 845"/>
                <a:gd name="T31" fmla="*/ 4792 h 845"/>
                <a:gd name="T32" fmla="*/ 735559 w 845"/>
                <a:gd name="T33" fmla="*/ 79067 h 845"/>
                <a:gd name="T34" fmla="*/ 721183 w 845"/>
                <a:gd name="T35" fmla="*/ 232408 h 845"/>
                <a:gd name="T36" fmla="*/ 618157 w 845"/>
                <a:gd name="T37" fmla="*/ 239596 h 845"/>
                <a:gd name="T38" fmla="*/ 491171 w 845"/>
                <a:gd name="T39" fmla="*/ 146153 h 845"/>
                <a:gd name="T40" fmla="*/ 330642 w 845"/>
                <a:gd name="T41" fmla="*/ 313870 h 845"/>
                <a:gd name="T42" fmla="*/ 388145 w 845"/>
                <a:gd name="T43" fmla="*/ 457628 h 845"/>
                <a:gd name="T44" fmla="*/ 282723 w 845"/>
                <a:gd name="T45" fmla="*/ 543882 h 845"/>
                <a:gd name="T46" fmla="*/ 126986 w 845"/>
                <a:gd name="T47" fmla="*/ 524714 h 845"/>
                <a:gd name="T48" fmla="*/ 71879 w 845"/>
                <a:gd name="T49" fmla="*/ 752330 h 845"/>
                <a:gd name="T50" fmla="*/ 198864 w 845"/>
                <a:gd name="T51" fmla="*/ 848169 h 845"/>
                <a:gd name="T52" fmla="*/ 148549 w 845"/>
                <a:gd name="T53" fmla="*/ 999114 h 845"/>
                <a:gd name="T54" fmla="*/ 2396 w 845"/>
                <a:gd name="T55" fmla="*/ 1068596 h 845"/>
                <a:gd name="T56" fmla="*/ 76671 w 845"/>
                <a:gd name="T57" fmla="*/ 1289025 h 845"/>
                <a:gd name="T58" fmla="*/ 239596 w 845"/>
                <a:gd name="T59" fmla="*/ 1303400 h 845"/>
                <a:gd name="T60" fmla="*/ 246783 w 845"/>
                <a:gd name="T61" fmla="*/ 1399239 h 845"/>
                <a:gd name="T62" fmla="*/ 146153 w 845"/>
                <a:gd name="T63" fmla="*/ 1533412 h 845"/>
                <a:gd name="T64" fmla="*/ 313870 w 845"/>
                <a:gd name="T65" fmla="*/ 1693941 h 845"/>
                <a:gd name="T66" fmla="*/ 469607 w 845"/>
                <a:gd name="T67" fmla="*/ 1624458 h 845"/>
                <a:gd name="T68" fmla="*/ 548674 w 845"/>
                <a:gd name="T69" fmla="*/ 1725089 h 845"/>
                <a:gd name="T70" fmla="*/ 524714 w 845"/>
                <a:gd name="T71" fmla="*/ 1897597 h 845"/>
                <a:gd name="T72" fmla="*/ 749934 w 845"/>
                <a:gd name="T73" fmla="*/ 1950308 h 845"/>
                <a:gd name="T74" fmla="*/ 852960 w 845"/>
                <a:gd name="T75" fmla="*/ 1808947 h 845"/>
                <a:gd name="T76" fmla="*/ 994322 w 845"/>
                <a:gd name="T77" fmla="*/ 1856866 h 845"/>
                <a:gd name="T78" fmla="*/ 1068596 w 845"/>
                <a:gd name="T79" fmla="*/ 2022187 h 845"/>
                <a:gd name="T80" fmla="*/ 1286629 w 845"/>
                <a:gd name="T81" fmla="*/ 1947912 h 845"/>
                <a:gd name="T82" fmla="*/ 1301004 w 845"/>
                <a:gd name="T83" fmla="*/ 1768216 h 845"/>
                <a:gd name="T84" fmla="*/ 1389655 w 845"/>
                <a:gd name="T85" fmla="*/ 1765820 h 845"/>
                <a:gd name="T86" fmla="*/ 1533412 w 845"/>
                <a:gd name="T87" fmla="*/ 1880826 h 845"/>
                <a:gd name="T88" fmla="*/ 1693941 w 845"/>
                <a:gd name="T89" fmla="*/ 1713109 h 845"/>
                <a:gd name="T90" fmla="*/ 1619667 w 845"/>
                <a:gd name="T91" fmla="*/ 1547788 h 845"/>
                <a:gd name="T92" fmla="*/ 1715505 w 845"/>
                <a:gd name="T93" fmla="*/ 1473513 h 845"/>
                <a:gd name="T94" fmla="*/ 1897597 w 845"/>
                <a:gd name="T95" fmla="*/ 1499869 h 845"/>
                <a:gd name="T96" fmla="*/ 1451950 w 845"/>
                <a:gd name="T97" fmla="*/ 1593311 h 845"/>
                <a:gd name="T98" fmla="*/ 584613 w 845"/>
                <a:gd name="T99" fmla="*/ 412104 h 845"/>
                <a:gd name="T100" fmla="*/ 1451950 w 845"/>
                <a:gd name="T101" fmla="*/ 1593311 h 84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45"/>
                <a:gd name="T154" fmla="*/ 0 h 845"/>
                <a:gd name="T155" fmla="*/ 845 w 845"/>
                <a:gd name="T156" fmla="*/ 845 h 84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45" h="845">
                  <a:moveTo>
                    <a:pt x="823" y="555"/>
                  </a:moveTo>
                  <a:cubicBezTo>
                    <a:pt x="826" y="546"/>
                    <a:pt x="823" y="536"/>
                    <a:pt x="814" y="532"/>
                  </a:cubicBezTo>
                  <a:cubicBezTo>
                    <a:pt x="764" y="508"/>
                    <a:pt x="764" y="508"/>
                    <a:pt x="764" y="508"/>
                  </a:cubicBezTo>
                  <a:cubicBezTo>
                    <a:pt x="757" y="504"/>
                    <a:pt x="753" y="496"/>
                    <a:pt x="754" y="488"/>
                  </a:cubicBezTo>
                  <a:cubicBezTo>
                    <a:pt x="757" y="474"/>
                    <a:pt x="759" y="460"/>
                    <a:pt x="761" y="446"/>
                  </a:cubicBezTo>
                  <a:cubicBezTo>
                    <a:pt x="761" y="438"/>
                    <a:pt x="767" y="431"/>
                    <a:pt x="775" y="430"/>
                  </a:cubicBezTo>
                  <a:cubicBezTo>
                    <a:pt x="829" y="420"/>
                    <a:pt x="829" y="420"/>
                    <a:pt x="829" y="420"/>
                  </a:cubicBezTo>
                  <a:cubicBezTo>
                    <a:pt x="838" y="418"/>
                    <a:pt x="845" y="409"/>
                    <a:pt x="843" y="399"/>
                  </a:cubicBezTo>
                  <a:cubicBezTo>
                    <a:pt x="832" y="323"/>
                    <a:pt x="832" y="323"/>
                    <a:pt x="832" y="323"/>
                  </a:cubicBezTo>
                  <a:cubicBezTo>
                    <a:pt x="830" y="313"/>
                    <a:pt x="822" y="307"/>
                    <a:pt x="812" y="308"/>
                  </a:cubicBezTo>
                  <a:cubicBezTo>
                    <a:pt x="760" y="313"/>
                    <a:pt x="760" y="313"/>
                    <a:pt x="760" y="313"/>
                  </a:cubicBezTo>
                  <a:cubicBezTo>
                    <a:pt x="752" y="314"/>
                    <a:pt x="744" y="309"/>
                    <a:pt x="741" y="301"/>
                  </a:cubicBezTo>
                  <a:cubicBezTo>
                    <a:pt x="739" y="295"/>
                    <a:pt x="737" y="289"/>
                    <a:pt x="734" y="283"/>
                  </a:cubicBezTo>
                  <a:cubicBezTo>
                    <a:pt x="731" y="276"/>
                    <a:pt x="733" y="267"/>
                    <a:pt x="740" y="262"/>
                  </a:cubicBezTo>
                  <a:cubicBezTo>
                    <a:pt x="781" y="229"/>
                    <a:pt x="781" y="229"/>
                    <a:pt x="781" y="229"/>
                  </a:cubicBezTo>
                  <a:cubicBezTo>
                    <a:pt x="789" y="223"/>
                    <a:pt x="790" y="213"/>
                    <a:pt x="785" y="205"/>
                  </a:cubicBezTo>
                  <a:cubicBezTo>
                    <a:pt x="739" y="142"/>
                    <a:pt x="739" y="142"/>
                    <a:pt x="739" y="142"/>
                  </a:cubicBezTo>
                  <a:cubicBezTo>
                    <a:pt x="733" y="135"/>
                    <a:pt x="722" y="133"/>
                    <a:pt x="714" y="138"/>
                  </a:cubicBezTo>
                  <a:cubicBezTo>
                    <a:pt x="672" y="167"/>
                    <a:pt x="672" y="167"/>
                    <a:pt x="672" y="167"/>
                  </a:cubicBezTo>
                  <a:cubicBezTo>
                    <a:pt x="666" y="171"/>
                    <a:pt x="657" y="170"/>
                    <a:pt x="650" y="165"/>
                  </a:cubicBezTo>
                  <a:cubicBezTo>
                    <a:pt x="642" y="157"/>
                    <a:pt x="633" y="150"/>
                    <a:pt x="623" y="143"/>
                  </a:cubicBezTo>
                  <a:cubicBezTo>
                    <a:pt x="617" y="138"/>
                    <a:pt x="614" y="130"/>
                    <a:pt x="617" y="122"/>
                  </a:cubicBezTo>
                  <a:cubicBezTo>
                    <a:pt x="635" y="76"/>
                    <a:pt x="635" y="76"/>
                    <a:pt x="635" y="76"/>
                  </a:cubicBezTo>
                  <a:cubicBezTo>
                    <a:pt x="639" y="67"/>
                    <a:pt x="634" y="57"/>
                    <a:pt x="626" y="53"/>
                  </a:cubicBezTo>
                  <a:cubicBezTo>
                    <a:pt x="555" y="22"/>
                    <a:pt x="555" y="22"/>
                    <a:pt x="555" y="22"/>
                  </a:cubicBezTo>
                  <a:cubicBezTo>
                    <a:pt x="546" y="19"/>
                    <a:pt x="536" y="22"/>
                    <a:pt x="531" y="31"/>
                  </a:cubicBezTo>
                  <a:cubicBezTo>
                    <a:pt x="511" y="74"/>
                    <a:pt x="511" y="74"/>
                    <a:pt x="511" y="74"/>
                  </a:cubicBezTo>
                  <a:cubicBezTo>
                    <a:pt x="507" y="81"/>
                    <a:pt x="499" y="85"/>
                    <a:pt x="491" y="83"/>
                  </a:cubicBezTo>
                  <a:cubicBezTo>
                    <a:pt x="475" y="80"/>
                    <a:pt x="460" y="78"/>
                    <a:pt x="444" y="77"/>
                  </a:cubicBezTo>
                  <a:cubicBezTo>
                    <a:pt x="436" y="76"/>
                    <a:pt x="429" y="70"/>
                    <a:pt x="428" y="62"/>
                  </a:cubicBezTo>
                  <a:cubicBezTo>
                    <a:pt x="419" y="16"/>
                    <a:pt x="419" y="16"/>
                    <a:pt x="419" y="16"/>
                  </a:cubicBezTo>
                  <a:cubicBezTo>
                    <a:pt x="417" y="7"/>
                    <a:pt x="408" y="0"/>
                    <a:pt x="399" y="2"/>
                  </a:cubicBezTo>
                  <a:cubicBezTo>
                    <a:pt x="322" y="13"/>
                    <a:pt x="322" y="13"/>
                    <a:pt x="322" y="13"/>
                  </a:cubicBezTo>
                  <a:cubicBezTo>
                    <a:pt x="313" y="15"/>
                    <a:pt x="306" y="23"/>
                    <a:pt x="307" y="33"/>
                  </a:cubicBezTo>
                  <a:cubicBezTo>
                    <a:pt x="312" y="78"/>
                    <a:pt x="312" y="78"/>
                    <a:pt x="312" y="78"/>
                  </a:cubicBezTo>
                  <a:cubicBezTo>
                    <a:pt x="313" y="86"/>
                    <a:pt x="308" y="94"/>
                    <a:pt x="301" y="97"/>
                  </a:cubicBezTo>
                  <a:cubicBezTo>
                    <a:pt x="293" y="99"/>
                    <a:pt x="286" y="102"/>
                    <a:pt x="279" y="106"/>
                  </a:cubicBezTo>
                  <a:cubicBezTo>
                    <a:pt x="272" y="109"/>
                    <a:pt x="263" y="107"/>
                    <a:pt x="258" y="100"/>
                  </a:cubicBezTo>
                  <a:cubicBezTo>
                    <a:pt x="229" y="65"/>
                    <a:pt x="229" y="65"/>
                    <a:pt x="229" y="65"/>
                  </a:cubicBezTo>
                  <a:cubicBezTo>
                    <a:pt x="223" y="57"/>
                    <a:pt x="213" y="56"/>
                    <a:pt x="205" y="61"/>
                  </a:cubicBezTo>
                  <a:cubicBezTo>
                    <a:pt x="143" y="107"/>
                    <a:pt x="143" y="107"/>
                    <a:pt x="143" y="107"/>
                  </a:cubicBezTo>
                  <a:cubicBezTo>
                    <a:pt x="135" y="113"/>
                    <a:pt x="133" y="124"/>
                    <a:pt x="138" y="131"/>
                  </a:cubicBezTo>
                  <a:cubicBezTo>
                    <a:pt x="164" y="169"/>
                    <a:pt x="164" y="169"/>
                    <a:pt x="164" y="169"/>
                  </a:cubicBezTo>
                  <a:cubicBezTo>
                    <a:pt x="168" y="176"/>
                    <a:pt x="168" y="185"/>
                    <a:pt x="162" y="191"/>
                  </a:cubicBezTo>
                  <a:cubicBezTo>
                    <a:pt x="154" y="201"/>
                    <a:pt x="146" y="210"/>
                    <a:pt x="139" y="220"/>
                  </a:cubicBezTo>
                  <a:cubicBezTo>
                    <a:pt x="135" y="227"/>
                    <a:pt x="126" y="230"/>
                    <a:pt x="118" y="227"/>
                  </a:cubicBezTo>
                  <a:cubicBezTo>
                    <a:pt x="76" y="210"/>
                    <a:pt x="76" y="210"/>
                    <a:pt x="76" y="210"/>
                  </a:cubicBezTo>
                  <a:cubicBezTo>
                    <a:pt x="67" y="207"/>
                    <a:pt x="57" y="211"/>
                    <a:pt x="53" y="219"/>
                  </a:cubicBezTo>
                  <a:cubicBezTo>
                    <a:pt x="22" y="290"/>
                    <a:pt x="22" y="290"/>
                    <a:pt x="22" y="290"/>
                  </a:cubicBezTo>
                  <a:cubicBezTo>
                    <a:pt x="18" y="299"/>
                    <a:pt x="22" y="309"/>
                    <a:pt x="30" y="314"/>
                  </a:cubicBezTo>
                  <a:cubicBezTo>
                    <a:pt x="73" y="334"/>
                    <a:pt x="73" y="334"/>
                    <a:pt x="73" y="334"/>
                  </a:cubicBezTo>
                  <a:cubicBezTo>
                    <a:pt x="80" y="338"/>
                    <a:pt x="84" y="346"/>
                    <a:pt x="83" y="354"/>
                  </a:cubicBezTo>
                  <a:cubicBezTo>
                    <a:pt x="80" y="369"/>
                    <a:pt x="78" y="385"/>
                    <a:pt x="77" y="401"/>
                  </a:cubicBezTo>
                  <a:cubicBezTo>
                    <a:pt x="76" y="409"/>
                    <a:pt x="70" y="416"/>
                    <a:pt x="62" y="417"/>
                  </a:cubicBezTo>
                  <a:cubicBezTo>
                    <a:pt x="16" y="426"/>
                    <a:pt x="16" y="426"/>
                    <a:pt x="16" y="426"/>
                  </a:cubicBezTo>
                  <a:cubicBezTo>
                    <a:pt x="6" y="428"/>
                    <a:pt x="0" y="437"/>
                    <a:pt x="1" y="446"/>
                  </a:cubicBezTo>
                  <a:cubicBezTo>
                    <a:pt x="13" y="523"/>
                    <a:pt x="13" y="523"/>
                    <a:pt x="13" y="523"/>
                  </a:cubicBezTo>
                  <a:cubicBezTo>
                    <a:pt x="14" y="532"/>
                    <a:pt x="23" y="539"/>
                    <a:pt x="32" y="538"/>
                  </a:cubicBezTo>
                  <a:cubicBezTo>
                    <a:pt x="82" y="532"/>
                    <a:pt x="82" y="532"/>
                    <a:pt x="82" y="532"/>
                  </a:cubicBezTo>
                  <a:cubicBezTo>
                    <a:pt x="89" y="532"/>
                    <a:pt x="97" y="536"/>
                    <a:pt x="100" y="544"/>
                  </a:cubicBezTo>
                  <a:cubicBezTo>
                    <a:pt x="102" y="550"/>
                    <a:pt x="105" y="556"/>
                    <a:pt x="108" y="563"/>
                  </a:cubicBezTo>
                  <a:cubicBezTo>
                    <a:pt x="112" y="570"/>
                    <a:pt x="110" y="579"/>
                    <a:pt x="103" y="584"/>
                  </a:cubicBezTo>
                  <a:cubicBezTo>
                    <a:pt x="64" y="615"/>
                    <a:pt x="64" y="615"/>
                    <a:pt x="64" y="615"/>
                  </a:cubicBezTo>
                  <a:cubicBezTo>
                    <a:pt x="57" y="621"/>
                    <a:pt x="55" y="632"/>
                    <a:pt x="61" y="640"/>
                  </a:cubicBezTo>
                  <a:cubicBezTo>
                    <a:pt x="107" y="702"/>
                    <a:pt x="107" y="702"/>
                    <a:pt x="107" y="702"/>
                  </a:cubicBezTo>
                  <a:cubicBezTo>
                    <a:pt x="112" y="710"/>
                    <a:pt x="123" y="712"/>
                    <a:pt x="131" y="707"/>
                  </a:cubicBezTo>
                  <a:cubicBezTo>
                    <a:pt x="175" y="677"/>
                    <a:pt x="175" y="677"/>
                    <a:pt x="175" y="677"/>
                  </a:cubicBezTo>
                  <a:cubicBezTo>
                    <a:pt x="181" y="673"/>
                    <a:pt x="190" y="673"/>
                    <a:pt x="196" y="678"/>
                  </a:cubicBezTo>
                  <a:cubicBezTo>
                    <a:pt x="204" y="686"/>
                    <a:pt x="213" y="693"/>
                    <a:pt x="222" y="699"/>
                  </a:cubicBezTo>
                  <a:cubicBezTo>
                    <a:pt x="229" y="704"/>
                    <a:pt x="232" y="712"/>
                    <a:pt x="229" y="720"/>
                  </a:cubicBezTo>
                  <a:cubicBezTo>
                    <a:pt x="209" y="769"/>
                    <a:pt x="209" y="769"/>
                    <a:pt x="209" y="769"/>
                  </a:cubicBezTo>
                  <a:cubicBezTo>
                    <a:pt x="206" y="778"/>
                    <a:pt x="210" y="788"/>
                    <a:pt x="219" y="792"/>
                  </a:cubicBezTo>
                  <a:cubicBezTo>
                    <a:pt x="290" y="823"/>
                    <a:pt x="290" y="823"/>
                    <a:pt x="290" y="823"/>
                  </a:cubicBezTo>
                  <a:cubicBezTo>
                    <a:pt x="299" y="827"/>
                    <a:pt x="309" y="823"/>
                    <a:pt x="313" y="814"/>
                  </a:cubicBezTo>
                  <a:cubicBezTo>
                    <a:pt x="337" y="765"/>
                    <a:pt x="337" y="765"/>
                    <a:pt x="337" y="765"/>
                  </a:cubicBezTo>
                  <a:cubicBezTo>
                    <a:pt x="341" y="758"/>
                    <a:pt x="348" y="754"/>
                    <a:pt x="356" y="755"/>
                  </a:cubicBezTo>
                  <a:cubicBezTo>
                    <a:pt x="370" y="758"/>
                    <a:pt x="384" y="760"/>
                    <a:pt x="399" y="760"/>
                  </a:cubicBezTo>
                  <a:cubicBezTo>
                    <a:pt x="407" y="761"/>
                    <a:pt x="413" y="767"/>
                    <a:pt x="415" y="775"/>
                  </a:cubicBezTo>
                  <a:cubicBezTo>
                    <a:pt x="425" y="829"/>
                    <a:pt x="425" y="829"/>
                    <a:pt x="425" y="829"/>
                  </a:cubicBezTo>
                  <a:cubicBezTo>
                    <a:pt x="427" y="839"/>
                    <a:pt x="436" y="845"/>
                    <a:pt x="446" y="844"/>
                  </a:cubicBezTo>
                  <a:cubicBezTo>
                    <a:pt x="522" y="832"/>
                    <a:pt x="522" y="832"/>
                    <a:pt x="522" y="832"/>
                  </a:cubicBezTo>
                  <a:cubicBezTo>
                    <a:pt x="532" y="831"/>
                    <a:pt x="538" y="822"/>
                    <a:pt x="537" y="813"/>
                  </a:cubicBezTo>
                  <a:cubicBezTo>
                    <a:pt x="531" y="757"/>
                    <a:pt x="531" y="757"/>
                    <a:pt x="531" y="757"/>
                  </a:cubicBezTo>
                  <a:cubicBezTo>
                    <a:pt x="530" y="749"/>
                    <a:pt x="535" y="741"/>
                    <a:pt x="543" y="738"/>
                  </a:cubicBezTo>
                  <a:cubicBezTo>
                    <a:pt x="548" y="736"/>
                    <a:pt x="553" y="734"/>
                    <a:pt x="559" y="732"/>
                  </a:cubicBezTo>
                  <a:cubicBezTo>
                    <a:pt x="566" y="729"/>
                    <a:pt x="575" y="731"/>
                    <a:pt x="580" y="737"/>
                  </a:cubicBezTo>
                  <a:cubicBezTo>
                    <a:pt x="616" y="782"/>
                    <a:pt x="616" y="782"/>
                    <a:pt x="616" y="782"/>
                  </a:cubicBezTo>
                  <a:cubicBezTo>
                    <a:pt x="622" y="789"/>
                    <a:pt x="632" y="791"/>
                    <a:pt x="640" y="785"/>
                  </a:cubicBezTo>
                  <a:cubicBezTo>
                    <a:pt x="702" y="739"/>
                    <a:pt x="702" y="739"/>
                    <a:pt x="702" y="739"/>
                  </a:cubicBezTo>
                  <a:cubicBezTo>
                    <a:pt x="710" y="734"/>
                    <a:pt x="712" y="723"/>
                    <a:pt x="707" y="715"/>
                  </a:cubicBezTo>
                  <a:cubicBezTo>
                    <a:pt x="675" y="667"/>
                    <a:pt x="675" y="667"/>
                    <a:pt x="675" y="667"/>
                  </a:cubicBezTo>
                  <a:cubicBezTo>
                    <a:pt x="670" y="661"/>
                    <a:pt x="671" y="652"/>
                    <a:pt x="676" y="646"/>
                  </a:cubicBezTo>
                  <a:cubicBezTo>
                    <a:pt x="683" y="638"/>
                    <a:pt x="689" y="630"/>
                    <a:pt x="695" y="621"/>
                  </a:cubicBezTo>
                  <a:cubicBezTo>
                    <a:pt x="700" y="615"/>
                    <a:pt x="709" y="612"/>
                    <a:pt x="716" y="615"/>
                  </a:cubicBezTo>
                  <a:cubicBezTo>
                    <a:pt x="769" y="636"/>
                    <a:pt x="769" y="636"/>
                    <a:pt x="769" y="636"/>
                  </a:cubicBezTo>
                  <a:cubicBezTo>
                    <a:pt x="778" y="639"/>
                    <a:pt x="788" y="635"/>
                    <a:pt x="792" y="626"/>
                  </a:cubicBezTo>
                  <a:lnTo>
                    <a:pt x="823" y="555"/>
                  </a:lnTo>
                  <a:close/>
                  <a:moveTo>
                    <a:pt x="606" y="665"/>
                  </a:moveTo>
                  <a:cubicBezTo>
                    <a:pt x="470" y="765"/>
                    <a:pt x="278" y="736"/>
                    <a:pt x="178" y="599"/>
                  </a:cubicBezTo>
                  <a:cubicBezTo>
                    <a:pt x="79" y="463"/>
                    <a:pt x="108" y="272"/>
                    <a:pt x="244" y="172"/>
                  </a:cubicBezTo>
                  <a:cubicBezTo>
                    <a:pt x="380" y="72"/>
                    <a:pt x="571" y="102"/>
                    <a:pt x="671" y="238"/>
                  </a:cubicBezTo>
                  <a:cubicBezTo>
                    <a:pt x="771" y="374"/>
                    <a:pt x="742" y="565"/>
                    <a:pt x="606" y="6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US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26">
              <a:extLst>
                <a:ext uri="{FF2B5EF4-FFF2-40B4-BE49-F238E27FC236}">
                  <a16:creationId xmlns:a16="http://schemas.microsoft.com/office/drawing/2014/main" id="{6CFE789D-8F12-1147-8F73-0435295C7F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2289" y="2111116"/>
              <a:ext cx="1657777" cy="1659650"/>
            </a:xfrm>
            <a:custGeom>
              <a:avLst/>
              <a:gdLst>
                <a:gd name="T0" fmla="*/ 592 w 692"/>
                <a:gd name="T1" fmla="*/ 166 h 693"/>
                <a:gd name="T2" fmla="*/ 165 w 692"/>
                <a:gd name="T3" fmla="*/ 100 h 693"/>
                <a:gd name="T4" fmla="*/ 99 w 692"/>
                <a:gd name="T5" fmla="*/ 527 h 693"/>
                <a:gd name="T6" fmla="*/ 527 w 692"/>
                <a:gd name="T7" fmla="*/ 593 h 693"/>
                <a:gd name="T8" fmla="*/ 592 w 692"/>
                <a:gd name="T9" fmla="*/ 166 h 693"/>
                <a:gd name="T10" fmla="*/ 512 w 692"/>
                <a:gd name="T11" fmla="*/ 573 h 693"/>
                <a:gd name="T12" fmla="*/ 119 w 692"/>
                <a:gd name="T13" fmla="*/ 513 h 693"/>
                <a:gd name="T14" fmla="*/ 180 w 692"/>
                <a:gd name="T15" fmla="*/ 120 h 693"/>
                <a:gd name="T16" fmla="*/ 573 w 692"/>
                <a:gd name="T17" fmla="*/ 180 h 693"/>
                <a:gd name="T18" fmla="*/ 512 w 692"/>
                <a:gd name="T19" fmla="*/ 573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2" h="693">
                  <a:moveTo>
                    <a:pt x="592" y="166"/>
                  </a:moveTo>
                  <a:cubicBezTo>
                    <a:pt x="492" y="30"/>
                    <a:pt x="301" y="0"/>
                    <a:pt x="165" y="100"/>
                  </a:cubicBezTo>
                  <a:cubicBezTo>
                    <a:pt x="29" y="200"/>
                    <a:pt x="0" y="391"/>
                    <a:pt x="99" y="527"/>
                  </a:cubicBezTo>
                  <a:cubicBezTo>
                    <a:pt x="199" y="664"/>
                    <a:pt x="391" y="693"/>
                    <a:pt x="527" y="593"/>
                  </a:cubicBezTo>
                  <a:cubicBezTo>
                    <a:pt x="663" y="493"/>
                    <a:pt x="692" y="302"/>
                    <a:pt x="592" y="166"/>
                  </a:cubicBezTo>
                  <a:close/>
                  <a:moveTo>
                    <a:pt x="512" y="573"/>
                  </a:moveTo>
                  <a:cubicBezTo>
                    <a:pt x="387" y="665"/>
                    <a:pt x="211" y="638"/>
                    <a:pt x="119" y="513"/>
                  </a:cubicBezTo>
                  <a:cubicBezTo>
                    <a:pt x="27" y="388"/>
                    <a:pt x="54" y="212"/>
                    <a:pt x="180" y="120"/>
                  </a:cubicBezTo>
                  <a:cubicBezTo>
                    <a:pt x="305" y="28"/>
                    <a:pt x="481" y="55"/>
                    <a:pt x="573" y="180"/>
                  </a:cubicBezTo>
                  <a:cubicBezTo>
                    <a:pt x="664" y="305"/>
                    <a:pt x="637" y="481"/>
                    <a:pt x="512" y="57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7871" name="Title 3">
            <a:extLst>
              <a:ext uri="{FF2B5EF4-FFF2-40B4-BE49-F238E27FC236}">
                <a16:creationId xmlns:a16="http://schemas.microsoft.com/office/drawing/2014/main" id="{80EEC7B0-060E-7449-A23E-803F3FB2A6F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736600"/>
            <a:ext cx="10515600" cy="622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Source Sans Pro Black" panose="020F0502020204030204" pitchFamily="34" charset="0"/>
                <a:cs typeface="Arial" panose="020B0604020202020204" pitchFamily="34" charset="0"/>
              </a:rPr>
              <a:t>Gear </a:t>
            </a:r>
            <a:r>
              <a:rPr lang="en-US" altLang="en-US" b="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Source Sans Pro Black" panose="020F0502020204030204" pitchFamily="34" charset="0"/>
                <a:cs typeface="Arial" panose="020B0604020202020204" pitchFamily="34" charset="0"/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33445004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7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7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accel="3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accel="3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accel="3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4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accel="3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6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accel="3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8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2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/>
      <p:bldP spid="45" grpId="0"/>
      <p:bldP spid="46" grpId="0" animBg="1"/>
      <p:bldP spid="47" grpId="0"/>
      <p:bldP spid="48" grpId="0" animBg="1"/>
      <p:bldP spid="49" grpId="0" animBg="1"/>
      <p:bldP spid="50" grpId="0"/>
      <p:bldP spid="8" grpId="0" animBg="1"/>
      <p:bldP spid="11" grpId="0" animBg="1"/>
      <p:bldP spid="12" grpId="0" animBg="1"/>
      <p:bldP spid="37787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6238AC8E-7A12-DB4B-BD01-A09E6A20C7A0}"/>
              </a:ext>
            </a:extLst>
          </p:cNvPr>
          <p:cNvSpPr txBox="1"/>
          <p:nvPr/>
        </p:nvSpPr>
        <p:spPr>
          <a:xfrm>
            <a:off x="5292299" y="541710"/>
            <a:ext cx="161454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217">
              <a:defRPr/>
            </a:pPr>
            <a:r>
              <a:rPr lang="en-US" sz="900" b="1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Features Slides</a:t>
            </a:r>
          </a:p>
        </p:txBody>
      </p:sp>
      <p:grpSp>
        <p:nvGrpSpPr>
          <p:cNvPr id="100354" name="Group 40">
            <a:extLst>
              <a:ext uri="{FF2B5EF4-FFF2-40B4-BE49-F238E27FC236}">
                <a16:creationId xmlns:a16="http://schemas.microsoft.com/office/drawing/2014/main" id="{FC5D6807-D56E-C043-802A-5D8A99ED9517}"/>
              </a:ext>
            </a:extLst>
          </p:cNvPr>
          <p:cNvGrpSpPr>
            <a:grpSpLocks/>
          </p:cNvGrpSpPr>
          <p:nvPr/>
        </p:nvGrpSpPr>
        <p:grpSpPr bwMode="auto">
          <a:xfrm>
            <a:off x="5726907" y="1206872"/>
            <a:ext cx="738188" cy="129382"/>
            <a:chOff x="1703388" y="2006913"/>
            <a:chExt cx="1478230" cy="258682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FB68A53-6EA0-9949-A112-AC41CFDC0980}"/>
                </a:ext>
              </a:extLst>
            </p:cNvPr>
            <p:cNvSpPr/>
            <p:nvPr/>
          </p:nvSpPr>
          <p:spPr>
            <a:xfrm>
              <a:off x="1703388" y="2006913"/>
              <a:ext cx="259087" cy="25868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F512AEA-FFDA-E042-A438-84D8F574B71C}"/>
                </a:ext>
              </a:extLst>
            </p:cNvPr>
            <p:cNvSpPr/>
            <p:nvPr/>
          </p:nvSpPr>
          <p:spPr>
            <a:xfrm>
              <a:off x="2008571" y="2006913"/>
              <a:ext cx="259087" cy="25868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DEA028B-691C-A046-B914-76B11FCDDF2D}"/>
                </a:ext>
              </a:extLst>
            </p:cNvPr>
            <p:cNvSpPr/>
            <p:nvPr/>
          </p:nvSpPr>
          <p:spPr>
            <a:xfrm>
              <a:off x="2313754" y="2006913"/>
              <a:ext cx="257498" cy="25868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7AEE523A-DFEA-494F-A8FA-B81AB62DB8CE}"/>
                </a:ext>
              </a:extLst>
            </p:cNvPr>
            <p:cNvSpPr/>
            <p:nvPr/>
          </p:nvSpPr>
          <p:spPr>
            <a:xfrm>
              <a:off x="2617347" y="2006913"/>
              <a:ext cx="259088" cy="2586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8B807A5A-7A4C-9B42-A7EB-A68C424D802D}"/>
                </a:ext>
              </a:extLst>
            </p:cNvPr>
            <p:cNvSpPr/>
            <p:nvPr/>
          </p:nvSpPr>
          <p:spPr>
            <a:xfrm>
              <a:off x="2922530" y="2006913"/>
              <a:ext cx="259088" cy="25868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0355" name="TextBox 72">
            <a:extLst>
              <a:ext uri="{FF2B5EF4-FFF2-40B4-BE49-F238E27FC236}">
                <a16:creationId xmlns:a16="http://schemas.microsoft.com/office/drawing/2014/main" id="{CDE030B3-9E1C-4F41-8DE7-A43B59AA4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3025" y="653629"/>
            <a:ext cx="271786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Gear Analysis</a:t>
            </a:r>
          </a:p>
        </p:txBody>
      </p:sp>
      <p:sp>
        <p:nvSpPr>
          <p:cNvPr id="100356" name="TextBox 33">
            <a:extLst>
              <a:ext uri="{FF2B5EF4-FFF2-40B4-BE49-F238E27FC236}">
                <a16:creationId xmlns:a16="http://schemas.microsoft.com/office/drawing/2014/main" id="{36AF39AB-9E11-F146-A5C3-55968B5F5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3" y="1585913"/>
            <a:ext cx="1149637" cy="338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d-ID" alt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</a:p>
        </p:txBody>
      </p:sp>
      <p:sp>
        <p:nvSpPr>
          <p:cNvPr id="100357" name="TextBox 34">
            <a:extLst>
              <a:ext uri="{FF2B5EF4-FFF2-40B4-BE49-F238E27FC236}">
                <a16:creationId xmlns:a16="http://schemas.microsoft.com/office/drawing/2014/main" id="{1C424718-7FB0-9F43-BC2D-12EA2C247B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432" y="1955800"/>
            <a:ext cx="5124450" cy="114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altLang="en-US" sz="105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Creativity is the key to success in the future, and primary education where teachers can bring creativity in children at that level.</a:t>
            </a:r>
          </a:p>
          <a:p>
            <a:pPr eaLnBrk="1" hangingPunct="1">
              <a:lnSpc>
                <a:spcPct val="110000"/>
              </a:lnSpc>
            </a:pPr>
            <a:endParaRPr lang="en-US" altLang="en-US" sz="105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altLang="en-US" sz="105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Creativity is the key to success </a:t>
            </a:r>
            <a:r>
              <a:rPr lang="en-US" altLang="en-US" sz="105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future, and primary education where teachers can bring creativity in children at that level keep growing Lorem ipsum dolor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6315B67-62A3-4D34-A1FD-CFF5890B67DD}"/>
              </a:ext>
            </a:extLst>
          </p:cNvPr>
          <p:cNvGrpSpPr/>
          <p:nvPr/>
        </p:nvGrpSpPr>
        <p:grpSpPr>
          <a:xfrm>
            <a:off x="3470275" y="4142582"/>
            <a:ext cx="2348707" cy="717015"/>
            <a:chOff x="3470275" y="4142582"/>
            <a:chExt cx="2348707" cy="717015"/>
          </a:xfrm>
        </p:grpSpPr>
        <p:sp>
          <p:nvSpPr>
            <p:cNvPr id="100358" name="TextBox 35">
              <a:extLst>
                <a:ext uri="{FF2B5EF4-FFF2-40B4-BE49-F238E27FC236}">
                  <a16:creationId xmlns:a16="http://schemas.microsoft.com/office/drawing/2014/main" id="{1A1572ED-14DF-DB44-9E00-0C441E1EE2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14750" y="4142582"/>
              <a:ext cx="882193" cy="276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12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Title</a:t>
              </a:r>
              <a:endParaRPr lang="id-ID" altLang="en-US" sz="12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359" name="TextBox 36">
              <a:extLst>
                <a:ext uri="{FF2B5EF4-FFF2-40B4-BE49-F238E27FC236}">
                  <a16:creationId xmlns:a16="http://schemas.microsoft.com/office/drawing/2014/main" id="{B9811861-4763-6F48-8E22-C8FAE7C7DF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70275" y="4391025"/>
              <a:ext cx="2348707" cy="468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10" tIns="54855" rIns="109710" bIns="54855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lnSpc>
                  <a:spcPct val="110000"/>
                </a:lnSpc>
              </a:pPr>
              <a:r>
                <a:rPr lang="en-US" altLang="en-US" sz="105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Creativity is the key to success in the great and primary education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D175B75-7A53-CD40-8857-CB155F4A720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81400" y="4251325"/>
              <a:ext cx="157163" cy="15636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7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4CCC0FC-2654-4650-A462-B587E5E16F73}"/>
              </a:ext>
            </a:extLst>
          </p:cNvPr>
          <p:cNvGrpSpPr/>
          <p:nvPr/>
        </p:nvGrpSpPr>
        <p:grpSpPr>
          <a:xfrm>
            <a:off x="785813" y="4142582"/>
            <a:ext cx="2348707" cy="717015"/>
            <a:chOff x="785813" y="4142582"/>
            <a:chExt cx="2348707" cy="717015"/>
          </a:xfrm>
        </p:grpSpPr>
        <p:sp>
          <p:nvSpPr>
            <p:cNvPr id="100361" name="TextBox 38">
              <a:extLst>
                <a:ext uri="{FF2B5EF4-FFF2-40B4-BE49-F238E27FC236}">
                  <a16:creationId xmlns:a16="http://schemas.microsoft.com/office/drawing/2014/main" id="{ECCB103E-0160-BE48-A394-F23A6F77FB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9494" y="4142582"/>
              <a:ext cx="882193" cy="276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12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Title</a:t>
              </a:r>
              <a:endParaRPr lang="id-ID" altLang="en-US" sz="12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362" name="TextBox 47">
              <a:extLst>
                <a:ext uri="{FF2B5EF4-FFF2-40B4-BE49-F238E27FC236}">
                  <a16:creationId xmlns:a16="http://schemas.microsoft.com/office/drawing/2014/main" id="{A7AB9DDB-BD0A-2A42-908B-834CB74D38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5813" y="4391025"/>
              <a:ext cx="2348707" cy="468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10" tIns="54855" rIns="109710" bIns="54855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lnSpc>
                  <a:spcPct val="110000"/>
                </a:lnSpc>
              </a:pPr>
              <a:r>
                <a:rPr lang="en-US" altLang="en-US" sz="105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Creativity is the key to success in the great and primary education</a:t>
              </a: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B195E76D-66BA-DD4F-93B7-749CDE4E29D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96938" y="4251325"/>
              <a:ext cx="157163" cy="15636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7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DF3AEFA-ABC1-4349-8B39-5B9CD763B08D}"/>
              </a:ext>
            </a:extLst>
          </p:cNvPr>
          <p:cNvGrpSpPr/>
          <p:nvPr/>
        </p:nvGrpSpPr>
        <p:grpSpPr>
          <a:xfrm>
            <a:off x="3470275" y="4902200"/>
            <a:ext cx="2348707" cy="717016"/>
            <a:chOff x="3470275" y="4902200"/>
            <a:chExt cx="2348707" cy="717016"/>
          </a:xfrm>
        </p:grpSpPr>
        <p:sp>
          <p:nvSpPr>
            <p:cNvPr id="100364" name="TextBox 49">
              <a:extLst>
                <a:ext uri="{FF2B5EF4-FFF2-40B4-BE49-F238E27FC236}">
                  <a16:creationId xmlns:a16="http://schemas.microsoft.com/office/drawing/2014/main" id="{33FD3EFE-49E2-B04B-AEDE-1556C5BD87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14750" y="4902200"/>
              <a:ext cx="882193" cy="276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12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Title</a:t>
              </a:r>
              <a:endParaRPr lang="id-ID" altLang="en-US" sz="12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365" name="TextBox 50">
              <a:extLst>
                <a:ext uri="{FF2B5EF4-FFF2-40B4-BE49-F238E27FC236}">
                  <a16:creationId xmlns:a16="http://schemas.microsoft.com/office/drawing/2014/main" id="{5D9349C7-B8B3-474A-8838-6219E12A65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70275" y="5150644"/>
              <a:ext cx="2348707" cy="468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10" tIns="54855" rIns="109710" bIns="54855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lnSpc>
                  <a:spcPct val="110000"/>
                </a:lnSpc>
              </a:pPr>
              <a:r>
                <a:rPr lang="en-US" altLang="en-US" sz="105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Creativity is the key to success in the great and primary education</a:t>
              </a: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A43B21E-93C9-C24B-853D-AE70790E752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81400" y="5010150"/>
              <a:ext cx="157163" cy="15716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7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F3306AC-6E89-41FB-A848-38E5F7E5886D}"/>
              </a:ext>
            </a:extLst>
          </p:cNvPr>
          <p:cNvGrpSpPr/>
          <p:nvPr/>
        </p:nvGrpSpPr>
        <p:grpSpPr>
          <a:xfrm>
            <a:off x="785813" y="4902200"/>
            <a:ext cx="2348707" cy="717016"/>
            <a:chOff x="785813" y="4902200"/>
            <a:chExt cx="2348707" cy="717016"/>
          </a:xfrm>
        </p:grpSpPr>
        <p:sp>
          <p:nvSpPr>
            <p:cNvPr id="100367" name="TextBox 52">
              <a:extLst>
                <a:ext uri="{FF2B5EF4-FFF2-40B4-BE49-F238E27FC236}">
                  <a16:creationId xmlns:a16="http://schemas.microsoft.com/office/drawing/2014/main" id="{825A0145-F7BE-484C-992B-EA1F07EA4B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9494" y="4902200"/>
              <a:ext cx="882193" cy="276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12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Title</a:t>
              </a:r>
              <a:endParaRPr lang="id-ID" altLang="en-US" sz="12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368" name="TextBox 53">
              <a:extLst>
                <a:ext uri="{FF2B5EF4-FFF2-40B4-BE49-F238E27FC236}">
                  <a16:creationId xmlns:a16="http://schemas.microsoft.com/office/drawing/2014/main" id="{17ECDB46-484F-544E-927F-8FA6CA8D9B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5813" y="5150644"/>
              <a:ext cx="2348707" cy="468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10" tIns="54855" rIns="109710" bIns="54855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lnSpc>
                  <a:spcPct val="110000"/>
                </a:lnSpc>
              </a:pPr>
              <a:r>
                <a:rPr lang="en-US" altLang="en-US" sz="105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Creativity is the key to success in the great and primary education</a:t>
              </a: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8B457BC-6199-8C45-BC9C-06DF1BEECE9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96938" y="5010150"/>
              <a:ext cx="157163" cy="15716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7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3302665-1FF5-4C6C-A7D3-7CD58129879F}"/>
              </a:ext>
            </a:extLst>
          </p:cNvPr>
          <p:cNvGrpSpPr/>
          <p:nvPr/>
        </p:nvGrpSpPr>
        <p:grpSpPr>
          <a:xfrm>
            <a:off x="3470275" y="3364707"/>
            <a:ext cx="2348707" cy="716222"/>
            <a:chOff x="3470275" y="3364707"/>
            <a:chExt cx="2348707" cy="716222"/>
          </a:xfrm>
        </p:grpSpPr>
        <p:sp>
          <p:nvSpPr>
            <p:cNvPr id="100370" name="TextBox 55">
              <a:extLst>
                <a:ext uri="{FF2B5EF4-FFF2-40B4-BE49-F238E27FC236}">
                  <a16:creationId xmlns:a16="http://schemas.microsoft.com/office/drawing/2014/main" id="{B9BEBCB7-4745-E44C-850D-F33AC4CD9C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14750" y="3364707"/>
              <a:ext cx="882193" cy="276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12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Title</a:t>
              </a:r>
              <a:endParaRPr lang="id-ID" altLang="en-US" sz="12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371" name="TextBox 56">
              <a:extLst>
                <a:ext uri="{FF2B5EF4-FFF2-40B4-BE49-F238E27FC236}">
                  <a16:creationId xmlns:a16="http://schemas.microsoft.com/office/drawing/2014/main" id="{FBE8A566-21FA-E247-85F4-A97967DC3B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70275" y="3612357"/>
              <a:ext cx="2348707" cy="468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10" tIns="54855" rIns="109710" bIns="54855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lnSpc>
                  <a:spcPct val="110000"/>
                </a:lnSpc>
              </a:pPr>
              <a:r>
                <a:rPr lang="en-US" altLang="en-US" sz="105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Creativity is the key to success in the great and primary education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8BCB3733-2E84-3E42-8206-98C6C057BDF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81400" y="3472657"/>
              <a:ext cx="157163" cy="15636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7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0292DAB-A378-4A69-9F17-4ED4BC5D17BE}"/>
              </a:ext>
            </a:extLst>
          </p:cNvPr>
          <p:cNvGrpSpPr/>
          <p:nvPr/>
        </p:nvGrpSpPr>
        <p:grpSpPr>
          <a:xfrm>
            <a:off x="785813" y="3364707"/>
            <a:ext cx="2348707" cy="716222"/>
            <a:chOff x="785813" y="3364707"/>
            <a:chExt cx="2348707" cy="716222"/>
          </a:xfrm>
        </p:grpSpPr>
        <p:sp>
          <p:nvSpPr>
            <p:cNvPr id="100373" name="TextBox 58">
              <a:extLst>
                <a:ext uri="{FF2B5EF4-FFF2-40B4-BE49-F238E27FC236}">
                  <a16:creationId xmlns:a16="http://schemas.microsoft.com/office/drawing/2014/main" id="{1A5EF368-38E5-8046-84BC-6CCE116F0F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9494" y="3364707"/>
              <a:ext cx="882193" cy="276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12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Title</a:t>
              </a:r>
              <a:endParaRPr lang="id-ID" altLang="en-US" sz="12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374" name="TextBox 59">
              <a:extLst>
                <a:ext uri="{FF2B5EF4-FFF2-40B4-BE49-F238E27FC236}">
                  <a16:creationId xmlns:a16="http://schemas.microsoft.com/office/drawing/2014/main" id="{07C1A4A3-AA75-234A-BC48-A6068FD4F7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5813" y="3612357"/>
              <a:ext cx="2348707" cy="468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10" tIns="54855" rIns="109710" bIns="54855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panose="020F0302020204030203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lnSpc>
                  <a:spcPct val="110000"/>
                </a:lnSpc>
              </a:pPr>
              <a:r>
                <a:rPr lang="en-US" altLang="en-US" sz="105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Creativity is the key to success in the great and primary education</a:t>
              </a: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51DACD18-AE18-1147-9865-F0476BBB877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96938" y="3472657"/>
              <a:ext cx="157163" cy="1563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7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0376" name="Group 29">
            <a:extLst>
              <a:ext uri="{FF2B5EF4-FFF2-40B4-BE49-F238E27FC236}">
                <a16:creationId xmlns:a16="http://schemas.microsoft.com/office/drawing/2014/main" id="{B66579A0-A998-A842-8A5D-36EF1B362E1D}"/>
              </a:ext>
            </a:extLst>
          </p:cNvPr>
          <p:cNvGrpSpPr>
            <a:grpSpLocks/>
          </p:cNvGrpSpPr>
          <p:nvPr/>
        </p:nvGrpSpPr>
        <p:grpSpPr bwMode="auto">
          <a:xfrm>
            <a:off x="6599238" y="1502569"/>
            <a:ext cx="3963194" cy="4168775"/>
            <a:chOff x="3714419" y="3616883"/>
            <a:chExt cx="6287370" cy="6613136"/>
          </a:xfrm>
        </p:grpSpPr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6064053B-DCF0-F54E-91AE-FFCDB1A61B8D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7973158" y="3871234"/>
              <a:ext cx="1166053" cy="1165987"/>
            </a:xfrm>
            <a:custGeom>
              <a:avLst/>
              <a:gdLst>
                <a:gd name="T0" fmla="*/ 138 w 280"/>
                <a:gd name="T1" fmla="*/ 265 h 280"/>
                <a:gd name="T2" fmla="*/ 13 w 280"/>
                <a:gd name="T3" fmla="*/ 140 h 280"/>
                <a:gd name="T4" fmla="*/ 138 w 280"/>
                <a:gd name="T5" fmla="*/ 15 h 280"/>
                <a:gd name="T6" fmla="*/ 263 w 280"/>
                <a:gd name="T7" fmla="*/ 140 h 280"/>
                <a:gd name="T8" fmla="*/ 138 w 280"/>
                <a:gd name="T9" fmla="*/ 265 h 280"/>
                <a:gd name="T10" fmla="*/ 140 w 280"/>
                <a:gd name="T11" fmla="*/ 0 h 280"/>
                <a:gd name="T12" fmla="*/ 0 w 280"/>
                <a:gd name="T13" fmla="*/ 140 h 280"/>
                <a:gd name="T14" fmla="*/ 140 w 280"/>
                <a:gd name="T15" fmla="*/ 280 h 280"/>
                <a:gd name="T16" fmla="*/ 280 w 280"/>
                <a:gd name="T17" fmla="*/ 140 h 280"/>
                <a:gd name="T18" fmla="*/ 140 w 280"/>
                <a:gd name="T19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0" h="280">
                  <a:moveTo>
                    <a:pt x="138" y="265"/>
                  </a:moveTo>
                  <a:cubicBezTo>
                    <a:pt x="69" y="265"/>
                    <a:pt x="13" y="209"/>
                    <a:pt x="13" y="140"/>
                  </a:cubicBezTo>
                  <a:cubicBezTo>
                    <a:pt x="13" y="71"/>
                    <a:pt x="69" y="15"/>
                    <a:pt x="138" y="15"/>
                  </a:cubicBezTo>
                  <a:cubicBezTo>
                    <a:pt x="207" y="15"/>
                    <a:pt x="263" y="71"/>
                    <a:pt x="263" y="140"/>
                  </a:cubicBezTo>
                  <a:cubicBezTo>
                    <a:pt x="263" y="209"/>
                    <a:pt x="207" y="265"/>
                    <a:pt x="138" y="265"/>
                  </a:cubicBezTo>
                  <a:moveTo>
                    <a:pt x="140" y="0"/>
                  </a:moveTo>
                  <a:cubicBezTo>
                    <a:pt x="63" y="0"/>
                    <a:pt x="0" y="63"/>
                    <a:pt x="0" y="140"/>
                  </a:cubicBezTo>
                  <a:cubicBezTo>
                    <a:pt x="0" y="217"/>
                    <a:pt x="63" y="280"/>
                    <a:pt x="140" y="280"/>
                  </a:cubicBezTo>
                  <a:cubicBezTo>
                    <a:pt x="217" y="280"/>
                    <a:pt x="280" y="217"/>
                    <a:pt x="280" y="140"/>
                  </a:cubicBezTo>
                  <a:cubicBezTo>
                    <a:pt x="280" y="63"/>
                    <a:pt x="217" y="0"/>
                    <a:pt x="140" y="0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/>
            <a:lstStyle/>
            <a:p>
              <a:pPr defTabSz="914217">
                <a:defRPr/>
              </a:pPr>
              <a:endParaRPr lang="en-US" sz="5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EAFE62C9-4434-9047-B55C-1691639AD3F1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5938231" y="3837237"/>
              <a:ext cx="1891374" cy="1891266"/>
            </a:xfrm>
            <a:custGeom>
              <a:avLst/>
              <a:gdLst>
                <a:gd name="T0" fmla="*/ 438 w 454"/>
                <a:gd name="T1" fmla="*/ 165 h 454"/>
                <a:gd name="T2" fmla="*/ 396 w 454"/>
                <a:gd name="T3" fmla="*/ 167 h 454"/>
                <a:gd name="T4" fmla="*/ 378 w 454"/>
                <a:gd name="T5" fmla="*/ 131 h 454"/>
                <a:gd name="T6" fmla="*/ 348 w 454"/>
                <a:gd name="T7" fmla="*/ 96 h 454"/>
                <a:gd name="T8" fmla="*/ 366 w 454"/>
                <a:gd name="T9" fmla="*/ 58 h 454"/>
                <a:gd name="T10" fmla="*/ 363 w 454"/>
                <a:gd name="T11" fmla="*/ 47 h 454"/>
                <a:gd name="T12" fmla="*/ 339 w 454"/>
                <a:gd name="T13" fmla="*/ 31 h 454"/>
                <a:gd name="T14" fmla="*/ 328 w 454"/>
                <a:gd name="T15" fmla="*/ 33 h 454"/>
                <a:gd name="T16" fmla="*/ 299 w 454"/>
                <a:gd name="T17" fmla="*/ 66 h 454"/>
                <a:gd name="T18" fmla="*/ 224 w 454"/>
                <a:gd name="T19" fmla="*/ 51 h 454"/>
                <a:gd name="T20" fmla="*/ 212 w 454"/>
                <a:gd name="T21" fmla="*/ 7 h 454"/>
                <a:gd name="T22" fmla="*/ 202 w 454"/>
                <a:gd name="T23" fmla="*/ 1 h 454"/>
                <a:gd name="T24" fmla="*/ 174 w 454"/>
                <a:gd name="T25" fmla="*/ 5 h 454"/>
                <a:gd name="T26" fmla="*/ 166 w 454"/>
                <a:gd name="T27" fmla="*/ 14 h 454"/>
                <a:gd name="T28" fmla="*/ 167 w 454"/>
                <a:gd name="T29" fmla="*/ 62 h 454"/>
                <a:gd name="T30" fmla="*/ 167 w 454"/>
                <a:gd name="T31" fmla="*/ 62 h 454"/>
                <a:gd name="T32" fmla="*/ 132 w 454"/>
                <a:gd name="T33" fmla="*/ 80 h 454"/>
                <a:gd name="T34" fmla="*/ 103 w 454"/>
                <a:gd name="T35" fmla="*/ 104 h 454"/>
                <a:gd name="T36" fmla="*/ 102 w 454"/>
                <a:gd name="T37" fmla="*/ 103 h 454"/>
                <a:gd name="T38" fmla="*/ 59 w 454"/>
                <a:gd name="T39" fmla="*/ 83 h 454"/>
                <a:gd name="T40" fmla="*/ 47 w 454"/>
                <a:gd name="T41" fmla="*/ 86 h 454"/>
                <a:gd name="T42" fmla="*/ 32 w 454"/>
                <a:gd name="T43" fmla="*/ 111 h 454"/>
                <a:gd name="T44" fmla="*/ 34 w 454"/>
                <a:gd name="T45" fmla="*/ 122 h 454"/>
                <a:gd name="T46" fmla="*/ 70 w 454"/>
                <a:gd name="T47" fmla="*/ 151 h 454"/>
                <a:gd name="T48" fmla="*/ 51 w 454"/>
                <a:gd name="T49" fmla="*/ 230 h 454"/>
                <a:gd name="T50" fmla="*/ 7 w 454"/>
                <a:gd name="T51" fmla="*/ 243 h 454"/>
                <a:gd name="T52" fmla="*/ 1 w 454"/>
                <a:gd name="T53" fmla="*/ 253 h 454"/>
                <a:gd name="T54" fmla="*/ 6 w 454"/>
                <a:gd name="T55" fmla="*/ 282 h 454"/>
                <a:gd name="T56" fmla="*/ 15 w 454"/>
                <a:gd name="T57" fmla="*/ 289 h 454"/>
                <a:gd name="T58" fmla="*/ 61 w 454"/>
                <a:gd name="T59" fmla="*/ 287 h 454"/>
                <a:gd name="T60" fmla="*/ 81 w 454"/>
                <a:gd name="T61" fmla="*/ 327 h 454"/>
                <a:gd name="T62" fmla="*/ 105 w 454"/>
                <a:gd name="T63" fmla="*/ 357 h 454"/>
                <a:gd name="T64" fmla="*/ 85 w 454"/>
                <a:gd name="T65" fmla="*/ 397 h 454"/>
                <a:gd name="T66" fmla="*/ 88 w 454"/>
                <a:gd name="T67" fmla="*/ 409 h 454"/>
                <a:gd name="T68" fmla="*/ 112 w 454"/>
                <a:gd name="T69" fmla="*/ 425 h 454"/>
                <a:gd name="T70" fmla="*/ 124 w 454"/>
                <a:gd name="T71" fmla="*/ 423 h 454"/>
                <a:gd name="T72" fmla="*/ 152 w 454"/>
                <a:gd name="T73" fmla="*/ 390 h 454"/>
                <a:gd name="T74" fmla="*/ 234 w 454"/>
                <a:gd name="T75" fmla="*/ 407 h 454"/>
                <a:gd name="T76" fmla="*/ 246 w 454"/>
                <a:gd name="T77" fmla="*/ 447 h 454"/>
                <a:gd name="T78" fmla="*/ 257 w 454"/>
                <a:gd name="T79" fmla="*/ 453 h 454"/>
                <a:gd name="T80" fmla="*/ 285 w 454"/>
                <a:gd name="T81" fmla="*/ 448 h 454"/>
                <a:gd name="T82" fmla="*/ 292 w 454"/>
                <a:gd name="T83" fmla="*/ 438 h 454"/>
                <a:gd name="T84" fmla="*/ 290 w 454"/>
                <a:gd name="T85" fmla="*/ 397 h 454"/>
                <a:gd name="T86" fmla="*/ 327 w 454"/>
                <a:gd name="T87" fmla="*/ 378 h 454"/>
                <a:gd name="T88" fmla="*/ 357 w 454"/>
                <a:gd name="T89" fmla="*/ 353 h 454"/>
                <a:gd name="T90" fmla="*/ 394 w 454"/>
                <a:gd name="T91" fmla="*/ 372 h 454"/>
                <a:gd name="T92" fmla="*/ 405 w 454"/>
                <a:gd name="T93" fmla="*/ 369 h 454"/>
                <a:gd name="T94" fmla="*/ 421 w 454"/>
                <a:gd name="T95" fmla="*/ 345 h 454"/>
                <a:gd name="T96" fmla="*/ 419 w 454"/>
                <a:gd name="T97" fmla="*/ 333 h 454"/>
                <a:gd name="T98" fmla="*/ 389 w 454"/>
                <a:gd name="T99" fmla="*/ 307 h 454"/>
                <a:gd name="T100" fmla="*/ 407 w 454"/>
                <a:gd name="T101" fmla="*/ 223 h 454"/>
                <a:gd name="T102" fmla="*/ 446 w 454"/>
                <a:gd name="T103" fmla="*/ 211 h 454"/>
                <a:gd name="T104" fmla="*/ 453 w 454"/>
                <a:gd name="T105" fmla="*/ 201 h 454"/>
                <a:gd name="T106" fmla="*/ 447 w 454"/>
                <a:gd name="T107" fmla="*/ 173 h 454"/>
                <a:gd name="T108" fmla="*/ 438 w 454"/>
                <a:gd name="T109" fmla="*/ 165 h 454"/>
                <a:gd name="T110" fmla="*/ 299 w 454"/>
                <a:gd name="T111" fmla="*/ 334 h 454"/>
                <a:gd name="T112" fmla="*/ 124 w 454"/>
                <a:gd name="T113" fmla="*/ 298 h 454"/>
                <a:gd name="T114" fmla="*/ 160 w 454"/>
                <a:gd name="T115" fmla="*/ 124 h 454"/>
                <a:gd name="T116" fmla="*/ 335 w 454"/>
                <a:gd name="T117" fmla="*/ 160 h 454"/>
                <a:gd name="T118" fmla="*/ 299 w 454"/>
                <a:gd name="T119" fmla="*/ 334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54" h="454">
                  <a:moveTo>
                    <a:pt x="438" y="165"/>
                  </a:moveTo>
                  <a:cubicBezTo>
                    <a:pt x="396" y="167"/>
                    <a:pt x="396" y="167"/>
                    <a:pt x="396" y="167"/>
                  </a:cubicBezTo>
                  <a:cubicBezTo>
                    <a:pt x="392" y="155"/>
                    <a:pt x="386" y="143"/>
                    <a:pt x="378" y="131"/>
                  </a:cubicBezTo>
                  <a:cubicBezTo>
                    <a:pt x="369" y="118"/>
                    <a:pt x="359" y="106"/>
                    <a:pt x="348" y="96"/>
                  </a:cubicBezTo>
                  <a:cubicBezTo>
                    <a:pt x="366" y="58"/>
                    <a:pt x="366" y="58"/>
                    <a:pt x="366" y="58"/>
                  </a:cubicBezTo>
                  <a:cubicBezTo>
                    <a:pt x="368" y="54"/>
                    <a:pt x="367" y="49"/>
                    <a:pt x="363" y="47"/>
                  </a:cubicBezTo>
                  <a:cubicBezTo>
                    <a:pt x="339" y="31"/>
                    <a:pt x="339" y="31"/>
                    <a:pt x="339" y="31"/>
                  </a:cubicBezTo>
                  <a:cubicBezTo>
                    <a:pt x="336" y="28"/>
                    <a:pt x="331" y="29"/>
                    <a:pt x="328" y="33"/>
                  </a:cubicBezTo>
                  <a:cubicBezTo>
                    <a:pt x="299" y="66"/>
                    <a:pt x="299" y="66"/>
                    <a:pt x="299" y="66"/>
                  </a:cubicBezTo>
                  <a:cubicBezTo>
                    <a:pt x="276" y="55"/>
                    <a:pt x="250" y="51"/>
                    <a:pt x="224" y="51"/>
                  </a:cubicBezTo>
                  <a:cubicBezTo>
                    <a:pt x="212" y="7"/>
                    <a:pt x="212" y="7"/>
                    <a:pt x="212" y="7"/>
                  </a:cubicBezTo>
                  <a:cubicBezTo>
                    <a:pt x="211" y="3"/>
                    <a:pt x="206" y="0"/>
                    <a:pt x="202" y="1"/>
                  </a:cubicBezTo>
                  <a:cubicBezTo>
                    <a:pt x="174" y="5"/>
                    <a:pt x="174" y="5"/>
                    <a:pt x="174" y="5"/>
                  </a:cubicBezTo>
                  <a:cubicBezTo>
                    <a:pt x="169" y="5"/>
                    <a:pt x="166" y="9"/>
                    <a:pt x="166" y="14"/>
                  </a:cubicBezTo>
                  <a:cubicBezTo>
                    <a:pt x="167" y="62"/>
                    <a:pt x="167" y="62"/>
                    <a:pt x="167" y="62"/>
                  </a:cubicBezTo>
                  <a:cubicBezTo>
                    <a:pt x="167" y="62"/>
                    <a:pt x="167" y="62"/>
                    <a:pt x="167" y="62"/>
                  </a:cubicBezTo>
                  <a:cubicBezTo>
                    <a:pt x="155" y="67"/>
                    <a:pt x="143" y="73"/>
                    <a:pt x="132" y="80"/>
                  </a:cubicBezTo>
                  <a:cubicBezTo>
                    <a:pt x="121" y="87"/>
                    <a:pt x="112" y="95"/>
                    <a:pt x="103" y="104"/>
                  </a:cubicBezTo>
                  <a:cubicBezTo>
                    <a:pt x="102" y="103"/>
                    <a:pt x="102" y="103"/>
                    <a:pt x="102" y="10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5" y="81"/>
                    <a:pt x="49" y="82"/>
                    <a:pt x="47" y="86"/>
                  </a:cubicBezTo>
                  <a:cubicBezTo>
                    <a:pt x="32" y="111"/>
                    <a:pt x="32" y="111"/>
                    <a:pt x="32" y="111"/>
                  </a:cubicBezTo>
                  <a:cubicBezTo>
                    <a:pt x="30" y="114"/>
                    <a:pt x="31" y="119"/>
                    <a:pt x="34" y="122"/>
                  </a:cubicBezTo>
                  <a:cubicBezTo>
                    <a:pt x="70" y="151"/>
                    <a:pt x="70" y="151"/>
                    <a:pt x="70" y="151"/>
                  </a:cubicBezTo>
                  <a:cubicBezTo>
                    <a:pt x="58" y="175"/>
                    <a:pt x="51" y="202"/>
                    <a:pt x="51" y="230"/>
                  </a:cubicBezTo>
                  <a:cubicBezTo>
                    <a:pt x="7" y="243"/>
                    <a:pt x="7" y="243"/>
                    <a:pt x="7" y="243"/>
                  </a:cubicBezTo>
                  <a:cubicBezTo>
                    <a:pt x="3" y="245"/>
                    <a:pt x="0" y="249"/>
                    <a:pt x="1" y="253"/>
                  </a:cubicBezTo>
                  <a:cubicBezTo>
                    <a:pt x="6" y="282"/>
                    <a:pt x="6" y="282"/>
                    <a:pt x="6" y="282"/>
                  </a:cubicBezTo>
                  <a:cubicBezTo>
                    <a:pt x="6" y="286"/>
                    <a:pt x="11" y="289"/>
                    <a:pt x="15" y="289"/>
                  </a:cubicBezTo>
                  <a:cubicBezTo>
                    <a:pt x="61" y="287"/>
                    <a:pt x="61" y="287"/>
                    <a:pt x="61" y="287"/>
                  </a:cubicBezTo>
                  <a:cubicBezTo>
                    <a:pt x="66" y="301"/>
                    <a:pt x="72" y="314"/>
                    <a:pt x="81" y="327"/>
                  </a:cubicBezTo>
                  <a:cubicBezTo>
                    <a:pt x="88" y="338"/>
                    <a:pt x="96" y="348"/>
                    <a:pt x="105" y="357"/>
                  </a:cubicBezTo>
                  <a:cubicBezTo>
                    <a:pt x="85" y="397"/>
                    <a:pt x="85" y="397"/>
                    <a:pt x="85" y="397"/>
                  </a:cubicBezTo>
                  <a:cubicBezTo>
                    <a:pt x="83" y="402"/>
                    <a:pt x="84" y="407"/>
                    <a:pt x="88" y="409"/>
                  </a:cubicBezTo>
                  <a:cubicBezTo>
                    <a:pt x="112" y="425"/>
                    <a:pt x="112" y="425"/>
                    <a:pt x="112" y="425"/>
                  </a:cubicBezTo>
                  <a:cubicBezTo>
                    <a:pt x="116" y="427"/>
                    <a:pt x="121" y="426"/>
                    <a:pt x="124" y="423"/>
                  </a:cubicBezTo>
                  <a:cubicBezTo>
                    <a:pt x="152" y="390"/>
                    <a:pt x="152" y="390"/>
                    <a:pt x="152" y="390"/>
                  </a:cubicBezTo>
                  <a:cubicBezTo>
                    <a:pt x="178" y="402"/>
                    <a:pt x="206" y="408"/>
                    <a:pt x="234" y="407"/>
                  </a:cubicBezTo>
                  <a:cubicBezTo>
                    <a:pt x="246" y="447"/>
                    <a:pt x="246" y="447"/>
                    <a:pt x="246" y="447"/>
                  </a:cubicBezTo>
                  <a:cubicBezTo>
                    <a:pt x="248" y="451"/>
                    <a:pt x="252" y="454"/>
                    <a:pt x="257" y="453"/>
                  </a:cubicBezTo>
                  <a:cubicBezTo>
                    <a:pt x="285" y="448"/>
                    <a:pt x="285" y="448"/>
                    <a:pt x="285" y="448"/>
                  </a:cubicBezTo>
                  <a:cubicBezTo>
                    <a:pt x="289" y="447"/>
                    <a:pt x="292" y="443"/>
                    <a:pt x="292" y="438"/>
                  </a:cubicBezTo>
                  <a:cubicBezTo>
                    <a:pt x="290" y="397"/>
                    <a:pt x="290" y="397"/>
                    <a:pt x="290" y="397"/>
                  </a:cubicBezTo>
                  <a:cubicBezTo>
                    <a:pt x="303" y="392"/>
                    <a:pt x="315" y="386"/>
                    <a:pt x="327" y="378"/>
                  </a:cubicBezTo>
                  <a:cubicBezTo>
                    <a:pt x="338" y="371"/>
                    <a:pt x="348" y="362"/>
                    <a:pt x="357" y="353"/>
                  </a:cubicBezTo>
                  <a:cubicBezTo>
                    <a:pt x="394" y="372"/>
                    <a:pt x="394" y="372"/>
                    <a:pt x="394" y="372"/>
                  </a:cubicBezTo>
                  <a:cubicBezTo>
                    <a:pt x="398" y="374"/>
                    <a:pt x="403" y="372"/>
                    <a:pt x="405" y="369"/>
                  </a:cubicBezTo>
                  <a:cubicBezTo>
                    <a:pt x="421" y="345"/>
                    <a:pt x="421" y="345"/>
                    <a:pt x="421" y="345"/>
                  </a:cubicBezTo>
                  <a:cubicBezTo>
                    <a:pt x="424" y="341"/>
                    <a:pt x="423" y="336"/>
                    <a:pt x="419" y="333"/>
                  </a:cubicBezTo>
                  <a:cubicBezTo>
                    <a:pt x="389" y="307"/>
                    <a:pt x="389" y="307"/>
                    <a:pt x="389" y="307"/>
                  </a:cubicBezTo>
                  <a:cubicBezTo>
                    <a:pt x="402" y="281"/>
                    <a:pt x="408" y="252"/>
                    <a:pt x="407" y="223"/>
                  </a:cubicBezTo>
                  <a:cubicBezTo>
                    <a:pt x="446" y="211"/>
                    <a:pt x="446" y="211"/>
                    <a:pt x="446" y="211"/>
                  </a:cubicBezTo>
                  <a:cubicBezTo>
                    <a:pt x="451" y="210"/>
                    <a:pt x="454" y="205"/>
                    <a:pt x="453" y="201"/>
                  </a:cubicBezTo>
                  <a:cubicBezTo>
                    <a:pt x="447" y="173"/>
                    <a:pt x="447" y="173"/>
                    <a:pt x="447" y="173"/>
                  </a:cubicBezTo>
                  <a:cubicBezTo>
                    <a:pt x="447" y="168"/>
                    <a:pt x="443" y="165"/>
                    <a:pt x="438" y="165"/>
                  </a:cubicBezTo>
                  <a:close/>
                  <a:moveTo>
                    <a:pt x="299" y="334"/>
                  </a:moveTo>
                  <a:cubicBezTo>
                    <a:pt x="240" y="373"/>
                    <a:pt x="162" y="357"/>
                    <a:pt x="124" y="298"/>
                  </a:cubicBezTo>
                  <a:cubicBezTo>
                    <a:pt x="86" y="240"/>
                    <a:pt x="102" y="162"/>
                    <a:pt x="160" y="124"/>
                  </a:cubicBezTo>
                  <a:cubicBezTo>
                    <a:pt x="218" y="86"/>
                    <a:pt x="297" y="102"/>
                    <a:pt x="335" y="160"/>
                  </a:cubicBezTo>
                  <a:cubicBezTo>
                    <a:pt x="373" y="218"/>
                    <a:pt x="357" y="296"/>
                    <a:pt x="299" y="33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defTabSz="914217">
                <a:defRPr/>
              </a:pPr>
              <a:endParaRPr lang="en-US" sz="5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9">
              <a:extLst>
                <a:ext uri="{FF2B5EF4-FFF2-40B4-BE49-F238E27FC236}">
                  <a16:creationId xmlns:a16="http://schemas.microsoft.com/office/drawing/2014/main" id="{D315E299-0553-3F44-8A9A-1C7E506BAA41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7246579" y="5052331"/>
              <a:ext cx="1780561" cy="1786755"/>
            </a:xfrm>
            <a:custGeom>
              <a:avLst/>
              <a:gdLst>
                <a:gd name="T0" fmla="*/ 413 w 428"/>
                <a:gd name="T1" fmla="*/ 157 h 429"/>
                <a:gd name="T2" fmla="*/ 374 w 428"/>
                <a:gd name="T3" fmla="*/ 159 h 429"/>
                <a:gd name="T4" fmla="*/ 357 w 428"/>
                <a:gd name="T5" fmla="*/ 125 h 429"/>
                <a:gd name="T6" fmla="*/ 328 w 428"/>
                <a:gd name="T7" fmla="*/ 91 h 429"/>
                <a:gd name="T8" fmla="*/ 346 w 428"/>
                <a:gd name="T9" fmla="*/ 56 h 429"/>
                <a:gd name="T10" fmla="*/ 343 w 428"/>
                <a:gd name="T11" fmla="*/ 45 h 429"/>
                <a:gd name="T12" fmla="*/ 320 w 428"/>
                <a:gd name="T13" fmla="*/ 30 h 429"/>
                <a:gd name="T14" fmla="*/ 309 w 428"/>
                <a:gd name="T15" fmla="*/ 32 h 429"/>
                <a:gd name="T16" fmla="*/ 282 w 428"/>
                <a:gd name="T17" fmla="*/ 63 h 429"/>
                <a:gd name="T18" fmla="*/ 212 w 428"/>
                <a:gd name="T19" fmla="*/ 49 h 429"/>
                <a:gd name="T20" fmla="*/ 200 w 428"/>
                <a:gd name="T21" fmla="*/ 7 h 429"/>
                <a:gd name="T22" fmla="*/ 191 w 428"/>
                <a:gd name="T23" fmla="*/ 1 h 429"/>
                <a:gd name="T24" fmla="*/ 164 w 428"/>
                <a:gd name="T25" fmla="*/ 5 h 429"/>
                <a:gd name="T26" fmla="*/ 157 w 428"/>
                <a:gd name="T27" fmla="*/ 14 h 429"/>
                <a:gd name="T28" fmla="*/ 158 w 428"/>
                <a:gd name="T29" fmla="*/ 59 h 429"/>
                <a:gd name="T30" fmla="*/ 158 w 428"/>
                <a:gd name="T31" fmla="*/ 60 h 429"/>
                <a:gd name="T32" fmla="*/ 124 w 428"/>
                <a:gd name="T33" fmla="*/ 77 h 429"/>
                <a:gd name="T34" fmla="*/ 97 w 428"/>
                <a:gd name="T35" fmla="*/ 99 h 429"/>
                <a:gd name="T36" fmla="*/ 97 w 428"/>
                <a:gd name="T37" fmla="*/ 98 h 429"/>
                <a:gd name="T38" fmla="*/ 56 w 428"/>
                <a:gd name="T39" fmla="*/ 79 h 429"/>
                <a:gd name="T40" fmla="*/ 45 w 428"/>
                <a:gd name="T41" fmla="*/ 82 h 429"/>
                <a:gd name="T42" fmla="*/ 30 w 428"/>
                <a:gd name="T43" fmla="*/ 105 h 429"/>
                <a:gd name="T44" fmla="*/ 32 w 428"/>
                <a:gd name="T45" fmla="*/ 116 h 429"/>
                <a:gd name="T46" fmla="*/ 66 w 428"/>
                <a:gd name="T47" fmla="*/ 143 h 429"/>
                <a:gd name="T48" fmla="*/ 48 w 428"/>
                <a:gd name="T49" fmla="*/ 217 h 429"/>
                <a:gd name="T50" fmla="*/ 7 w 428"/>
                <a:gd name="T51" fmla="*/ 230 h 429"/>
                <a:gd name="T52" fmla="*/ 1 w 428"/>
                <a:gd name="T53" fmla="*/ 240 h 429"/>
                <a:gd name="T54" fmla="*/ 6 w 428"/>
                <a:gd name="T55" fmla="*/ 266 h 429"/>
                <a:gd name="T56" fmla="*/ 14 w 428"/>
                <a:gd name="T57" fmla="*/ 273 h 429"/>
                <a:gd name="T58" fmla="*/ 57 w 428"/>
                <a:gd name="T59" fmla="*/ 271 h 429"/>
                <a:gd name="T60" fmla="*/ 76 w 428"/>
                <a:gd name="T61" fmla="*/ 309 h 429"/>
                <a:gd name="T62" fmla="*/ 99 w 428"/>
                <a:gd name="T63" fmla="*/ 337 h 429"/>
                <a:gd name="T64" fmla="*/ 80 w 428"/>
                <a:gd name="T65" fmla="*/ 375 h 429"/>
                <a:gd name="T66" fmla="*/ 83 w 428"/>
                <a:gd name="T67" fmla="*/ 386 h 429"/>
                <a:gd name="T68" fmla="*/ 106 w 428"/>
                <a:gd name="T69" fmla="*/ 401 h 429"/>
                <a:gd name="T70" fmla="*/ 117 w 428"/>
                <a:gd name="T71" fmla="*/ 400 h 429"/>
                <a:gd name="T72" fmla="*/ 144 w 428"/>
                <a:gd name="T73" fmla="*/ 368 h 429"/>
                <a:gd name="T74" fmla="*/ 221 w 428"/>
                <a:gd name="T75" fmla="*/ 385 h 429"/>
                <a:gd name="T76" fmla="*/ 232 w 428"/>
                <a:gd name="T77" fmla="*/ 422 h 429"/>
                <a:gd name="T78" fmla="*/ 242 w 428"/>
                <a:gd name="T79" fmla="*/ 428 h 429"/>
                <a:gd name="T80" fmla="*/ 269 w 428"/>
                <a:gd name="T81" fmla="*/ 423 h 429"/>
                <a:gd name="T82" fmla="*/ 276 w 428"/>
                <a:gd name="T83" fmla="*/ 414 h 429"/>
                <a:gd name="T84" fmla="*/ 273 w 428"/>
                <a:gd name="T85" fmla="*/ 375 h 429"/>
                <a:gd name="T86" fmla="*/ 309 w 428"/>
                <a:gd name="T87" fmla="*/ 357 h 429"/>
                <a:gd name="T88" fmla="*/ 337 w 428"/>
                <a:gd name="T89" fmla="*/ 334 h 429"/>
                <a:gd name="T90" fmla="*/ 371 w 428"/>
                <a:gd name="T91" fmla="*/ 351 h 429"/>
                <a:gd name="T92" fmla="*/ 382 w 428"/>
                <a:gd name="T93" fmla="*/ 349 h 429"/>
                <a:gd name="T94" fmla="*/ 397 w 428"/>
                <a:gd name="T95" fmla="*/ 326 h 429"/>
                <a:gd name="T96" fmla="*/ 396 w 428"/>
                <a:gd name="T97" fmla="*/ 315 h 429"/>
                <a:gd name="T98" fmla="*/ 367 w 428"/>
                <a:gd name="T99" fmla="*/ 290 h 429"/>
                <a:gd name="T100" fmla="*/ 384 w 428"/>
                <a:gd name="T101" fmla="*/ 211 h 429"/>
                <a:gd name="T102" fmla="*/ 421 w 428"/>
                <a:gd name="T103" fmla="*/ 200 h 429"/>
                <a:gd name="T104" fmla="*/ 427 w 428"/>
                <a:gd name="T105" fmla="*/ 190 h 429"/>
                <a:gd name="T106" fmla="*/ 422 w 428"/>
                <a:gd name="T107" fmla="*/ 163 h 429"/>
                <a:gd name="T108" fmla="*/ 413 w 428"/>
                <a:gd name="T109" fmla="*/ 157 h 429"/>
                <a:gd name="T110" fmla="*/ 282 w 428"/>
                <a:gd name="T111" fmla="*/ 316 h 429"/>
                <a:gd name="T112" fmla="*/ 117 w 428"/>
                <a:gd name="T113" fmla="*/ 282 h 429"/>
                <a:gd name="T114" fmla="*/ 151 w 428"/>
                <a:gd name="T115" fmla="*/ 118 h 429"/>
                <a:gd name="T116" fmla="*/ 316 w 428"/>
                <a:gd name="T117" fmla="*/ 152 h 429"/>
                <a:gd name="T118" fmla="*/ 282 w 428"/>
                <a:gd name="T119" fmla="*/ 316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28" h="429">
                  <a:moveTo>
                    <a:pt x="413" y="157"/>
                  </a:moveTo>
                  <a:cubicBezTo>
                    <a:pt x="374" y="159"/>
                    <a:pt x="374" y="159"/>
                    <a:pt x="374" y="159"/>
                  </a:cubicBezTo>
                  <a:cubicBezTo>
                    <a:pt x="370" y="147"/>
                    <a:pt x="364" y="136"/>
                    <a:pt x="357" y="125"/>
                  </a:cubicBezTo>
                  <a:cubicBezTo>
                    <a:pt x="348" y="112"/>
                    <a:pt x="339" y="101"/>
                    <a:pt x="328" y="91"/>
                  </a:cubicBezTo>
                  <a:cubicBezTo>
                    <a:pt x="346" y="56"/>
                    <a:pt x="346" y="56"/>
                    <a:pt x="346" y="56"/>
                  </a:cubicBezTo>
                  <a:cubicBezTo>
                    <a:pt x="348" y="52"/>
                    <a:pt x="346" y="47"/>
                    <a:pt x="343" y="45"/>
                  </a:cubicBezTo>
                  <a:cubicBezTo>
                    <a:pt x="320" y="30"/>
                    <a:pt x="320" y="30"/>
                    <a:pt x="320" y="30"/>
                  </a:cubicBezTo>
                  <a:cubicBezTo>
                    <a:pt x="317" y="27"/>
                    <a:pt x="312" y="28"/>
                    <a:pt x="309" y="32"/>
                  </a:cubicBezTo>
                  <a:cubicBezTo>
                    <a:pt x="282" y="63"/>
                    <a:pt x="282" y="63"/>
                    <a:pt x="282" y="63"/>
                  </a:cubicBezTo>
                  <a:cubicBezTo>
                    <a:pt x="260" y="53"/>
                    <a:pt x="236" y="48"/>
                    <a:pt x="212" y="49"/>
                  </a:cubicBezTo>
                  <a:cubicBezTo>
                    <a:pt x="200" y="7"/>
                    <a:pt x="200" y="7"/>
                    <a:pt x="200" y="7"/>
                  </a:cubicBezTo>
                  <a:cubicBezTo>
                    <a:pt x="199" y="3"/>
                    <a:pt x="195" y="0"/>
                    <a:pt x="191" y="1"/>
                  </a:cubicBezTo>
                  <a:cubicBezTo>
                    <a:pt x="164" y="5"/>
                    <a:pt x="164" y="5"/>
                    <a:pt x="164" y="5"/>
                  </a:cubicBezTo>
                  <a:cubicBezTo>
                    <a:pt x="160" y="6"/>
                    <a:pt x="156" y="10"/>
                    <a:pt x="157" y="14"/>
                  </a:cubicBezTo>
                  <a:cubicBezTo>
                    <a:pt x="158" y="59"/>
                    <a:pt x="158" y="59"/>
                    <a:pt x="158" y="59"/>
                  </a:cubicBezTo>
                  <a:cubicBezTo>
                    <a:pt x="158" y="60"/>
                    <a:pt x="158" y="60"/>
                    <a:pt x="158" y="60"/>
                  </a:cubicBezTo>
                  <a:cubicBezTo>
                    <a:pt x="146" y="64"/>
                    <a:pt x="135" y="70"/>
                    <a:pt x="124" y="77"/>
                  </a:cubicBezTo>
                  <a:cubicBezTo>
                    <a:pt x="114" y="83"/>
                    <a:pt x="105" y="90"/>
                    <a:pt x="97" y="99"/>
                  </a:cubicBezTo>
                  <a:cubicBezTo>
                    <a:pt x="97" y="98"/>
                    <a:pt x="97" y="98"/>
                    <a:pt x="97" y="98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1" y="77"/>
                    <a:pt x="47" y="79"/>
                    <a:pt x="45" y="82"/>
                  </a:cubicBezTo>
                  <a:cubicBezTo>
                    <a:pt x="30" y="105"/>
                    <a:pt x="30" y="105"/>
                    <a:pt x="30" y="105"/>
                  </a:cubicBezTo>
                  <a:cubicBezTo>
                    <a:pt x="28" y="108"/>
                    <a:pt x="29" y="113"/>
                    <a:pt x="32" y="116"/>
                  </a:cubicBezTo>
                  <a:cubicBezTo>
                    <a:pt x="66" y="143"/>
                    <a:pt x="66" y="143"/>
                    <a:pt x="66" y="143"/>
                  </a:cubicBezTo>
                  <a:cubicBezTo>
                    <a:pt x="54" y="166"/>
                    <a:pt x="48" y="192"/>
                    <a:pt x="48" y="217"/>
                  </a:cubicBezTo>
                  <a:cubicBezTo>
                    <a:pt x="7" y="230"/>
                    <a:pt x="7" y="230"/>
                    <a:pt x="7" y="230"/>
                  </a:cubicBezTo>
                  <a:cubicBezTo>
                    <a:pt x="3" y="232"/>
                    <a:pt x="0" y="236"/>
                    <a:pt x="1" y="240"/>
                  </a:cubicBezTo>
                  <a:cubicBezTo>
                    <a:pt x="6" y="266"/>
                    <a:pt x="6" y="266"/>
                    <a:pt x="6" y="266"/>
                  </a:cubicBezTo>
                  <a:cubicBezTo>
                    <a:pt x="6" y="270"/>
                    <a:pt x="10" y="274"/>
                    <a:pt x="14" y="273"/>
                  </a:cubicBezTo>
                  <a:cubicBezTo>
                    <a:pt x="57" y="271"/>
                    <a:pt x="57" y="271"/>
                    <a:pt x="57" y="271"/>
                  </a:cubicBezTo>
                  <a:cubicBezTo>
                    <a:pt x="62" y="284"/>
                    <a:pt x="68" y="297"/>
                    <a:pt x="76" y="309"/>
                  </a:cubicBezTo>
                  <a:cubicBezTo>
                    <a:pt x="83" y="320"/>
                    <a:pt x="91" y="329"/>
                    <a:pt x="99" y="337"/>
                  </a:cubicBezTo>
                  <a:cubicBezTo>
                    <a:pt x="80" y="375"/>
                    <a:pt x="80" y="375"/>
                    <a:pt x="80" y="375"/>
                  </a:cubicBezTo>
                  <a:cubicBezTo>
                    <a:pt x="78" y="380"/>
                    <a:pt x="80" y="384"/>
                    <a:pt x="83" y="386"/>
                  </a:cubicBezTo>
                  <a:cubicBezTo>
                    <a:pt x="106" y="401"/>
                    <a:pt x="106" y="401"/>
                    <a:pt x="106" y="401"/>
                  </a:cubicBezTo>
                  <a:cubicBezTo>
                    <a:pt x="109" y="404"/>
                    <a:pt x="114" y="403"/>
                    <a:pt x="117" y="400"/>
                  </a:cubicBezTo>
                  <a:cubicBezTo>
                    <a:pt x="144" y="368"/>
                    <a:pt x="144" y="368"/>
                    <a:pt x="144" y="368"/>
                  </a:cubicBezTo>
                  <a:cubicBezTo>
                    <a:pt x="168" y="380"/>
                    <a:pt x="194" y="386"/>
                    <a:pt x="221" y="385"/>
                  </a:cubicBezTo>
                  <a:cubicBezTo>
                    <a:pt x="232" y="422"/>
                    <a:pt x="232" y="422"/>
                    <a:pt x="232" y="422"/>
                  </a:cubicBezTo>
                  <a:cubicBezTo>
                    <a:pt x="234" y="426"/>
                    <a:pt x="238" y="429"/>
                    <a:pt x="242" y="428"/>
                  </a:cubicBezTo>
                  <a:cubicBezTo>
                    <a:pt x="269" y="423"/>
                    <a:pt x="269" y="423"/>
                    <a:pt x="269" y="423"/>
                  </a:cubicBezTo>
                  <a:cubicBezTo>
                    <a:pt x="273" y="423"/>
                    <a:pt x="276" y="419"/>
                    <a:pt x="276" y="414"/>
                  </a:cubicBezTo>
                  <a:cubicBezTo>
                    <a:pt x="273" y="375"/>
                    <a:pt x="273" y="375"/>
                    <a:pt x="273" y="375"/>
                  </a:cubicBezTo>
                  <a:cubicBezTo>
                    <a:pt x="286" y="371"/>
                    <a:pt x="297" y="365"/>
                    <a:pt x="309" y="357"/>
                  </a:cubicBezTo>
                  <a:cubicBezTo>
                    <a:pt x="319" y="350"/>
                    <a:pt x="328" y="343"/>
                    <a:pt x="337" y="334"/>
                  </a:cubicBezTo>
                  <a:cubicBezTo>
                    <a:pt x="371" y="351"/>
                    <a:pt x="371" y="351"/>
                    <a:pt x="371" y="351"/>
                  </a:cubicBezTo>
                  <a:cubicBezTo>
                    <a:pt x="375" y="353"/>
                    <a:pt x="380" y="352"/>
                    <a:pt x="382" y="349"/>
                  </a:cubicBezTo>
                  <a:cubicBezTo>
                    <a:pt x="397" y="326"/>
                    <a:pt x="397" y="326"/>
                    <a:pt x="397" y="326"/>
                  </a:cubicBezTo>
                  <a:cubicBezTo>
                    <a:pt x="400" y="323"/>
                    <a:pt x="399" y="318"/>
                    <a:pt x="396" y="315"/>
                  </a:cubicBezTo>
                  <a:cubicBezTo>
                    <a:pt x="367" y="290"/>
                    <a:pt x="367" y="290"/>
                    <a:pt x="367" y="290"/>
                  </a:cubicBezTo>
                  <a:cubicBezTo>
                    <a:pt x="379" y="266"/>
                    <a:pt x="385" y="239"/>
                    <a:pt x="384" y="211"/>
                  </a:cubicBezTo>
                  <a:cubicBezTo>
                    <a:pt x="421" y="200"/>
                    <a:pt x="421" y="200"/>
                    <a:pt x="421" y="200"/>
                  </a:cubicBezTo>
                  <a:cubicBezTo>
                    <a:pt x="425" y="199"/>
                    <a:pt x="428" y="194"/>
                    <a:pt x="427" y="190"/>
                  </a:cubicBezTo>
                  <a:cubicBezTo>
                    <a:pt x="422" y="163"/>
                    <a:pt x="422" y="163"/>
                    <a:pt x="422" y="163"/>
                  </a:cubicBezTo>
                  <a:cubicBezTo>
                    <a:pt x="422" y="160"/>
                    <a:pt x="418" y="156"/>
                    <a:pt x="413" y="157"/>
                  </a:cubicBezTo>
                  <a:close/>
                  <a:moveTo>
                    <a:pt x="282" y="316"/>
                  </a:moveTo>
                  <a:cubicBezTo>
                    <a:pt x="227" y="352"/>
                    <a:pt x="153" y="337"/>
                    <a:pt x="117" y="282"/>
                  </a:cubicBezTo>
                  <a:cubicBezTo>
                    <a:pt x="81" y="227"/>
                    <a:pt x="96" y="154"/>
                    <a:pt x="151" y="118"/>
                  </a:cubicBezTo>
                  <a:cubicBezTo>
                    <a:pt x="206" y="82"/>
                    <a:pt x="280" y="97"/>
                    <a:pt x="316" y="152"/>
                  </a:cubicBezTo>
                  <a:cubicBezTo>
                    <a:pt x="352" y="207"/>
                    <a:pt x="337" y="280"/>
                    <a:pt x="282" y="3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defTabSz="914217">
                <a:defRPr/>
              </a:pPr>
              <a:endParaRPr lang="en-US" sz="5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10">
              <a:extLst>
                <a:ext uri="{FF2B5EF4-FFF2-40B4-BE49-F238E27FC236}">
                  <a16:creationId xmlns:a16="http://schemas.microsoft.com/office/drawing/2014/main" id="{9C254403-47B6-104F-92C1-65CF421F03CB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7256653" y="6891971"/>
              <a:ext cx="1820856" cy="1822013"/>
            </a:xfrm>
            <a:custGeom>
              <a:avLst/>
              <a:gdLst>
                <a:gd name="T0" fmla="*/ 428 w 437"/>
                <a:gd name="T1" fmla="*/ 197 h 438"/>
                <a:gd name="T2" fmla="*/ 385 w 437"/>
                <a:gd name="T3" fmla="*/ 178 h 438"/>
                <a:gd name="T4" fmla="*/ 424 w 437"/>
                <a:gd name="T5" fmla="*/ 146 h 438"/>
                <a:gd name="T6" fmla="*/ 402 w 437"/>
                <a:gd name="T7" fmla="*/ 116 h 438"/>
                <a:gd name="T8" fmla="*/ 355 w 437"/>
                <a:gd name="T9" fmla="*/ 116 h 438"/>
                <a:gd name="T10" fmla="*/ 380 w 437"/>
                <a:gd name="T11" fmla="*/ 73 h 438"/>
                <a:gd name="T12" fmla="*/ 349 w 437"/>
                <a:gd name="T13" fmla="*/ 53 h 438"/>
                <a:gd name="T14" fmla="*/ 305 w 437"/>
                <a:gd name="T15" fmla="*/ 73 h 438"/>
                <a:gd name="T16" fmla="*/ 313 w 437"/>
                <a:gd name="T17" fmla="*/ 23 h 438"/>
                <a:gd name="T18" fmla="*/ 277 w 437"/>
                <a:gd name="T19" fmla="*/ 15 h 438"/>
                <a:gd name="T20" fmla="*/ 252 w 437"/>
                <a:gd name="T21" fmla="*/ 54 h 438"/>
                <a:gd name="T22" fmla="*/ 244 w 437"/>
                <a:gd name="T23" fmla="*/ 8 h 438"/>
                <a:gd name="T24" fmla="*/ 208 w 437"/>
                <a:gd name="T25" fmla="*/ 0 h 438"/>
                <a:gd name="T26" fmla="*/ 194 w 437"/>
                <a:gd name="T27" fmla="*/ 54 h 438"/>
                <a:gd name="T28" fmla="*/ 185 w 437"/>
                <a:gd name="T29" fmla="*/ 54 h 438"/>
                <a:gd name="T30" fmla="*/ 150 w 437"/>
                <a:gd name="T31" fmla="*/ 11 h 438"/>
                <a:gd name="T32" fmla="*/ 120 w 437"/>
                <a:gd name="T33" fmla="*/ 33 h 438"/>
                <a:gd name="T34" fmla="*/ 126 w 437"/>
                <a:gd name="T35" fmla="*/ 81 h 438"/>
                <a:gd name="T36" fmla="*/ 88 w 437"/>
                <a:gd name="T37" fmla="*/ 53 h 438"/>
                <a:gd name="T38" fmla="*/ 57 w 437"/>
                <a:gd name="T39" fmla="*/ 73 h 438"/>
                <a:gd name="T40" fmla="*/ 85 w 437"/>
                <a:gd name="T41" fmla="*/ 120 h 438"/>
                <a:gd name="T42" fmla="*/ 79 w 437"/>
                <a:gd name="T43" fmla="*/ 128 h 438"/>
                <a:gd name="T44" fmla="*/ 24 w 437"/>
                <a:gd name="T45" fmla="*/ 120 h 438"/>
                <a:gd name="T46" fmla="*/ 17 w 437"/>
                <a:gd name="T47" fmla="*/ 157 h 438"/>
                <a:gd name="T48" fmla="*/ 57 w 437"/>
                <a:gd name="T49" fmla="*/ 180 h 438"/>
                <a:gd name="T50" fmla="*/ 54 w 437"/>
                <a:gd name="T51" fmla="*/ 191 h 438"/>
                <a:gd name="T52" fmla="*/ 1 w 437"/>
                <a:gd name="T53" fmla="*/ 205 h 438"/>
                <a:gd name="T54" fmla="*/ 8 w 437"/>
                <a:gd name="T55" fmla="*/ 241 h 438"/>
                <a:gd name="T56" fmla="*/ 54 w 437"/>
                <a:gd name="T57" fmla="*/ 247 h 438"/>
                <a:gd name="T58" fmla="*/ 55 w 437"/>
                <a:gd name="T59" fmla="*/ 257 h 438"/>
                <a:gd name="T60" fmla="*/ 12 w 437"/>
                <a:gd name="T61" fmla="*/ 291 h 438"/>
                <a:gd name="T62" fmla="*/ 33 w 437"/>
                <a:gd name="T63" fmla="*/ 321 h 438"/>
                <a:gd name="T64" fmla="*/ 83 w 437"/>
                <a:gd name="T65" fmla="*/ 318 h 438"/>
                <a:gd name="T66" fmla="*/ 56 w 437"/>
                <a:gd name="T67" fmla="*/ 364 h 438"/>
                <a:gd name="T68" fmla="*/ 87 w 437"/>
                <a:gd name="T69" fmla="*/ 384 h 438"/>
                <a:gd name="T70" fmla="*/ 131 w 437"/>
                <a:gd name="T71" fmla="*/ 363 h 438"/>
                <a:gd name="T72" fmla="*/ 124 w 437"/>
                <a:gd name="T73" fmla="*/ 415 h 438"/>
                <a:gd name="T74" fmla="*/ 160 w 437"/>
                <a:gd name="T75" fmla="*/ 422 h 438"/>
                <a:gd name="T76" fmla="*/ 194 w 437"/>
                <a:gd name="T77" fmla="*/ 387 h 438"/>
                <a:gd name="T78" fmla="*/ 207 w 437"/>
                <a:gd name="T79" fmla="*/ 438 h 438"/>
                <a:gd name="T80" fmla="*/ 244 w 437"/>
                <a:gd name="T81" fmla="*/ 430 h 438"/>
                <a:gd name="T82" fmla="*/ 255 w 437"/>
                <a:gd name="T83" fmla="*/ 386 h 438"/>
                <a:gd name="T84" fmla="*/ 287 w 437"/>
                <a:gd name="T85" fmla="*/ 426 h 438"/>
                <a:gd name="T86" fmla="*/ 318 w 437"/>
                <a:gd name="T87" fmla="*/ 405 h 438"/>
                <a:gd name="T88" fmla="*/ 317 w 437"/>
                <a:gd name="T89" fmla="*/ 359 h 438"/>
                <a:gd name="T90" fmla="*/ 361 w 437"/>
                <a:gd name="T91" fmla="*/ 384 h 438"/>
                <a:gd name="T92" fmla="*/ 381 w 437"/>
                <a:gd name="T93" fmla="*/ 353 h 438"/>
                <a:gd name="T94" fmla="*/ 364 w 437"/>
                <a:gd name="T95" fmla="*/ 310 h 438"/>
                <a:gd name="T96" fmla="*/ 414 w 437"/>
                <a:gd name="T97" fmla="*/ 317 h 438"/>
                <a:gd name="T98" fmla="*/ 421 w 437"/>
                <a:gd name="T99" fmla="*/ 281 h 438"/>
                <a:gd name="T100" fmla="*/ 388 w 437"/>
                <a:gd name="T101" fmla="*/ 247 h 438"/>
                <a:gd name="T102" fmla="*/ 436 w 437"/>
                <a:gd name="T103" fmla="*/ 233 h 438"/>
                <a:gd name="T104" fmla="*/ 218 w 437"/>
                <a:gd name="T105" fmla="*/ 340 h 438"/>
                <a:gd name="T106" fmla="*/ 219 w 437"/>
                <a:gd name="T107" fmla="*/ 99 h 438"/>
                <a:gd name="T108" fmla="*/ 218 w 437"/>
                <a:gd name="T109" fmla="*/ 34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37" h="438">
                  <a:moveTo>
                    <a:pt x="436" y="205"/>
                  </a:moveTo>
                  <a:cubicBezTo>
                    <a:pt x="436" y="201"/>
                    <a:pt x="433" y="197"/>
                    <a:pt x="428" y="197"/>
                  </a:cubicBezTo>
                  <a:cubicBezTo>
                    <a:pt x="388" y="192"/>
                    <a:pt x="388" y="192"/>
                    <a:pt x="388" y="192"/>
                  </a:cubicBezTo>
                  <a:cubicBezTo>
                    <a:pt x="387" y="187"/>
                    <a:pt x="386" y="182"/>
                    <a:pt x="385" y="178"/>
                  </a:cubicBezTo>
                  <a:cubicBezTo>
                    <a:pt x="420" y="157"/>
                    <a:pt x="420" y="157"/>
                    <a:pt x="420" y="157"/>
                  </a:cubicBezTo>
                  <a:cubicBezTo>
                    <a:pt x="424" y="155"/>
                    <a:pt x="426" y="150"/>
                    <a:pt x="424" y="146"/>
                  </a:cubicBezTo>
                  <a:cubicBezTo>
                    <a:pt x="413" y="121"/>
                    <a:pt x="413" y="121"/>
                    <a:pt x="413" y="121"/>
                  </a:cubicBezTo>
                  <a:cubicBezTo>
                    <a:pt x="412" y="117"/>
                    <a:pt x="407" y="115"/>
                    <a:pt x="402" y="116"/>
                  </a:cubicBezTo>
                  <a:cubicBezTo>
                    <a:pt x="362" y="128"/>
                    <a:pt x="362" y="128"/>
                    <a:pt x="362" y="128"/>
                  </a:cubicBezTo>
                  <a:cubicBezTo>
                    <a:pt x="360" y="124"/>
                    <a:pt x="357" y="120"/>
                    <a:pt x="355" y="116"/>
                  </a:cubicBezTo>
                  <a:cubicBezTo>
                    <a:pt x="380" y="85"/>
                    <a:pt x="380" y="85"/>
                    <a:pt x="380" y="85"/>
                  </a:cubicBezTo>
                  <a:cubicBezTo>
                    <a:pt x="383" y="81"/>
                    <a:pt x="383" y="76"/>
                    <a:pt x="380" y="73"/>
                  </a:cubicBezTo>
                  <a:cubicBezTo>
                    <a:pt x="360" y="53"/>
                    <a:pt x="360" y="53"/>
                    <a:pt x="360" y="53"/>
                  </a:cubicBezTo>
                  <a:cubicBezTo>
                    <a:pt x="358" y="50"/>
                    <a:pt x="353" y="50"/>
                    <a:pt x="349" y="53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1" y="77"/>
                    <a:pt x="308" y="75"/>
                    <a:pt x="305" y="73"/>
                  </a:cubicBezTo>
                  <a:cubicBezTo>
                    <a:pt x="317" y="33"/>
                    <a:pt x="317" y="33"/>
                    <a:pt x="317" y="33"/>
                  </a:cubicBezTo>
                  <a:cubicBezTo>
                    <a:pt x="319" y="29"/>
                    <a:pt x="317" y="24"/>
                    <a:pt x="313" y="23"/>
                  </a:cubicBezTo>
                  <a:cubicBezTo>
                    <a:pt x="288" y="11"/>
                    <a:pt x="288" y="11"/>
                    <a:pt x="288" y="11"/>
                  </a:cubicBezTo>
                  <a:cubicBezTo>
                    <a:pt x="284" y="9"/>
                    <a:pt x="279" y="11"/>
                    <a:pt x="277" y="15"/>
                  </a:cubicBezTo>
                  <a:cubicBezTo>
                    <a:pt x="252" y="54"/>
                    <a:pt x="252" y="54"/>
                    <a:pt x="252" y="54"/>
                  </a:cubicBezTo>
                  <a:cubicBezTo>
                    <a:pt x="252" y="54"/>
                    <a:pt x="252" y="54"/>
                    <a:pt x="252" y="54"/>
                  </a:cubicBezTo>
                  <a:cubicBezTo>
                    <a:pt x="251" y="54"/>
                    <a:pt x="250" y="54"/>
                    <a:pt x="250" y="54"/>
                  </a:cubicBezTo>
                  <a:cubicBezTo>
                    <a:pt x="244" y="8"/>
                    <a:pt x="244" y="8"/>
                    <a:pt x="244" y="8"/>
                  </a:cubicBezTo>
                  <a:cubicBezTo>
                    <a:pt x="243" y="4"/>
                    <a:pt x="240" y="0"/>
                    <a:pt x="236" y="0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4" y="0"/>
                    <a:pt x="200" y="4"/>
                    <a:pt x="199" y="8"/>
                  </a:cubicBezTo>
                  <a:cubicBezTo>
                    <a:pt x="194" y="54"/>
                    <a:pt x="194" y="54"/>
                    <a:pt x="194" y="54"/>
                  </a:cubicBezTo>
                  <a:cubicBezTo>
                    <a:pt x="191" y="54"/>
                    <a:pt x="188" y="54"/>
                    <a:pt x="185" y="55"/>
                  </a:cubicBezTo>
                  <a:cubicBezTo>
                    <a:pt x="185" y="55"/>
                    <a:pt x="185" y="54"/>
                    <a:pt x="185" y="54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58" y="11"/>
                    <a:pt x="153" y="9"/>
                    <a:pt x="150" y="11"/>
                  </a:cubicBezTo>
                  <a:cubicBezTo>
                    <a:pt x="124" y="23"/>
                    <a:pt x="124" y="23"/>
                    <a:pt x="124" y="23"/>
                  </a:cubicBezTo>
                  <a:cubicBezTo>
                    <a:pt x="121" y="24"/>
                    <a:pt x="119" y="29"/>
                    <a:pt x="120" y="33"/>
                  </a:cubicBezTo>
                  <a:cubicBezTo>
                    <a:pt x="133" y="76"/>
                    <a:pt x="133" y="76"/>
                    <a:pt x="133" y="76"/>
                  </a:cubicBezTo>
                  <a:cubicBezTo>
                    <a:pt x="131" y="77"/>
                    <a:pt x="128" y="79"/>
                    <a:pt x="126" y="81"/>
                  </a:cubicBezTo>
                  <a:cubicBezTo>
                    <a:pt x="125" y="80"/>
                    <a:pt x="125" y="80"/>
                    <a:pt x="125" y="80"/>
                  </a:cubicBezTo>
                  <a:cubicBezTo>
                    <a:pt x="88" y="53"/>
                    <a:pt x="88" y="53"/>
                    <a:pt x="88" y="53"/>
                  </a:cubicBezTo>
                  <a:cubicBezTo>
                    <a:pt x="84" y="50"/>
                    <a:pt x="79" y="50"/>
                    <a:pt x="77" y="53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54" y="76"/>
                    <a:pt x="54" y="81"/>
                    <a:pt x="57" y="84"/>
                  </a:cubicBezTo>
                  <a:cubicBezTo>
                    <a:pt x="85" y="120"/>
                    <a:pt x="85" y="120"/>
                    <a:pt x="85" y="120"/>
                  </a:cubicBezTo>
                  <a:cubicBezTo>
                    <a:pt x="83" y="123"/>
                    <a:pt x="81" y="126"/>
                    <a:pt x="79" y="129"/>
                  </a:cubicBezTo>
                  <a:cubicBezTo>
                    <a:pt x="79" y="128"/>
                    <a:pt x="79" y="128"/>
                    <a:pt x="79" y="128"/>
                  </a:cubicBezTo>
                  <a:cubicBezTo>
                    <a:pt x="35" y="116"/>
                    <a:pt x="35" y="116"/>
                    <a:pt x="35" y="116"/>
                  </a:cubicBezTo>
                  <a:cubicBezTo>
                    <a:pt x="30" y="114"/>
                    <a:pt x="26" y="116"/>
                    <a:pt x="24" y="120"/>
                  </a:cubicBezTo>
                  <a:cubicBezTo>
                    <a:pt x="13" y="146"/>
                    <a:pt x="13" y="146"/>
                    <a:pt x="13" y="146"/>
                  </a:cubicBezTo>
                  <a:cubicBezTo>
                    <a:pt x="11" y="149"/>
                    <a:pt x="13" y="154"/>
                    <a:pt x="17" y="157"/>
                  </a:cubicBezTo>
                  <a:cubicBezTo>
                    <a:pt x="57" y="180"/>
                    <a:pt x="57" y="180"/>
                    <a:pt x="57" y="180"/>
                  </a:cubicBezTo>
                  <a:cubicBezTo>
                    <a:pt x="57" y="180"/>
                    <a:pt x="57" y="180"/>
                    <a:pt x="57" y="180"/>
                  </a:cubicBezTo>
                  <a:cubicBezTo>
                    <a:pt x="56" y="184"/>
                    <a:pt x="55" y="187"/>
                    <a:pt x="55" y="191"/>
                  </a:cubicBezTo>
                  <a:cubicBezTo>
                    <a:pt x="54" y="191"/>
                    <a:pt x="54" y="191"/>
                    <a:pt x="54" y="191"/>
                  </a:cubicBezTo>
                  <a:cubicBezTo>
                    <a:pt x="9" y="196"/>
                    <a:pt x="9" y="196"/>
                    <a:pt x="9" y="196"/>
                  </a:cubicBezTo>
                  <a:cubicBezTo>
                    <a:pt x="4" y="197"/>
                    <a:pt x="1" y="201"/>
                    <a:pt x="1" y="205"/>
                  </a:cubicBezTo>
                  <a:cubicBezTo>
                    <a:pt x="1" y="233"/>
                    <a:pt x="1" y="233"/>
                    <a:pt x="1" y="233"/>
                  </a:cubicBezTo>
                  <a:cubicBezTo>
                    <a:pt x="0" y="237"/>
                    <a:pt x="4" y="240"/>
                    <a:pt x="8" y="241"/>
                  </a:cubicBezTo>
                  <a:cubicBezTo>
                    <a:pt x="54" y="247"/>
                    <a:pt x="54" y="247"/>
                    <a:pt x="54" y="247"/>
                  </a:cubicBezTo>
                  <a:cubicBezTo>
                    <a:pt x="54" y="247"/>
                    <a:pt x="54" y="247"/>
                    <a:pt x="54" y="247"/>
                  </a:cubicBezTo>
                  <a:cubicBezTo>
                    <a:pt x="55" y="250"/>
                    <a:pt x="55" y="254"/>
                    <a:pt x="56" y="257"/>
                  </a:cubicBezTo>
                  <a:cubicBezTo>
                    <a:pt x="55" y="257"/>
                    <a:pt x="55" y="257"/>
                    <a:pt x="55" y="257"/>
                  </a:cubicBezTo>
                  <a:cubicBezTo>
                    <a:pt x="16" y="280"/>
                    <a:pt x="16" y="280"/>
                    <a:pt x="16" y="280"/>
                  </a:cubicBezTo>
                  <a:cubicBezTo>
                    <a:pt x="12" y="283"/>
                    <a:pt x="10" y="287"/>
                    <a:pt x="12" y="291"/>
                  </a:cubicBezTo>
                  <a:cubicBezTo>
                    <a:pt x="23" y="317"/>
                    <a:pt x="23" y="317"/>
                    <a:pt x="23" y="317"/>
                  </a:cubicBezTo>
                  <a:cubicBezTo>
                    <a:pt x="24" y="320"/>
                    <a:pt x="29" y="322"/>
                    <a:pt x="33" y="321"/>
                  </a:cubicBezTo>
                  <a:cubicBezTo>
                    <a:pt x="77" y="309"/>
                    <a:pt x="77" y="309"/>
                    <a:pt x="77" y="309"/>
                  </a:cubicBezTo>
                  <a:cubicBezTo>
                    <a:pt x="79" y="312"/>
                    <a:pt x="81" y="315"/>
                    <a:pt x="83" y="318"/>
                  </a:cubicBezTo>
                  <a:cubicBezTo>
                    <a:pt x="55" y="352"/>
                    <a:pt x="55" y="352"/>
                    <a:pt x="55" y="352"/>
                  </a:cubicBezTo>
                  <a:cubicBezTo>
                    <a:pt x="53" y="356"/>
                    <a:pt x="53" y="361"/>
                    <a:pt x="56" y="364"/>
                  </a:cubicBezTo>
                  <a:cubicBezTo>
                    <a:pt x="75" y="384"/>
                    <a:pt x="75" y="384"/>
                    <a:pt x="75" y="384"/>
                  </a:cubicBezTo>
                  <a:cubicBezTo>
                    <a:pt x="78" y="387"/>
                    <a:pt x="83" y="387"/>
                    <a:pt x="87" y="384"/>
                  </a:cubicBezTo>
                  <a:cubicBezTo>
                    <a:pt x="122" y="357"/>
                    <a:pt x="122" y="357"/>
                    <a:pt x="122" y="357"/>
                  </a:cubicBezTo>
                  <a:cubicBezTo>
                    <a:pt x="125" y="359"/>
                    <a:pt x="128" y="361"/>
                    <a:pt x="131" y="363"/>
                  </a:cubicBezTo>
                  <a:cubicBezTo>
                    <a:pt x="119" y="405"/>
                    <a:pt x="119" y="405"/>
                    <a:pt x="119" y="405"/>
                  </a:cubicBezTo>
                  <a:cubicBezTo>
                    <a:pt x="118" y="409"/>
                    <a:pt x="120" y="414"/>
                    <a:pt x="124" y="415"/>
                  </a:cubicBezTo>
                  <a:cubicBezTo>
                    <a:pt x="149" y="426"/>
                    <a:pt x="149" y="426"/>
                    <a:pt x="149" y="426"/>
                  </a:cubicBezTo>
                  <a:cubicBezTo>
                    <a:pt x="153" y="428"/>
                    <a:pt x="158" y="426"/>
                    <a:pt x="160" y="422"/>
                  </a:cubicBezTo>
                  <a:cubicBezTo>
                    <a:pt x="182" y="385"/>
                    <a:pt x="182" y="385"/>
                    <a:pt x="182" y="385"/>
                  </a:cubicBezTo>
                  <a:cubicBezTo>
                    <a:pt x="186" y="386"/>
                    <a:pt x="190" y="386"/>
                    <a:pt x="194" y="387"/>
                  </a:cubicBezTo>
                  <a:cubicBezTo>
                    <a:pt x="199" y="430"/>
                    <a:pt x="199" y="430"/>
                    <a:pt x="199" y="430"/>
                  </a:cubicBezTo>
                  <a:cubicBezTo>
                    <a:pt x="200" y="435"/>
                    <a:pt x="203" y="438"/>
                    <a:pt x="207" y="438"/>
                  </a:cubicBezTo>
                  <a:cubicBezTo>
                    <a:pt x="235" y="438"/>
                    <a:pt x="235" y="438"/>
                    <a:pt x="235" y="438"/>
                  </a:cubicBezTo>
                  <a:cubicBezTo>
                    <a:pt x="239" y="438"/>
                    <a:pt x="243" y="435"/>
                    <a:pt x="244" y="430"/>
                  </a:cubicBezTo>
                  <a:cubicBezTo>
                    <a:pt x="249" y="387"/>
                    <a:pt x="249" y="387"/>
                    <a:pt x="249" y="387"/>
                  </a:cubicBezTo>
                  <a:cubicBezTo>
                    <a:pt x="251" y="387"/>
                    <a:pt x="253" y="386"/>
                    <a:pt x="255" y="386"/>
                  </a:cubicBezTo>
                  <a:cubicBezTo>
                    <a:pt x="277" y="422"/>
                    <a:pt x="277" y="422"/>
                    <a:pt x="277" y="422"/>
                  </a:cubicBezTo>
                  <a:cubicBezTo>
                    <a:pt x="279" y="426"/>
                    <a:pt x="284" y="428"/>
                    <a:pt x="287" y="426"/>
                  </a:cubicBezTo>
                  <a:cubicBezTo>
                    <a:pt x="313" y="415"/>
                    <a:pt x="313" y="415"/>
                    <a:pt x="313" y="415"/>
                  </a:cubicBezTo>
                  <a:cubicBezTo>
                    <a:pt x="317" y="414"/>
                    <a:pt x="319" y="410"/>
                    <a:pt x="318" y="405"/>
                  </a:cubicBezTo>
                  <a:cubicBezTo>
                    <a:pt x="307" y="366"/>
                    <a:pt x="307" y="366"/>
                    <a:pt x="307" y="366"/>
                  </a:cubicBezTo>
                  <a:cubicBezTo>
                    <a:pt x="310" y="364"/>
                    <a:pt x="314" y="362"/>
                    <a:pt x="317" y="359"/>
                  </a:cubicBezTo>
                  <a:cubicBezTo>
                    <a:pt x="350" y="385"/>
                    <a:pt x="350" y="385"/>
                    <a:pt x="350" y="385"/>
                  </a:cubicBezTo>
                  <a:cubicBezTo>
                    <a:pt x="354" y="387"/>
                    <a:pt x="359" y="387"/>
                    <a:pt x="361" y="384"/>
                  </a:cubicBezTo>
                  <a:cubicBezTo>
                    <a:pt x="381" y="364"/>
                    <a:pt x="381" y="364"/>
                    <a:pt x="381" y="364"/>
                  </a:cubicBezTo>
                  <a:cubicBezTo>
                    <a:pt x="384" y="362"/>
                    <a:pt x="384" y="356"/>
                    <a:pt x="381" y="353"/>
                  </a:cubicBezTo>
                  <a:cubicBezTo>
                    <a:pt x="357" y="322"/>
                    <a:pt x="357" y="322"/>
                    <a:pt x="357" y="322"/>
                  </a:cubicBezTo>
                  <a:cubicBezTo>
                    <a:pt x="359" y="318"/>
                    <a:pt x="362" y="314"/>
                    <a:pt x="364" y="310"/>
                  </a:cubicBezTo>
                  <a:cubicBezTo>
                    <a:pt x="403" y="321"/>
                    <a:pt x="403" y="321"/>
                    <a:pt x="403" y="321"/>
                  </a:cubicBezTo>
                  <a:cubicBezTo>
                    <a:pt x="408" y="323"/>
                    <a:pt x="412" y="321"/>
                    <a:pt x="414" y="317"/>
                  </a:cubicBezTo>
                  <a:cubicBezTo>
                    <a:pt x="425" y="291"/>
                    <a:pt x="425" y="291"/>
                    <a:pt x="425" y="291"/>
                  </a:cubicBezTo>
                  <a:cubicBezTo>
                    <a:pt x="427" y="288"/>
                    <a:pt x="425" y="283"/>
                    <a:pt x="421" y="281"/>
                  </a:cubicBezTo>
                  <a:cubicBezTo>
                    <a:pt x="386" y="260"/>
                    <a:pt x="386" y="260"/>
                    <a:pt x="386" y="260"/>
                  </a:cubicBezTo>
                  <a:cubicBezTo>
                    <a:pt x="387" y="255"/>
                    <a:pt x="387" y="251"/>
                    <a:pt x="388" y="247"/>
                  </a:cubicBezTo>
                  <a:cubicBezTo>
                    <a:pt x="429" y="241"/>
                    <a:pt x="429" y="241"/>
                    <a:pt x="429" y="241"/>
                  </a:cubicBezTo>
                  <a:cubicBezTo>
                    <a:pt x="433" y="241"/>
                    <a:pt x="437" y="237"/>
                    <a:pt x="436" y="233"/>
                  </a:cubicBezTo>
                  <a:lnTo>
                    <a:pt x="436" y="205"/>
                  </a:lnTo>
                  <a:close/>
                  <a:moveTo>
                    <a:pt x="218" y="340"/>
                  </a:moveTo>
                  <a:cubicBezTo>
                    <a:pt x="152" y="340"/>
                    <a:pt x="98" y="286"/>
                    <a:pt x="98" y="219"/>
                  </a:cubicBezTo>
                  <a:cubicBezTo>
                    <a:pt x="98" y="153"/>
                    <a:pt x="152" y="99"/>
                    <a:pt x="219" y="99"/>
                  </a:cubicBezTo>
                  <a:cubicBezTo>
                    <a:pt x="285" y="99"/>
                    <a:pt x="339" y="153"/>
                    <a:pt x="339" y="219"/>
                  </a:cubicBezTo>
                  <a:cubicBezTo>
                    <a:pt x="339" y="286"/>
                    <a:pt x="285" y="340"/>
                    <a:pt x="218" y="34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defTabSz="914217">
                <a:defRPr/>
              </a:pPr>
              <a:endParaRPr lang="en-US" sz="5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24CE0FC2-D36F-0849-9297-B5E2EA2518CB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4098487" y="7559329"/>
              <a:ext cx="1715081" cy="1714983"/>
            </a:xfrm>
            <a:custGeom>
              <a:avLst/>
              <a:gdLst>
                <a:gd name="T0" fmla="*/ 361 w 412"/>
                <a:gd name="T1" fmla="*/ 332 h 412"/>
                <a:gd name="T2" fmla="*/ 338 w 412"/>
                <a:gd name="T3" fmla="*/ 302 h 412"/>
                <a:gd name="T4" fmla="*/ 356 w 412"/>
                <a:gd name="T5" fmla="*/ 270 h 412"/>
                <a:gd name="T6" fmla="*/ 366 w 412"/>
                <a:gd name="T7" fmla="*/ 229 h 412"/>
                <a:gd name="T8" fmla="*/ 404 w 412"/>
                <a:gd name="T9" fmla="*/ 224 h 412"/>
                <a:gd name="T10" fmla="*/ 411 w 412"/>
                <a:gd name="T11" fmla="*/ 216 h 412"/>
                <a:gd name="T12" fmla="*/ 411 w 412"/>
                <a:gd name="T13" fmla="*/ 190 h 412"/>
                <a:gd name="T14" fmla="*/ 403 w 412"/>
                <a:gd name="T15" fmla="*/ 182 h 412"/>
                <a:gd name="T16" fmla="*/ 364 w 412"/>
                <a:gd name="T17" fmla="*/ 178 h 412"/>
                <a:gd name="T18" fmla="*/ 337 w 412"/>
                <a:gd name="T19" fmla="*/ 115 h 412"/>
                <a:gd name="T20" fmla="*/ 363 w 412"/>
                <a:gd name="T21" fmla="*/ 83 h 412"/>
                <a:gd name="T22" fmla="*/ 363 w 412"/>
                <a:gd name="T23" fmla="*/ 72 h 412"/>
                <a:gd name="T24" fmla="*/ 345 w 412"/>
                <a:gd name="T25" fmla="*/ 53 h 412"/>
                <a:gd name="T26" fmla="*/ 334 w 412"/>
                <a:gd name="T27" fmla="*/ 52 h 412"/>
                <a:gd name="T28" fmla="*/ 299 w 412"/>
                <a:gd name="T29" fmla="*/ 78 h 412"/>
                <a:gd name="T30" fmla="*/ 299 w 412"/>
                <a:gd name="T31" fmla="*/ 78 h 412"/>
                <a:gd name="T32" fmla="*/ 267 w 412"/>
                <a:gd name="T33" fmla="*/ 61 h 412"/>
                <a:gd name="T34" fmla="*/ 235 w 412"/>
                <a:gd name="T35" fmla="*/ 51 h 412"/>
                <a:gd name="T36" fmla="*/ 235 w 412"/>
                <a:gd name="T37" fmla="*/ 51 h 412"/>
                <a:gd name="T38" fmla="*/ 228 w 412"/>
                <a:gd name="T39" fmla="*/ 8 h 412"/>
                <a:gd name="T40" fmla="*/ 220 w 412"/>
                <a:gd name="T41" fmla="*/ 1 h 412"/>
                <a:gd name="T42" fmla="*/ 194 w 412"/>
                <a:gd name="T43" fmla="*/ 2 h 412"/>
                <a:gd name="T44" fmla="*/ 186 w 412"/>
                <a:gd name="T45" fmla="*/ 10 h 412"/>
                <a:gd name="T46" fmla="*/ 183 w 412"/>
                <a:gd name="T47" fmla="*/ 51 h 412"/>
                <a:gd name="T48" fmla="*/ 115 w 412"/>
                <a:gd name="T49" fmla="*/ 77 h 412"/>
                <a:gd name="T50" fmla="*/ 82 w 412"/>
                <a:gd name="T51" fmla="*/ 52 h 412"/>
                <a:gd name="T52" fmla="*/ 72 w 412"/>
                <a:gd name="T53" fmla="*/ 52 h 412"/>
                <a:gd name="T54" fmla="*/ 53 w 412"/>
                <a:gd name="T55" fmla="*/ 70 h 412"/>
                <a:gd name="T56" fmla="*/ 53 w 412"/>
                <a:gd name="T57" fmla="*/ 81 h 412"/>
                <a:gd name="T58" fmla="*/ 78 w 412"/>
                <a:gd name="T59" fmla="*/ 114 h 412"/>
                <a:gd name="T60" fmla="*/ 58 w 412"/>
                <a:gd name="T61" fmla="*/ 149 h 412"/>
                <a:gd name="T62" fmla="*/ 48 w 412"/>
                <a:gd name="T63" fmla="*/ 183 h 412"/>
                <a:gd name="T64" fmla="*/ 8 w 412"/>
                <a:gd name="T65" fmla="*/ 189 h 412"/>
                <a:gd name="T66" fmla="*/ 1 w 412"/>
                <a:gd name="T67" fmla="*/ 197 h 412"/>
                <a:gd name="T68" fmla="*/ 1 w 412"/>
                <a:gd name="T69" fmla="*/ 223 h 412"/>
                <a:gd name="T70" fmla="*/ 9 w 412"/>
                <a:gd name="T71" fmla="*/ 230 h 412"/>
                <a:gd name="T72" fmla="*/ 48 w 412"/>
                <a:gd name="T73" fmla="*/ 235 h 412"/>
                <a:gd name="T74" fmla="*/ 77 w 412"/>
                <a:gd name="T75" fmla="*/ 304 h 412"/>
                <a:gd name="T76" fmla="*/ 54 w 412"/>
                <a:gd name="T77" fmla="*/ 334 h 412"/>
                <a:gd name="T78" fmla="*/ 54 w 412"/>
                <a:gd name="T79" fmla="*/ 345 h 412"/>
                <a:gd name="T80" fmla="*/ 73 w 412"/>
                <a:gd name="T81" fmla="*/ 363 h 412"/>
                <a:gd name="T82" fmla="*/ 83 w 412"/>
                <a:gd name="T83" fmla="*/ 364 h 412"/>
                <a:gd name="T84" fmla="*/ 113 w 412"/>
                <a:gd name="T85" fmla="*/ 341 h 412"/>
                <a:gd name="T86" fmla="*/ 146 w 412"/>
                <a:gd name="T87" fmla="*/ 359 h 412"/>
                <a:gd name="T88" fmla="*/ 180 w 412"/>
                <a:gd name="T89" fmla="*/ 368 h 412"/>
                <a:gd name="T90" fmla="*/ 185 w 412"/>
                <a:gd name="T91" fmla="*/ 405 h 412"/>
                <a:gd name="T92" fmla="*/ 193 w 412"/>
                <a:gd name="T93" fmla="*/ 412 h 412"/>
                <a:gd name="T94" fmla="*/ 219 w 412"/>
                <a:gd name="T95" fmla="*/ 412 h 412"/>
                <a:gd name="T96" fmla="*/ 227 w 412"/>
                <a:gd name="T97" fmla="*/ 404 h 412"/>
                <a:gd name="T98" fmla="*/ 231 w 412"/>
                <a:gd name="T99" fmla="*/ 369 h 412"/>
                <a:gd name="T100" fmla="*/ 303 w 412"/>
                <a:gd name="T101" fmla="*/ 339 h 412"/>
                <a:gd name="T102" fmla="*/ 331 w 412"/>
                <a:gd name="T103" fmla="*/ 362 h 412"/>
                <a:gd name="T104" fmla="*/ 342 w 412"/>
                <a:gd name="T105" fmla="*/ 361 h 412"/>
                <a:gd name="T106" fmla="*/ 361 w 412"/>
                <a:gd name="T107" fmla="*/ 343 h 412"/>
                <a:gd name="T108" fmla="*/ 361 w 412"/>
                <a:gd name="T109" fmla="*/ 332 h 412"/>
                <a:gd name="T110" fmla="*/ 164 w 412"/>
                <a:gd name="T111" fmla="*/ 315 h 412"/>
                <a:gd name="T112" fmla="*/ 101 w 412"/>
                <a:gd name="T113" fmla="*/ 167 h 412"/>
                <a:gd name="T114" fmla="*/ 250 w 412"/>
                <a:gd name="T115" fmla="*/ 104 h 412"/>
                <a:gd name="T116" fmla="*/ 312 w 412"/>
                <a:gd name="T117" fmla="*/ 253 h 412"/>
                <a:gd name="T118" fmla="*/ 164 w 412"/>
                <a:gd name="T119" fmla="*/ 315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12" h="412">
                  <a:moveTo>
                    <a:pt x="361" y="332"/>
                  </a:moveTo>
                  <a:cubicBezTo>
                    <a:pt x="338" y="302"/>
                    <a:pt x="338" y="302"/>
                    <a:pt x="338" y="302"/>
                  </a:cubicBezTo>
                  <a:cubicBezTo>
                    <a:pt x="345" y="292"/>
                    <a:pt x="351" y="282"/>
                    <a:pt x="356" y="270"/>
                  </a:cubicBezTo>
                  <a:cubicBezTo>
                    <a:pt x="361" y="257"/>
                    <a:pt x="365" y="243"/>
                    <a:pt x="366" y="229"/>
                  </a:cubicBezTo>
                  <a:cubicBezTo>
                    <a:pt x="404" y="224"/>
                    <a:pt x="404" y="224"/>
                    <a:pt x="404" y="224"/>
                  </a:cubicBezTo>
                  <a:cubicBezTo>
                    <a:pt x="408" y="223"/>
                    <a:pt x="412" y="220"/>
                    <a:pt x="411" y="216"/>
                  </a:cubicBezTo>
                  <a:cubicBezTo>
                    <a:pt x="411" y="190"/>
                    <a:pt x="411" y="190"/>
                    <a:pt x="411" y="190"/>
                  </a:cubicBezTo>
                  <a:cubicBezTo>
                    <a:pt x="411" y="186"/>
                    <a:pt x="408" y="182"/>
                    <a:pt x="403" y="182"/>
                  </a:cubicBezTo>
                  <a:cubicBezTo>
                    <a:pt x="364" y="178"/>
                    <a:pt x="364" y="178"/>
                    <a:pt x="364" y="178"/>
                  </a:cubicBezTo>
                  <a:cubicBezTo>
                    <a:pt x="360" y="155"/>
                    <a:pt x="350" y="133"/>
                    <a:pt x="337" y="115"/>
                  </a:cubicBezTo>
                  <a:cubicBezTo>
                    <a:pt x="363" y="83"/>
                    <a:pt x="363" y="83"/>
                    <a:pt x="363" y="83"/>
                  </a:cubicBezTo>
                  <a:cubicBezTo>
                    <a:pt x="366" y="80"/>
                    <a:pt x="366" y="75"/>
                    <a:pt x="363" y="72"/>
                  </a:cubicBezTo>
                  <a:cubicBezTo>
                    <a:pt x="345" y="53"/>
                    <a:pt x="345" y="53"/>
                    <a:pt x="345" y="53"/>
                  </a:cubicBezTo>
                  <a:cubicBezTo>
                    <a:pt x="343" y="50"/>
                    <a:pt x="338" y="50"/>
                    <a:pt x="334" y="52"/>
                  </a:cubicBezTo>
                  <a:cubicBezTo>
                    <a:pt x="299" y="78"/>
                    <a:pt x="299" y="78"/>
                    <a:pt x="299" y="78"/>
                  </a:cubicBezTo>
                  <a:cubicBezTo>
                    <a:pt x="299" y="78"/>
                    <a:pt x="299" y="78"/>
                    <a:pt x="299" y="78"/>
                  </a:cubicBezTo>
                  <a:cubicBezTo>
                    <a:pt x="289" y="71"/>
                    <a:pt x="279" y="65"/>
                    <a:pt x="267" y="61"/>
                  </a:cubicBezTo>
                  <a:cubicBezTo>
                    <a:pt x="257" y="56"/>
                    <a:pt x="246" y="53"/>
                    <a:pt x="235" y="51"/>
                  </a:cubicBezTo>
                  <a:cubicBezTo>
                    <a:pt x="235" y="51"/>
                    <a:pt x="235" y="51"/>
                    <a:pt x="235" y="51"/>
                  </a:cubicBezTo>
                  <a:cubicBezTo>
                    <a:pt x="228" y="8"/>
                    <a:pt x="228" y="8"/>
                    <a:pt x="228" y="8"/>
                  </a:cubicBezTo>
                  <a:cubicBezTo>
                    <a:pt x="227" y="4"/>
                    <a:pt x="224" y="0"/>
                    <a:pt x="220" y="1"/>
                  </a:cubicBezTo>
                  <a:cubicBezTo>
                    <a:pt x="194" y="2"/>
                    <a:pt x="194" y="2"/>
                    <a:pt x="194" y="2"/>
                  </a:cubicBezTo>
                  <a:cubicBezTo>
                    <a:pt x="190" y="2"/>
                    <a:pt x="186" y="5"/>
                    <a:pt x="186" y="10"/>
                  </a:cubicBezTo>
                  <a:cubicBezTo>
                    <a:pt x="183" y="51"/>
                    <a:pt x="183" y="51"/>
                    <a:pt x="183" y="51"/>
                  </a:cubicBezTo>
                  <a:cubicBezTo>
                    <a:pt x="159" y="54"/>
                    <a:pt x="135" y="63"/>
                    <a:pt x="115" y="77"/>
                  </a:cubicBezTo>
                  <a:cubicBezTo>
                    <a:pt x="82" y="52"/>
                    <a:pt x="82" y="52"/>
                    <a:pt x="82" y="52"/>
                  </a:cubicBezTo>
                  <a:cubicBezTo>
                    <a:pt x="79" y="49"/>
                    <a:pt x="74" y="49"/>
                    <a:pt x="72" y="52"/>
                  </a:cubicBezTo>
                  <a:cubicBezTo>
                    <a:pt x="53" y="70"/>
                    <a:pt x="53" y="70"/>
                    <a:pt x="53" y="70"/>
                  </a:cubicBezTo>
                  <a:cubicBezTo>
                    <a:pt x="50" y="73"/>
                    <a:pt x="50" y="78"/>
                    <a:pt x="53" y="81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0" y="124"/>
                    <a:pt x="63" y="136"/>
                    <a:pt x="58" y="149"/>
                  </a:cubicBezTo>
                  <a:cubicBezTo>
                    <a:pt x="53" y="160"/>
                    <a:pt x="50" y="171"/>
                    <a:pt x="48" y="183"/>
                  </a:cubicBezTo>
                  <a:cubicBezTo>
                    <a:pt x="8" y="189"/>
                    <a:pt x="8" y="189"/>
                    <a:pt x="8" y="189"/>
                  </a:cubicBezTo>
                  <a:cubicBezTo>
                    <a:pt x="3" y="189"/>
                    <a:pt x="0" y="193"/>
                    <a:pt x="1" y="197"/>
                  </a:cubicBezTo>
                  <a:cubicBezTo>
                    <a:pt x="1" y="223"/>
                    <a:pt x="1" y="223"/>
                    <a:pt x="1" y="223"/>
                  </a:cubicBezTo>
                  <a:cubicBezTo>
                    <a:pt x="1" y="227"/>
                    <a:pt x="4" y="230"/>
                    <a:pt x="9" y="230"/>
                  </a:cubicBezTo>
                  <a:cubicBezTo>
                    <a:pt x="48" y="235"/>
                    <a:pt x="48" y="235"/>
                    <a:pt x="48" y="235"/>
                  </a:cubicBezTo>
                  <a:cubicBezTo>
                    <a:pt x="52" y="260"/>
                    <a:pt x="62" y="284"/>
                    <a:pt x="77" y="304"/>
                  </a:cubicBezTo>
                  <a:cubicBezTo>
                    <a:pt x="54" y="334"/>
                    <a:pt x="54" y="334"/>
                    <a:pt x="54" y="334"/>
                  </a:cubicBezTo>
                  <a:cubicBezTo>
                    <a:pt x="51" y="337"/>
                    <a:pt x="51" y="342"/>
                    <a:pt x="54" y="345"/>
                  </a:cubicBezTo>
                  <a:cubicBezTo>
                    <a:pt x="73" y="363"/>
                    <a:pt x="73" y="363"/>
                    <a:pt x="73" y="363"/>
                  </a:cubicBezTo>
                  <a:cubicBezTo>
                    <a:pt x="75" y="366"/>
                    <a:pt x="80" y="366"/>
                    <a:pt x="83" y="364"/>
                  </a:cubicBezTo>
                  <a:cubicBezTo>
                    <a:pt x="113" y="341"/>
                    <a:pt x="113" y="341"/>
                    <a:pt x="113" y="341"/>
                  </a:cubicBezTo>
                  <a:cubicBezTo>
                    <a:pt x="123" y="348"/>
                    <a:pt x="134" y="354"/>
                    <a:pt x="146" y="359"/>
                  </a:cubicBezTo>
                  <a:cubicBezTo>
                    <a:pt x="157" y="363"/>
                    <a:pt x="169" y="366"/>
                    <a:pt x="180" y="368"/>
                  </a:cubicBezTo>
                  <a:cubicBezTo>
                    <a:pt x="185" y="405"/>
                    <a:pt x="185" y="405"/>
                    <a:pt x="185" y="405"/>
                  </a:cubicBezTo>
                  <a:cubicBezTo>
                    <a:pt x="186" y="409"/>
                    <a:pt x="189" y="412"/>
                    <a:pt x="193" y="412"/>
                  </a:cubicBezTo>
                  <a:cubicBezTo>
                    <a:pt x="219" y="412"/>
                    <a:pt x="219" y="412"/>
                    <a:pt x="219" y="412"/>
                  </a:cubicBezTo>
                  <a:cubicBezTo>
                    <a:pt x="223" y="412"/>
                    <a:pt x="227" y="408"/>
                    <a:pt x="227" y="404"/>
                  </a:cubicBezTo>
                  <a:cubicBezTo>
                    <a:pt x="231" y="369"/>
                    <a:pt x="231" y="369"/>
                    <a:pt x="231" y="369"/>
                  </a:cubicBezTo>
                  <a:cubicBezTo>
                    <a:pt x="257" y="365"/>
                    <a:pt x="281" y="354"/>
                    <a:pt x="303" y="339"/>
                  </a:cubicBezTo>
                  <a:cubicBezTo>
                    <a:pt x="331" y="362"/>
                    <a:pt x="331" y="362"/>
                    <a:pt x="331" y="362"/>
                  </a:cubicBezTo>
                  <a:cubicBezTo>
                    <a:pt x="335" y="364"/>
                    <a:pt x="340" y="364"/>
                    <a:pt x="342" y="361"/>
                  </a:cubicBezTo>
                  <a:cubicBezTo>
                    <a:pt x="361" y="343"/>
                    <a:pt x="361" y="343"/>
                    <a:pt x="361" y="343"/>
                  </a:cubicBezTo>
                  <a:cubicBezTo>
                    <a:pt x="364" y="340"/>
                    <a:pt x="364" y="336"/>
                    <a:pt x="361" y="332"/>
                  </a:cubicBezTo>
                  <a:close/>
                  <a:moveTo>
                    <a:pt x="164" y="315"/>
                  </a:moveTo>
                  <a:cubicBezTo>
                    <a:pt x="106" y="291"/>
                    <a:pt x="78" y="225"/>
                    <a:pt x="101" y="167"/>
                  </a:cubicBezTo>
                  <a:cubicBezTo>
                    <a:pt x="125" y="109"/>
                    <a:pt x="191" y="81"/>
                    <a:pt x="250" y="104"/>
                  </a:cubicBezTo>
                  <a:cubicBezTo>
                    <a:pt x="308" y="128"/>
                    <a:pt x="336" y="194"/>
                    <a:pt x="312" y="253"/>
                  </a:cubicBezTo>
                  <a:cubicBezTo>
                    <a:pt x="288" y="311"/>
                    <a:pt x="222" y="339"/>
                    <a:pt x="164" y="3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/>
            <a:lstStyle/>
            <a:p>
              <a:pPr defTabSz="914217">
                <a:defRPr/>
              </a:pPr>
              <a:endParaRPr lang="en-US" sz="5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Freeform 14">
              <a:extLst>
                <a:ext uri="{FF2B5EF4-FFF2-40B4-BE49-F238E27FC236}">
                  <a16:creationId xmlns:a16="http://schemas.microsoft.com/office/drawing/2014/main" id="{A14A3890-3817-A04C-A5D2-328554E91842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5593200" y="8074328"/>
              <a:ext cx="2146999" cy="2155691"/>
            </a:xfrm>
            <a:custGeom>
              <a:avLst/>
              <a:gdLst>
                <a:gd name="T0" fmla="*/ 506 w 516"/>
                <a:gd name="T1" fmla="*/ 232 h 518"/>
                <a:gd name="T2" fmla="*/ 455 w 516"/>
                <a:gd name="T3" fmla="*/ 209 h 518"/>
                <a:gd name="T4" fmla="*/ 501 w 516"/>
                <a:gd name="T5" fmla="*/ 172 h 518"/>
                <a:gd name="T6" fmla="*/ 476 w 516"/>
                <a:gd name="T7" fmla="*/ 136 h 518"/>
                <a:gd name="T8" fmla="*/ 419 w 516"/>
                <a:gd name="T9" fmla="*/ 137 h 518"/>
                <a:gd name="T10" fmla="*/ 449 w 516"/>
                <a:gd name="T11" fmla="*/ 86 h 518"/>
                <a:gd name="T12" fmla="*/ 412 w 516"/>
                <a:gd name="T13" fmla="*/ 62 h 518"/>
                <a:gd name="T14" fmla="*/ 360 w 516"/>
                <a:gd name="T15" fmla="*/ 86 h 518"/>
                <a:gd name="T16" fmla="*/ 370 w 516"/>
                <a:gd name="T17" fmla="*/ 26 h 518"/>
                <a:gd name="T18" fmla="*/ 327 w 516"/>
                <a:gd name="T19" fmla="*/ 17 h 518"/>
                <a:gd name="T20" fmla="*/ 298 w 516"/>
                <a:gd name="T21" fmla="*/ 63 h 518"/>
                <a:gd name="T22" fmla="*/ 288 w 516"/>
                <a:gd name="T23" fmla="*/ 9 h 518"/>
                <a:gd name="T24" fmla="*/ 245 w 516"/>
                <a:gd name="T25" fmla="*/ 0 h 518"/>
                <a:gd name="T26" fmla="*/ 229 w 516"/>
                <a:gd name="T27" fmla="*/ 63 h 518"/>
                <a:gd name="T28" fmla="*/ 218 w 516"/>
                <a:gd name="T29" fmla="*/ 63 h 518"/>
                <a:gd name="T30" fmla="*/ 177 w 516"/>
                <a:gd name="T31" fmla="*/ 13 h 518"/>
                <a:gd name="T32" fmla="*/ 142 w 516"/>
                <a:gd name="T33" fmla="*/ 39 h 518"/>
                <a:gd name="T34" fmla="*/ 148 w 516"/>
                <a:gd name="T35" fmla="*/ 95 h 518"/>
                <a:gd name="T36" fmla="*/ 104 w 516"/>
                <a:gd name="T37" fmla="*/ 62 h 518"/>
                <a:gd name="T38" fmla="*/ 68 w 516"/>
                <a:gd name="T39" fmla="*/ 86 h 518"/>
                <a:gd name="T40" fmla="*/ 101 w 516"/>
                <a:gd name="T41" fmla="*/ 141 h 518"/>
                <a:gd name="T42" fmla="*/ 93 w 516"/>
                <a:gd name="T43" fmla="*/ 152 h 518"/>
                <a:gd name="T44" fmla="*/ 28 w 516"/>
                <a:gd name="T45" fmla="*/ 142 h 518"/>
                <a:gd name="T46" fmla="*/ 20 w 516"/>
                <a:gd name="T47" fmla="*/ 185 h 518"/>
                <a:gd name="T48" fmla="*/ 67 w 516"/>
                <a:gd name="T49" fmla="*/ 213 h 518"/>
                <a:gd name="T50" fmla="*/ 64 w 516"/>
                <a:gd name="T51" fmla="*/ 226 h 518"/>
                <a:gd name="T52" fmla="*/ 1 w 516"/>
                <a:gd name="T53" fmla="*/ 242 h 518"/>
                <a:gd name="T54" fmla="*/ 10 w 516"/>
                <a:gd name="T55" fmla="*/ 285 h 518"/>
                <a:gd name="T56" fmla="*/ 64 w 516"/>
                <a:gd name="T57" fmla="*/ 292 h 518"/>
                <a:gd name="T58" fmla="*/ 65 w 516"/>
                <a:gd name="T59" fmla="*/ 303 h 518"/>
                <a:gd name="T60" fmla="*/ 14 w 516"/>
                <a:gd name="T61" fmla="*/ 344 h 518"/>
                <a:gd name="T62" fmla="*/ 39 w 516"/>
                <a:gd name="T63" fmla="*/ 379 h 518"/>
                <a:gd name="T64" fmla="*/ 98 w 516"/>
                <a:gd name="T65" fmla="*/ 375 h 518"/>
                <a:gd name="T66" fmla="*/ 66 w 516"/>
                <a:gd name="T67" fmla="*/ 430 h 518"/>
                <a:gd name="T68" fmla="*/ 102 w 516"/>
                <a:gd name="T69" fmla="*/ 454 h 518"/>
                <a:gd name="T70" fmla="*/ 155 w 516"/>
                <a:gd name="T71" fmla="*/ 429 h 518"/>
                <a:gd name="T72" fmla="*/ 146 w 516"/>
                <a:gd name="T73" fmla="*/ 491 h 518"/>
                <a:gd name="T74" fmla="*/ 189 w 516"/>
                <a:gd name="T75" fmla="*/ 499 h 518"/>
                <a:gd name="T76" fmla="*/ 229 w 516"/>
                <a:gd name="T77" fmla="*/ 457 h 518"/>
                <a:gd name="T78" fmla="*/ 245 w 516"/>
                <a:gd name="T79" fmla="*/ 517 h 518"/>
                <a:gd name="T80" fmla="*/ 288 w 516"/>
                <a:gd name="T81" fmla="*/ 508 h 518"/>
                <a:gd name="T82" fmla="*/ 302 w 516"/>
                <a:gd name="T83" fmla="*/ 456 h 518"/>
                <a:gd name="T84" fmla="*/ 340 w 516"/>
                <a:gd name="T85" fmla="*/ 503 h 518"/>
                <a:gd name="T86" fmla="*/ 376 w 516"/>
                <a:gd name="T87" fmla="*/ 478 h 518"/>
                <a:gd name="T88" fmla="*/ 375 w 516"/>
                <a:gd name="T89" fmla="*/ 424 h 518"/>
                <a:gd name="T90" fmla="*/ 427 w 516"/>
                <a:gd name="T91" fmla="*/ 453 h 518"/>
                <a:gd name="T92" fmla="*/ 451 w 516"/>
                <a:gd name="T93" fmla="*/ 416 h 518"/>
                <a:gd name="T94" fmla="*/ 431 w 516"/>
                <a:gd name="T95" fmla="*/ 366 h 518"/>
                <a:gd name="T96" fmla="*/ 489 w 516"/>
                <a:gd name="T97" fmla="*/ 374 h 518"/>
                <a:gd name="T98" fmla="*/ 498 w 516"/>
                <a:gd name="T99" fmla="*/ 331 h 518"/>
                <a:gd name="T100" fmla="*/ 459 w 516"/>
                <a:gd name="T101" fmla="*/ 291 h 518"/>
                <a:gd name="T102" fmla="*/ 516 w 516"/>
                <a:gd name="T103" fmla="*/ 275 h 518"/>
                <a:gd name="T104" fmla="*/ 258 w 516"/>
                <a:gd name="T105" fmla="*/ 431 h 518"/>
                <a:gd name="T106" fmla="*/ 258 w 516"/>
                <a:gd name="T107" fmla="*/ 87 h 518"/>
                <a:gd name="T108" fmla="*/ 258 w 516"/>
                <a:gd name="T109" fmla="*/ 43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16" h="518">
                  <a:moveTo>
                    <a:pt x="515" y="242"/>
                  </a:moveTo>
                  <a:cubicBezTo>
                    <a:pt x="516" y="237"/>
                    <a:pt x="512" y="233"/>
                    <a:pt x="506" y="232"/>
                  </a:cubicBezTo>
                  <a:cubicBezTo>
                    <a:pt x="458" y="226"/>
                    <a:pt x="458" y="226"/>
                    <a:pt x="458" y="226"/>
                  </a:cubicBezTo>
                  <a:cubicBezTo>
                    <a:pt x="457" y="221"/>
                    <a:pt x="456" y="215"/>
                    <a:pt x="455" y="209"/>
                  </a:cubicBezTo>
                  <a:cubicBezTo>
                    <a:pt x="496" y="185"/>
                    <a:pt x="496" y="185"/>
                    <a:pt x="496" y="185"/>
                  </a:cubicBezTo>
                  <a:cubicBezTo>
                    <a:pt x="501" y="182"/>
                    <a:pt x="503" y="176"/>
                    <a:pt x="501" y="172"/>
                  </a:cubicBezTo>
                  <a:cubicBezTo>
                    <a:pt x="488" y="142"/>
                    <a:pt x="488" y="142"/>
                    <a:pt x="488" y="142"/>
                  </a:cubicBezTo>
                  <a:cubicBezTo>
                    <a:pt x="486" y="137"/>
                    <a:pt x="481" y="135"/>
                    <a:pt x="476" y="136"/>
                  </a:cubicBezTo>
                  <a:cubicBezTo>
                    <a:pt x="428" y="150"/>
                    <a:pt x="428" y="150"/>
                    <a:pt x="428" y="150"/>
                  </a:cubicBezTo>
                  <a:cubicBezTo>
                    <a:pt x="425" y="146"/>
                    <a:pt x="422" y="141"/>
                    <a:pt x="419" y="137"/>
                  </a:cubicBezTo>
                  <a:cubicBezTo>
                    <a:pt x="449" y="100"/>
                    <a:pt x="449" y="100"/>
                    <a:pt x="449" y="100"/>
                  </a:cubicBezTo>
                  <a:cubicBezTo>
                    <a:pt x="452" y="95"/>
                    <a:pt x="452" y="89"/>
                    <a:pt x="449" y="86"/>
                  </a:cubicBezTo>
                  <a:cubicBezTo>
                    <a:pt x="426" y="63"/>
                    <a:pt x="426" y="63"/>
                    <a:pt x="426" y="63"/>
                  </a:cubicBezTo>
                  <a:cubicBezTo>
                    <a:pt x="423" y="59"/>
                    <a:pt x="417" y="58"/>
                    <a:pt x="412" y="62"/>
                  </a:cubicBezTo>
                  <a:cubicBezTo>
                    <a:pt x="371" y="93"/>
                    <a:pt x="371" y="93"/>
                    <a:pt x="371" y="93"/>
                  </a:cubicBezTo>
                  <a:cubicBezTo>
                    <a:pt x="367" y="90"/>
                    <a:pt x="364" y="88"/>
                    <a:pt x="360" y="86"/>
                  </a:cubicBezTo>
                  <a:cubicBezTo>
                    <a:pt x="375" y="39"/>
                    <a:pt x="375" y="39"/>
                    <a:pt x="375" y="39"/>
                  </a:cubicBezTo>
                  <a:cubicBezTo>
                    <a:pt x="376" y="34"/>
                    <a:pt x="374" y="28"/>
                    <a:pt x="370" y="26"/>
                  </a:cubicBezTo>
                  <a:cubicBezTo>
                    <a:pt x="340" y="13"/>
                    <a:pt x="340" y="13"/>
                    <a:pt x="340" y="13"/>
                  </a:cubicBezTo>
                  <a:cubicBezTo>
                    <a:pt x="336" y="10"/>
                    <a:pt x="330" y="12"/>
                    <a:pt x="327" y="17"/>
                  </a:cubicBezTo>
                  <a:cubicBezTo>
                    <a:pt x="298" y="63"/>
                    <a:pt x="298" y="63"/>
                    <a:pt x="298" y="63"/>
                  </a:cubicBezTo>
                  <a:cubicBezTo>
                    <a:pt x="298" y="63"/>
                    <a:pt x="298" y="63"/>
                    <a:pt x="298" y="63"/>
                  </a:cubicBezTo>
                  <a:cubicBezTo>
                    <a:pt x="297" y="63"/>
                    <a:pt x="296" y="63"/>
                    <a:pt x="295" y="63"/>
                  </a:cubicBezTo>
                  <a:cubicBezTo>
                    <a:pt x="288" y="9"/>
                    <a:pt x="288" y="9"/>
                    <a:pt x="288" y="9"/>
                  </a:cubicBezTo>
                  <a:cubicBezTo>
                    <a:pt x="287" y="4"/>
                    <a:pt x="283" y="0"/>
                    <a:pt x="278" y="0"/>
                  </a:cubicBezTo>
                  <a:cubicBezTo>
                    <a:pt x="245" y="0"/>
                    <a:pt x="245" y="0"/>
                    <a:pt x="245" y="0"/>
                  </a:cubicBezTo>
                  <a:cubicBezTo>
                    <a:pt x="241" y="0"/>
                    <a:pt x="236" y="4"/>
                    <a:pt x="235" y="9"/>
                  </a:cubicBezTo>
                  <a:cubicBezTo>
                    <a:pt x="229" y="63"/>
                    <a:pt x="229" y="63"/>
                    <a:pt x="229" y="63"/>
                  </a:cubicBezTo>
                  <a:cubicBezTo>
                    <a:pt x="225" y="63"/>
                    <a:pt x="222" y="64"/>
                    <a:pt x="219" y="65"/>
                  </a:cubicBezTo>
                  <a:cubicBezTo>
                    <a:pt x="219" y="64"/>
                    <a:pt x="219" y="63"/>
                    <a:pt x="218" y="63"/>
                  </a:cubicBezTo>
                  <a:cubicBezTo>
                    <a:pt x="189" y="17"/>
                    <a:pt x="189" y="17"/>
                    <a:pt x="189" y="17"/>
                  </a:cubicBezTo>
                  <a:cubicBezTo>
                    <a:pt x="187" y="12"/>
                    <a:pt x="181" y="10"/>
                    <a:pt x="177" y="13"/>
                  </a:cubicBezTo>
                  <a:cubicBezTo>
                    <a:pt x="147" y="26"/>
                    <a:pt x="147" y="26"/>
                    <a:pt x="147" y="26"/>
                  </a:cubicBezTo>
                  <a:cubicBezTo>
                    <a:pt x="142" y="28"/>
                    <a:pt x="140" y="34"/>
                    <a:pt x="142" y="39"/>
                  </a:cubicBezTo>
                  <a:cubicBezTo>
                    <a:pt x="158" y="89"/>
                    <a:pt x="158" y="89"/>
                    <a:pt x="158" y="89"/>
                  </a:cubicBezTo>
                  <a:cubicBezTo>
                    <a:pt x="154" y="91"/>
                    <a:pt x="151" y="93"/>
                    <a:pt x="148" y="95"/>
                  </a:cubicBezTo>
                  <a:cubicBezTo>
                    <a:pt x="147" y="94"/>
                    <a:pt x="147" y="94"/>
                    <a:pt x="147" y="94"/>
                  </a:cubicBezTo>
                  <a:cubicBezTo>
                    <a:pt x="104" y="62"/>
                    <a:pt x="104" y="62"/>
                    <a:pt x="104" y="62"/>
                  </a:cubicBezTo>
                  <a:cubicBezTo>
                    <a:pt x="100" y="58"/>
                    <a:pt x="93" y="59"/>
                    <a:pt x="90" y="63"/>
                  </a:cubicBezTo>
                  <a:cubicBezTo>
                    <a:pt x="68" y="86"/>
                    <a:pt x="68" y="86"/>
                    <a:pt x="68" y="86"/>
                  </a:cubicBezTo>
                  <a:cubicBezTo>
                    <a:pt x="64" y="89"/>
                    <a:pt x="64" y="95"/>
                    <a:pt x="67" y="100"/>
                  </a:cubicBezTo>
                  <a:cubicBezTo>
                    <a:pt x="101" y="141"/>
                    <a:pt x="101" y="141"/>
                    <a:pt x="101" y="141"/>
                  </a:cubicBezTo>
                  <a:cubicBezTo>
                    <a:pt x="98" y="145"/>
                    <a:pt x="96" y="148"/>
                    <a:pt x="93" y="152"/>
                  </a:cubicBezTo>
                  <a:cubicBezTo>
                    <a:pt x="93" y="152"/>
                    <a:pt x="93" y="152"/>
                    <a:pt x="93" y="152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35" y="135"/>
                    <a:pt x="30" y="137"/>
                    <a:pt x="28" y="14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3" y="176"/>
                    <a:pt x="15" y="182"/>
                    <a:pt x="20" y="185"/>
                  </a:cubicBezTo>
                  <a:cubicBezTo>
                    <a:pt x="67" y="212"/>
                    <a:pt x="67" y="212"/>
                    <a:pt x="67" y="212"/>
                  </a:cubicBezTo>
                  <a:cubicBezTo>
                    <a:pt x="67" y="213"/>
                    <a:pt x="67" y="213"/>
                    <a:pt x="67" y="213"/>
                  </a:cubicBezTo>
                  <a:cubicBezTo>
                    <a:pt x="66" y="217"/>
                    <a:pt x="65" y="221"/>
                    <a:pt x="65" y="226"/>
                  </a:cubicBezTo>
                  <a:cubicBezTo>
                    <a:pt x="64" y="226"/>
                    <a:pt x="64" y="226"/>
                    <a:pt x="64" y="226"/>
                  </a:cubicBezTo>
                  <a:cubicBezTo>
                    <a:pt x="10" y="232"/>
                    <a:pt x="10" y="232"/>
                    <a:pt x="10" y="232"/>
                  </a:cubicBezTo>
                  <a:cubicBezTo>
                    <a:pt x="5" y="233"/>
                    <a:pt x="0" y="237"/>
                    <a:pt x="1" y="242"/>
                  </a:cubicBezTo>
                  <a:cubicBezTo>
                    <a:pt x="1" y="275"/>
                    <a:pt x="1" y="275"/>
                    <a:pt x="1" y="275"/>
                  </a:cubicBezTo>
                  <a:cubicBezTo>
                    <a:pt x="0" y="279"/>
                    <a:pt x="4" y="284"/>
                    <a:pt x="10" y="285"/>
                  </a:cubicBezTo>
                  <a:cubicBezTo>
                    <a:pt x="64" y="292"/>
                    <a:pt x="64" y="292"/>
                    <a:pt x="64" y="292"/>
                  </a:cubicBezTo>
                  <a:cubicBezTo>
                    <a:pt x="64" y="292"/>
                    <a:pt x="64" y="292"/>
                    <a:pt x="64" y="292"/>
                  </a:cubicBezTo>
                  <a:cubicBezTo>
                    <a:pt x="65" y="296"/>
                    <a:pt x="65" y="299"/>
                    <a:pt x="66" y="303"/>
                  </a:cubicBezTo>
                  <a:cubicBezTo>
                    <a:pt x="65" y="303"/>
                    <a:pt x="65" y="303"/>
                    <a:pt x="65" y="303"/>
                  </a:cubicBezTo>
                  <a:cubicBezTo>
                    <a:pt x="19" y="331"/>
                    <a:pt x="19" y="331"/>
                    <a:pt x="19" y="331"/>
                  </a:cubicBezTo>
                  <a:cubicBezTo>
                    <a:pt x="14" y="334"/>
                    <a:pt x="12" y="340"/>
                    <a:pt x="14" y="344"/>
                  </a:cubicBezTo>
                  <a:cubicBezTo>
                    <a:pt x="27" y="374"/>
                    <a:pt x="27" y="374"/>
                    <a:pt x="27" y="374"/>
                  </a:cubicBezTo>
                  <a:cubicBezTo>
                    <a:pt x="29" y="378"/>
                    <a:pt x="34" y="381"/>
                    <a:pt x="39" y="379"/>
                  </a:cubicBezTo>
                  <a:cubicBezTo>
                    <a:pt x="91" y="365"/>
                    <a:pt x="91" y="365"/>
                    <a:pt x="91" y="365"/>
                  </a:cubicBezTo>
                  <a:cubicBezTo>
                    <a:pt x="93" y="368"/>
                    <a:pt x="96" y="372"/>
                    <a:pt x="98" y="375"/>
                  </a:cubicBezTo>
                  <a:cubicBezTo>
                    <a:pt x="65" y="416"/>
                    <a:pt x="65" y="416"/>
                    <a:pt x="65" y="416"/>
                  </a:cubicBezTo>
                  <a:cubicBezTo>
                    <a:pt x="62" y="421"/>
                    <a:pt x="62" y="427"/>
                    <a:pt x="66" y="430"/>
                  </a:cubicBezTo>
                  <a:cubicBezTo>
                    <a:pt x="89" y="453"/>
                    <a:pt x="89" y="453"/>
                    <a:pt x="89" y="453"/>
                  </a:cubicBezTo>
                  <a:cubicBezTo>
                    <a:pt x="92" y="457"/>
                    <a:pt x="98" y="457"/>
                    <a:pt x="102" y="454"/>
                  </a:cubicBezTo>
                  <a:cubicBezTo>
                    <a:pt x="144" y="422"/>
                    <a:pt x="144" y="422"/>
                    <a:pt x="144" y="422"/>
                  </a:cubicBezTo>
                  <a:cubicBezTo>
                    <a:pt x="148" y="424"/>
                    <a:pt x="151" y="427"/>
                    <a:pt x="155" y="429"/>
                  </a:cubicBezTo>
                  <a:cubicBezTo>
                    <a:pt x="141" y="478"/>
                    <a:pt x="141" y="478"/>
                    <a:pt x="141" y="478"/>
                  </a:cubicBezTo>
                  <a:cubicBezTo>
                    <a:pt x="139" y="484"/>
                    <a:pt x="142" y="489"/>
                    <a:pt x="146" y="491"/>
                  </a:cubicBezTo>
                  <a:cubicBezTo>
                    <a:pt x="177" y="503"/>
                    <a:pt x="177" y="503"/>
                    <a:pt x="177" y="503"/>
                  </a:cubicBezTo>
                  <a:cubicBezTo>
                    <a:pt x="181" y="506"/>
                    <a:pt x="187" y="504"/>
                    <a:pt x="189" y="499"/>
                  </a:cubicBezTo>
                  <a:cubicBezTo>
                    <a:pt x="215" y="454"/>
                    <a:pt x="215" y="454"/>
                    <a:pt x="215" y="454"/>
                  </a:cubicBezTo>
                  <a:cubicBezTo>
                    <a:pt x="220" y="455"/>
                    <a:pt x="224" y="456"/>
                    <a:pt x="229" y="457"/>
                  </a:cubicBezTo>
                  <a:cubicBezTo>
                    <a:pt x="235" y="508"/>
                    <a:pt x="235" y="508"/>
                    <a:pt x="235" y="508"/>
                  </a:cubicBezTo>
                  <a:cubicBezTo>
                    <a:pt x="236" y="514"/>
                    <a:pt x="241" y="518"/>
                    <a:pt x="245" y="517"/>
                  </a:cubicBezTo>
                  <a:cubicBezTo>
                    <a:pt x="278" y="517"/>
                    <a:pt x="278" y="517"/>
                    <a:pt x="278" y="517"/>
                  </a:cubicBezTo>
                  <a:cubicBezTo>
                    <a:pt x="283" y="518"/>
                    <a:pt x="287" y="514"/>
                    <a:pt x="288" y="508"/>
                  </a:cubicBezTo>
                  <a:cubicBezTo>
                    <a:pt x="295" y="457"/>
                    <a:pt x="295" y="457"/>
                    <a:pt x="295" y="457"/>
                  </a:cubicBezTo>
                  <a:cubicBezTo>
                    <a:pt x="297" y="457"/>
                    <a:pt x="299" y="456"/>
                    <a:pt x="302" y="456"/>
                  </a:cubicBezTo>
                  <a:cubicBezTo>
                    <a:pt x="327" y="499"/>
                    <a:pt x="327" y="499"/>
                    <a:pt x="327" y="499"/>
                  </a:cubicBezTo>
                  <a:cubicBezTo>
                    <a:pt x="330" y="504"/>
                    <a:pt x="335" y="506"/>
                    <a:pt x="340" y="503"/>
                  </a:cubicBezTo>
                  <a:cubicBezTo>
                    <a:pt x="370" y="491"/>
                    <a:pt x="370" y="491"/>
                    <a:pt x="370" y="491"/>
                  </a:cubicBezTo>
                  <a:cubicBezTo>
                    <a:pt x="375" y="489"/>
                    <a:pt x="377" y="484"/>
                    <a:pt x="376" y="478"/>
                  </a:cubicBezTo>
                  <a:cubicBezTo>
                    <a:pt x="362" y="432"/>
                    <a:pt x="362" y="432"/>
                    <a:pt x="362" y="432"/>
                  </a:cubicBezTo>
                  <a:cubicBezTo>
                    <a:pt x="367" y="430"/>
                    <a:pt x="371" y="427"/>
                    <a:pt x="375" y="424"/>
                  </a:cubicBezTo>
                  <a:cubicBezTo>
                    <a:pt x="414" y="454"/>
                    <a:pt x="414" y="454"/>
                    <a:pt x="414" y="454"/>
                  </a:cubicBezTo>
                  <a:cubicBezTo>
                    <a:pt x="418" y="457"/>
                    <a:pt x="424" y="457"/>
                    <a:pt x="427" y="453"/>
                  </a:cubicBezTo>
                  <a:cubicBezTo>
                    <a:pt x="450" y="430"/>
                    <a:pt x="450" y="430"/>
                    <a:pt x="450" y="430"/>
                  </a:cubicBezTo>
                  <a:cubicBezTo>
                    <a:pt x="454" y="427"/>
                    <a:pt x="454" y="421"/>
                    <a:pt x="451" y="416"/>
                  </a:cubicBezTo>
                  <a:cubicBezTo>
                    <a:pt x="422" y="380"/>
                    <a:pt x="422" y="380"/>
                    <a:pt x="422" y="380"/>
                  </a:cubicBezTo>
                  <a:cubicBezTo>
                    <a:pt x="425" y="375"/>
                    <a:pt x="428" y="371"/>
                    <a:pt x="431" y="366"/>
                  </a:cubicBezTo>
                  <a:cubicBezTo>
                    <a:pt x="477" y="379"/>
                    <a:pt x="477" y="379"/>
                    <a:pt x="477" y="379"/>
                  </a:cubicBezTo>
                  <a:cubicBezTo>
                    <a:pt x="482" y="381"/>
                    <a:pt x="488" y="378"/>
                    <a:pt x="489" y="374"/>
                  </a:cubicBezTo>
                  <a:cubicBezTo>
                    <a:pt x="502" y="344"/>
                    <a:pt x="502" y="344"/>
                    <a:pt x="502" y="344"/>
                  </a:cubicBezTo>
                  <a:cubicBezTo>
                    <a:pt x="504" y="340"/>
                    <a:pt x="502" y="334"/>
                    <a:pt x="498" y="331"/>
                  </a:cubicBezTo>
                  <a:cubicBezTo>
                    <a:pt x="456" y="306"/>
                    <a:pt x="456" y="306"/>
                    <a:pt x="456" y="306"/>
                  </a:cubicBezTo>
                  <a:cubicBezTo>
                    <a:pt x="457" y="301"/>
                    <a:pt x="458" y="296"/>
                    <a:pt x="459" y="291"/>
                  </a:cubicBezTo>
                  <a:cubicBezTo>
                    <a:pt x="507" y="285"/>
                    <a:pt x="507" y="285"/>
                    <a:pt x="507" y="285"/>
                  </a:cubicBezTo>
                  <a:cubicBezTo>
                    <a:pt x="512" y="284"/>
                    <a:pt x="516" y="279"/>
                    <a:pt x="516" y="275"/>
                  </a:cubicBezTo>
                  <a:lnTo>
                    <a:pt x="515" y="242"/>
                  </a:lnTo>
                  <a:close/>
                  <a:moveTo>
                    <a:pt x="258" y="431"/>
                  </a:moveTo>
                  <a:cubicBezTo>
                    <a:pt x="163" y="431"/>
                    <a:pt x="86" y="354"/>
                    <a:pt x="86" y="259"/>
                  </a:cubicBezTo>
                  <a:cubicBezTo>
                    <a:pt x="86" y="164"/>
                    <a:pt x="163" y="87"/>
                    <a:pt x="258" y="87"/>
                  </a:cubicBezTo>
                  <a:cubicBezTo>
                    <a:pt x="353" y="87"/>
                    <a:pt x="430" y="164"/>
                    <a:pt x="430" y="259"/>
                  </a:cubicBezTo>
                  <a:cubicBezTo>
                    <a:pt x="430" y="354"/>
                    <a:pt x="353" y="431"/>
                    <a:pt x="258" y="43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/>
            <a:lstStyle/>
            <a:p>
              <a:pPr defTabSz="914217">
                <a:defRPr/>
              </a:pPr>
              <a:endParaRPr lang="en-US" sz="5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Freeform 18">
              <a:extLst>
                <a:ext uri="{FF2B5EF4-FFF2-40B4-BE49-F238E27FC236}">
                  <a16:creationId xmlns:a16="http://schemas.microsoft.com/office/drawing/2014/main" id="{66492A78-B7D7-3647-B082-44C63980C5C2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7752792" y="3616883"/>
              <a:ext cx="1566491" cy="1563883"/>
            </a:xfrm>
            <a:custGeom>
              <a:avLst/>
              <a:gdLst>
                <a:gd name="T0" fmla="*/ 330 w 376"/>
                <a:gd name="T1" fmla="*/ 303 h 376"/>
                <a:gd name="T2" fmla="*/ 309 w 376"/>
                <a:gd name="T3" fmla="*/ 276 h 376"/>
                <a:gd name="T4" fmla="*/ 325 w 376"/>
                <a:gd name="T5" fmla="*/ 246 h 376"/>
                <a:gd name="T6" fmla="*/ 335 w 376"/>
                <a:gd name="T7" fmla="*/ 209 h 376"/>
                <a:gd name="T8" fmla="*/ 369 w 376"/>
                <a:gd name="T9" fmla="*/ 204 h 376"/>
                <a:gd name="T10" fmla="*/ 376 w 376"/>
                <a:gd name="T11" fmla="*/ 197 h 376"/>
                <a:gd name="T12" fmla="*/ 375 w 376"/>
                <a:gd name="T13" fmla="*/ 173 h 376"/>
                <a:gd name="T14" fmla="*/ 368 w 376"/>
                <a:gd name="T15" fmla="*/ 166 h 376"/>
                <a:gd name="T16" fmla="*/ 333 w 376"/>
                <a:gd name="T17" fmla="*/ 162 h 376"/>
                <a:gd name="T18" fmla="*/ 307 w 376"/>
                <a:gd name="T19" fmla="*/ 104 h 376"/>
                <a:gd name="T20" fmla="*/ 332 w 376"/>
                <a:gd name="T21" fmla="*/ 75 h 376"/>
                <a:gd name="T22" fmla="*/ 332 w 376"/>
                <a:gd name="T23" fmla="*/ 65 h 376"/>
                <a:gd name="T24" fmla="*/ 315 w 376"/>
                <a:gd name="T25" fmla="*/ 48 h 376"/>
                <a:gd name="T26" fmla="*/ 305 w 376"/>
                <a:gd name="T27" fmla="*/ 47 h 376"/>
                <a:gd name="T28" fmla="*/ 273 w 376"/>
                <a:gd name="T29" fmla="*/ 71 h 376"/>
                <a:gd name="T30" fmla="*/ 273 w 376"/>
                <a:gd name="T31" fmla="*/ 71 h 376"/>
                <a:gd name="T32" fmla="*/ 244 w 376"/>
                <a:gd name="T33" fmla="*/ 55 h 376"/>
                <a:gd name="T34" fmla="*/ 215 w 376"/>
                <a:gd name="T35" fmla="*/ 47 h 376"/>
                <a:gd name="T36" fmla="*/ 215 w 376"/>
                <a:gd name="T37" fmla="*/ 46 h 376"/>
                <a:gd name="T38" fmla="*/ 208 w 376"/>
                <a:gd name="T39" fmla="*/ 7 h 376"/>
                <a:gd name="T40" fmla="*/ 201 w 376"/>
                <a:gd name="T41" fmla="*/ 0 h 376"/>
                <a:gd name="T42" fmla="*/ 177 w 376"/>
                <a:gd name="T43" fmla="*/ 2 h 376"/>
                <a:gd name="T44" fmla="*/ 170 w 376"/>
                <a:gd name="T45" fmla="*/ 9 h 376"/>
                <a:gd name="T46" fmla="*/ 167 w 376"/>
                <a:gd name="T47" fmla="*/ 46 h 376"/>
                <a:gd name="T48" fmla="*/ 105 w 376"/>
                <a:gd name="T49" fmla="*/ 70 h 376"/>
                <a:gd name="T50" fmla="*/ 75 w 376"/>
                <a:gd name="T51" fmla="*/ 47 h 376"/>
                <a:gd name="T52" fmla="*/ 65 w 376"/>
                <a:gd name="T53" fmla="*/ 47 h 376"/>
                <a:gd name="T54" fmla="*/ 49 w 376"/>
                <a:gd name="T55" fmla="*/ 64 h 376"/>
                <a:gd name="T56" fmla="*/ 48 w 376"/>
                <a:gd name="T57" fmla="*/ 74 h 376"/>
                <a:gd name="T58" fmla="*/ 71 w 376"/>
                <a:gd name="T59" fmla="*/ 103 h 376"/>
                <a:gd name="T60" fmla="*/ 53 w 376"/>
                <a:gd name="T61" fmla="*/ 136 h 376"/>
                <a:gd name="T62" fmla="*/ 44 w 376"/>
                <a:gd name="T63" fmla="*/ 166 h 376"/>
                <a:gd name="T64" fmla="*/ 7 w 376"/>
                <a:gd name="T65" fmla="*/ 172 h 376"/>
                <a:gd name="T66" fmla="*/ 1 w 376"/>
                <a:gd name="T67" fmla="*/ 179 h 376"/>
                <a:gd name="T68" fmla="*/ 1 w 376"/>
                <a:gd name="T69" fmla="*/ 203 h 376"/>
                <a:gd name="T70" fmla="*/ 8 w 376"/>
                <a:gd name="T71" fmla="*/ 210 h 376"/>
                <a:gd name="T72" fmla="*/ 44 w 376"/>
                <a:gd name="T73" fmla="*/ 214 h 376"/>
                <a:gd name="T74" fmla="*/ 70 w 376"/>
                <a:gd name="T75" fmla="*/ 278 h 376"/>
                <a:gd name="T76" fmla="*/ 49 w 376"/>
                <a:gd name="T77" fmla="*/ 305 h 376"/>
                <a:gd name="T78" fmla="*/ 50 w 376"/>
                <a:gd name="T79" fmla="*/ 314 h 376"/>
                <a:gd name="T80" fmla="*/ 66 w 376"/>
                <a:gd name="T81" fmla="*/ 331 h 376"/>
                <a:gd name="T82" fmla="*/ 76 w 376"/>
                <a:gd name="T83" fmla="*/ 332 h 376"/>
                <a:gd name="T84" fmla="*/ 103 w 376"/>
                <a:gd name="T85" fmla="*/ 311 h 376"/>
                <a:gd name="T86" fmla="*/ 134 w 376"/>
                <a:gd name="T87" fmla="*/ 327 h 376"/>
                <a:gd name="T88" fmla="*/ 164 w 376"/>
                <a:gd name="T89" fmla="*/ 336 h 376"/>
                <a:gd name="T90" fmla="*/ 169 w 376"/>
                <a:gd name="T91" fmla="*/ 369 h 376"/>
                <a:gd name="T92" fmla="*/ 176 w 376"/>
                <a:gd name="T93" fmla="*/ 376 h 376"/>
                <a:gd name="T94" fmla="*/ 200 w 376"/>
                <a:gd name="T95" fmla="*/ 376 h 376"/>
                <a:gd name="T96" fmla="*/ 207 w 376"/>
                <a:gd name="T97" fmla="*/ 369 h 376"/>
                <a:gd name="T98" fmla="*/ 211 w 376"/>
                <a:gd name="T99" fmla="*/ 336 h 376"/>
                <a:gd name="T100" fmla="*/ 276 w 376"/>
                <a:gd name="T101" fmla="*/ 309 h 376"/>
                <a:gd name="T102" fmla="*/ 303 w 376"/>
                <a:gd name="T103" fmla="*/ 330 h 376"/>
                <a:gd name="T104" fmla="*/ 313 w 376"/>
                <a:gd name="T105" fmla="*/ 330 h 376"/>
                <a:gd name="T106" fmla="*/ 330 w 376"/>
                <a:gd name="T107" fmla="*/ 313 h 376"/>
                <a:gd name="T108" fmla="*/ 330 w 376"/>
                <a:gd name="T109" fmla="*/ 303 h 376"/>
                <a:gd name="T110" fmla="*/ 144 w 376"/>
                <a:gd name="T111" fmla="*/ 300 h 376"/>
                <a:gd name="T112" fmla="*/ 80 w 376"/>
                <a:gd name="T113" fmla="*/ 147 h 376"/>
                <a:gd name="T114" fmla="*/ 233 w 376"/>
                <a:gd name="T115" fmla="*/ 82 h 376"/>
                <a:gd name="T116" fmla="*/ 298 w 376"/>
                <a:gd name="T117" fmla="*/ 236 h 376"/>
                <a:gd name="T118" fmla="*/ 144 w 376"/>
                <a:gd name="T119" fmla="*/ 30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6" h="376">
                  <a:moveTo>
                    <a:pt x="330" y="303"/>
                  </a:moveTo>
                  <a:cubicBezTo>
                    <a:pt x="309" y="276"/>
                    <a:pt x="309" y="276"/>
                    <a:pt x="309" y="276"/>
                  </a:cubicBezTo>
                  <a:cubicBezTo>
                    <a:pt x="315" y="267"/>
                    <a:pt x="321" y="257"/>
                    <a:pt x="325" y="246"/>
                  </a:cubicBezTo>
                  <a:cubicBezTo>
                    <a:pt x="330" y="234"/>
                    <a:pt x="333" y="222"/>
                    <a:pt x="335" y="209"/>
                  </a:cubicBezTo>
                  <a:cubicBezTo>
                    <a:pt x="369" y="204"/>
                    <a:pt x="369" y="204"/>
                    <a:pt x="369" y="204"/>
                  </a:cubicBezTo>
                  <a:cubicBezTo>
                    <a:pt x="373" y="203"/>
                    <a:pt x="376" y="200"/>
                    <a:pt x="376" y="197"/>
                  </a:cubicBezTo>
                  <a:cubicBezTo>
                    <a:pt x="375" y="173"/>
                    <a:pt x="375" y="173"/>
                    <a:pt x="375" y="173"/>
                  </a:cubicBezTo>
                  <a:cubicBezTo>
                    <a:pt x="375" y="169"/>
                    <a:pt x="372" y="166"/>
                    <a:pt x="368" y="166"/>
                  </a:cubicBezTo>
                  <a:cubicBezTo>
                    <a:pt x="333" y="162"/>
                    <a:pt x="333" y="162"/>
                    <a:pt x="333" y="162"/>
                  </a:cubicBezTo>
                  <a:cubicBezTo>
                    <a:pt x="329" y="141"/>
                    <a:pt x="320" y="121"/>
                    <a:pt x="307" y="104"/>
                  </a:cubicBezTo>
                  <a:cubicBezTo>
                    <a:pt x="332" y="75"/>
                    <a:pt x="332" y="75"/>
                    <a:pt x="332" y="75"/>
                  </a:cubicBezTo>
                  <a:cubicBezTo>
                    <a:pt x="334" y="72"/>
                    <a:pt x="334" y="68"/>
                    <a:pt x="332" y="65"/>
                  </a:cubicBezTo>
                  <a:cubicBezTo>
                    <a:pt x="315" y="48"/>
                    <a:pt x="315" y="48"/>
                    <a:pt x="315" y="48"/>
                  </a:cubicBezTo>
                  <a:cubicBezTo>
                    <a:pt x="313" y="45"/>
                    <a:pt x="309" y="45"/>
                    <a:pt x="305" y="47"/>
                  </a:cubicBezTo>
                  <a:cubicBezTo>
                    <a:pt x="273" y="71"/>
                    <a:pt x="273" y="71"/>
                    <a:pt x="273" y="71"/>
                  </a:cubicBezTo>
                  <a:cubicBezTo>
                    <a:pt x="273" y="71"/>
                    <a:pt x="273" y="71"/>
                    <a:pt x="273" y="71"/>
                  </a:cubicBezTo>
                  <a:cubicBezTo>
                    <a:pt x="264" y="65"/>
                    <a:pt x="255" y="59"/>
                    <a:pt x="244" y="55"/>
                  </a:cubicBezTo>
                  <a:cubicBezTo>
                    <a:pt x="235" y="51"/>
                    <a:pt x="225" y="48"/>
                    <a:pt x="215" y="47"/>
                  </a:cubicBezTo>
                  <a:cubicBezTo>
                    <a:pt x="215" y="46"/>
                    <a:pt x="215" y="46"/>
                    <a:pt x="215" y="46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208" y="3"/>
                    <a:pt x="204" y="0"/>
                    <a:pt x="201" y="0"/>
                  </a:cubicBezTo>
                  <a:cubicBezTo>
                    <a:pt x="177" y="2"/>
                    <a:pt x="177" y="2"/>
                    <a:pt x="177" y="2"/>
                  </a:cubicBezTo>
                  <a:cubicBezTo>
                    <a:pt x="173" y="1"/>
                    <a:pt x="170" y="5"/>
                    <a:pt x="170" y="9"/>
                  </a:cubicBezTo>
                  <a:cubicBezTo>
                    <a:pt x="167" y="46"/>
                    <a:pt x="167" y="46"/>
                    <a:pt x="167" y="46"/>
                  </a:cubicBezTo>
                  <a:cubicBezTo>
                    <a:pt x="145" y="49"/>
                    <a:pt x="124" y="57"/>
                    <a:pt x="105" y="70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2" y="44"/>
                    <a:pt x="68" y="44"/>
                    <a:pt x="65" y="47"/>
                  </a:cubicBezTo>
                  <a:cubicBezTo>
                    <a:pt x="49" y="64"/>
                    <a:pt x="49" y="64"/>
                    <a:pt x="49" y="64"/>
                  </a:cubicBezTo>
                  <a:cubicBezTo>
                    <a:pt x="46" y="66"/>
                    <a:pt x="46" y="71"/>
                    <a:pt x="48" y="74"/>
                  </a:cubicBezTo>
                  <a:cubicBezTo>
                    <a:pt x="71" y="103"/>
                    <a:pt x="71" y="103"/>
                    <a:pt x="71" y="103"/>
                  </a:cubicBezTo>
                  <a:cubicBezTo>
                    <a:pt x="64" y="113"/>
                    <a:pt x="58" y="124"/>
                    <a:pt x="53" y="136"/>
                  </a:cubicBezTo>
                  <a:cubicBezTo>
                    <a:pt x="49" y="146"/>
                    <a:pt x="46" y="156"/>
                    <a:pt x="44" y="166"/>
                  </a:cubicBezTo>
                  <a:cubicBezTo>
                    <a:pt x="7" y="172"/>
                    <a:pt x="7" y="172"/>
                    <a:pt x="7" y="172"/>
                  </a:cubicBezTo>
                  <a:cubicBezTo>
                    <a:pt x="3" y="172"/>
                    <a:pt x="0" y="176"/>
                    <a:pt x="1" y="179"/>
                  </a:cubicBezTo>
                  <a:cubicBezTo>
                    <a:pt x="1" y="203"/>
                    <a:pt x="1" y="203"/>
                    <a:pt x="1" y="203"/>
                  </a:cubicBezTo>
                  <a:cubicBezTo>
                    <a:pt x="1" y="206"/>
                    <a:pt x="4" y="210"/>
                    <a:pt x="8" y="210"/>
                  </a:cubicBezTo>
                  <a:cubicBezTo>
                    <a:pt x="44" y="214"/>
                    <a:pt x="44" y="214"/>
                    <a:pt x="44" y="214"/>
                  </a:cubicBezTo>
                  <a:cubicBezTo>
                    <a:pt x="47" y="237"/>
                    <a:pt x="56" y="259"/>
                    <a:pt x="70" y="278"/>
                  </a:cubicBezTo>
                  <a:cubicBezTo>
                    <a:pt x="49" y="305"/>
                    <a:pt x="49" y="305"/>
                    <a:pt x="49" y="305"/>
                  </a:cubicBezTo>
                  <a:cubicBezTo>
                    <a:pt x="47" y="308"/>
                    <a:pt x="47" y="312"/>
                    <a:pt x="50" y="314"/>
                  </a:cubicBezTo>
                  <a:cubicBezTo>
                    <a:pt x="66" y="331"/>
                    <a:pt x="66" y="331"/>
                    <a:pt x="66" y="331"/>
                  </a:cubicBezTo>
                  <a:cubicBezTo>
                    <a:pt x="69" y="334"/>
                    <a:pt x="73" y="334"/>
                    <a:pt x="76" y="332"/>
                  </a:cubicBezTo>
                  <a:cubicBezTo>
                    <a:pt x="103" y="311"/>
                    <a:pt x="103" y="311"/>
                    <a:pt x="103" y="311"/>
                  </a:cubicBezTo>
                  <a:cubicBezTo>
                    <a:pt x="113" y="317"/>
                    <a:pt x="123" y="323"/>
                    <a:pt x="134" y="327"/>
                  </a:cubicBezTo>
                  <a:cubicBezTo>
                    <a:pt x="144" y="331"/>
                    <a:pt x="154" y="334"/>
                    <a:pt x="164" y="336"/>
                  </a:cubicBezTo>
                  <a:cubicBezTo>
                    <a:pt x="169" y="369"/>
                    <a:pt x="169" y="369"/>
                    <a:pt x="169" y="369"/>
                  </a:cubicBezTo>
                  <a:cubicBezTo>
                    <a:pt x="170" y="373"/>
                    <a:pt x="173" y="376"/>
                    <a:pt x="176" y="376"/>
                  </a:cubicBezTo>
                  <a:cubicBezTo>
                    <a:pt x="200" y="376"/>
                    <a:pt x="200" y="376"/>
                    <a:pt x="200" y="376"/>
                  </a:cubicBezTo>
                  <a:cubicBezTo>
                    <a:pt x="204" y="376"/>
                    <a:pt x="207" y="373"/>
                    <a:pt x="207" y="369"/>
                  </a:cubicBezTo>
                  <a:cubicBezTo>
                    <a:pt x="211" y="336"/>
                    <a:pt x="211" y="336"/>
                    <a:pt x="211" y="336"/>
                  </a:cubicBezTo>
                  <a:cubicBezTo>
                    <a:pt x="235" y="333"/>
                    <a:pt x="257" y="323"/>
                    <a:pt x="276" y="309"/>
                  </a:cubicBezTo>
                  <a:cubicBezTo>
                    <a:pt x="303" y="330"/>
                    <a:pt x="303" y="330"/>
                    <a:pt x="303" y="330"/>
                  </a:cubicBezTo>
                  <a:cubicBezTo>
                    <a:pt x="306" y="332"/>
                    <a:pt x="310" y="332"/>
                    <a:pt x="313" y="330"/>
                  </a:cubicBezTo>
                  <a:cubicBezTo>
                    <a:pt x="330" y="313"/>
                    <a:pt x="330" y="313"/>
                    <a:pt x="330" y="313"/>
                  </a:cubicBezTo>
                  <a:cubicBezTo>
                    <a:pt x="332" y="310"/>
                    <a:pt x="332" y="306"/>
                    <a:pt x="330" y="303"/>
                  </a:cubicBezTo>
                  <a:close/>
                  <a:moveTo>
                    <a:pt x="144" y="300"/>
                  </a:moveTo>
                  <a:cubicBezTo>
                    <a:pt x="84" y="276"/>
                    <a:pt x="55" y="207"/>
                    <a:pt x="80" y="147"/>
                  </a:cubicBezTo>
                  <a:cubicBezTo>
                    <a:pt x="104" y="86"/>
                    <a:pt x="173" y="57"/>
                    <a:pt x="233" y="82"/>
                  </a:cubicBezTo>
                  <a:cubicBezTo>
                    <a:pt x="294" y="106"/>
                    <a:pt x="323" y="175"/>
                    <a:pt x="298" y="236"/>
                  </a:cubicBezTo>
                  <a:cubicBezTo>
                    <a:pt x="274" y="296"/>
                    <a:pt x="205" y="325"/>
                    <a:pt x="144" y="3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pPr defTabSz="914217">
                <a:defRPr/>
              </a:pPr>
              <a:endParaRPr lang="en-US" sz="5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Freeform 22">
              <a:extLst>
                <a:ext uri="{FF2B5EF4-FFF2-40B4-BE49-F238E27FC236}">
                  <a16:creationId xmlns:a16="http://schemas.microsoft.com/office/drawing/2014/main" id="{9AC60EE3-9E19-764C-9A75-C9EB43319A38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3714419" y="5352013"/>
              <a:ext cx="1135832" cy="1139544"/>
            </a:xfrm>
            <a:custGeom>
              <a:avLst/>
              <a:gdLst>
                <a:gd name="T0" fmla="*/ 245 w 273"/>
                <a:gd name="T1" fmla="*/ 152 h 274"/>
                <a:gd name="T2" fmla="*/ 239 w 273"/>
                <a:gd name="T3" fmla="*/ 99 h 274"/>
                <a:gd name="T4" fmla="*/ 261 w 273"/>
                <a:gd name="T5" fmla="*/ 77 h 274"/>
                <a:gd name="T6" fmla="*/ 246 w 273"/>
                <a:gd name="T7" fmla="*/ 59 h 274"/>
                <a:gd name="T8" fmla="*/ 184 w 273"/>
                <a:gd name="T9" fmla="*/ 41 h 274"/>
                <a:gd name="T10" fmla="*/ 186 w 273"/>
                <a:gd name="T11" fmla="*/ 7 h 274"/>
                <a:gd name="T12" fmla="*/ 163 w 273"/>
                <a:gd name="T13" fmla="*/ 4 h 274"/>
                <a:gd name="T14" fmla="*/ 150 w 273"/>
                <a:gd name="T15" fmla="*/ 31 h 274"/>
                <a:gd name="T16" fmla="*/ 104 w 273"/>
                <a:gd name="T17" fmla="*/ 35 h 274"/>
                <a:gd name="T18" fmla="*/ 86 w 273"/>
                <a:gd name="T19" fmla="*/ 12 h 274"/>
                <a:gd name="T20" fmla="*/ 63 w 273"/>
                <a:gd name="T21" fmla="*/ 19 h 274"/>
                <a:gd name="T22" fmla="*/ 72 w 273"/>
                <a:gd name="T23" fmla="*/ 51 h 274"/>
                <a:gd name="T24" fmla="*/ 13 w 273"/>
                <a:gd name="T25" fmla="*/ 84 h 274"/>
                <a:gd name="T26" fmla="*/ 1 w 273"/>
                <a:gd name="T27" fmla="*/ 105 h 274"/>
                <a:gd name="T28" fmla="*/ 30 w 273"/>
                <a:gd name="T29" fmla="*/ 123 h 274"/>
                <a:gd name="T30" fmla="*/ 34 w 273"/>
                <a:gd name="T31" fmla="*/ 173 h 274"/>
                <a:gd name="T32" fmla="*/ 11 w 273"/>
                <a:gd name="T33" fmla="*/ 197 h 274"/>
                <a:gd name="T34" fmla="*/ 26 w 273"/>
                <a:gd name="T35" fmla="*/ 214 h 274"/>
                <a:gd name="T36" fmla="*/ 90 w 273"/>
                <a:gd name="T37" fmla="*/ 237 h 274"/>
                <a:gd name="T38" fmla="*/ 90 w 273"/>
                <a:gd name="T39" fmla="*/ 268 h 274"/>
                <a:gd name="T40" fmla="*/ 113 w 273"/>
                <a:gd name="T41" fmla="*/ 270 h 274"/>
                <a:gd name="T42" fmla="*/ 149 w 273"/>
                <a:gd name="T43" fmla="*/ 247 h 274"/>
                <a:gd name="T44" fmla="*/ 187 w 273"/>
                <a:gd name="T45" fmla="*/ 262 h 274"/>
                <a:gd name="T46" fmla="*/ 209 w 273"/>
                <a:gd name="T47" fmla="*/ 255 h 274"/>
                <a:gd name="T48" fmla="*/ 203 w 273"/>
                <a:gd name="T49" fmla="*/ 226 h 274"/>
                <a:gd name="T50" fmla="*/ 260 w 273"/>
                <a:gd name="T51" fmla="*/ 189 h 274"/>
                <a:gd name="T52" fmla="*/ 272 w 273"/>
                <a:gd name="T53" fmla="*/ 169 h 274"/>
                <a:gd name="T54" fmla="*/ 146 w 273"/>
                <a:gd name="T55" fmla="*/ 215 h 274"/>
                <a:gd name="T56" fmla="*/ 129 w 273"/>
                <a:gd name="T57" fmla="*/ 62 h 274"/>
                <a:gd name="T58" fmla="*/ 146 w 273"/>
                <a:gd name="T59" fmla="*/ 215 h 274"/>
                <a:gd name="T60" fmla="*/ 115 w 273"/>
                <a:gd name="T61" fmla="*/ 141 h 274"/>
                <a:gd name="T62" fmla="*/ 160 w 273"/>
                <a:gd name="T63" fmla="*/ 136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3" h="274">
                  <a:moveTo>
                    <a:pt x="269" y="162"/>
                  </a:moveTo>
                  <a:cubicBezTo>
                    <a:pt x="245" y="152"/>
                    <a:pt x="245" y="152"/>
                    <a:pt x="245" y="152"/>
                  </a:cubicBezTo>
                  <a:cubicBezTo>
                    <a:pt x="246" y="144"/>
                    <a:pt x="246" y="135"/>
                    <a:pt x="245" y="127"/>
                  </a:cubicBezTo>
                  <a:cubicBezTo>
                    <a:pt x="244" y="117"/>
                    <a:pt x="242" y="108"/>
                    <a:pt x="239" y="99"/>
                  </a:cubicBezTo>
                  <a:cubicBezTo>
                    <a:pt x="259" y="84"/>
                    <a:pt x="259" y="84"/>
                    <a:pt x="259" y="84"/>
                  </a:cubicBezTo>
                  <a:cubicBezTo>
                    <a:pt x="262" y="82"/>
                    <a:pt x="262" y="79"/>
                    <a:pt x="261" y="77"/>
                  </a:cubicBezTo>
                  <a:cubicBezTo>
                    <a:pt x="252" y="61"/>
                    <a:pt x="252" y="61"/>
                    <a:pt x="252" y="61"/>
                  </a:cubicBezTo>
                  <a:cubicBezTo>
                    <a:pt x="251" y="59"/>
                    <a:pt x="248" y="58"/>
                    <a:pt x="246" y="59"/>
                  </a:cubicBezTo>
                  <a:cubicBezTo>
                    <a:pt x="221" y="69"/>
                    <a:pt x="221" y="69"/>
                    <a:pt x="221" y="69"/>
                  </a:cubicBezTo>
                  <a:cubicBezTo>
                    <a:pt x="211" y="57"/>
                    <a:pt x="198" y="47"/>
                    <a:pt x="184" y="41"/>
                  </a:cubicBezTo>
                  <a:cubicBezTo>
                    <a:pt x="190" y="13"/>
                    <a:pt x="190" y="13"/>
                    <a:pt x="190" y="13"/>
                  </a:cubicBezTo>
                  <a:cubicBezTo>
                    <a:pt x="190" y="10"/>
                    <a:pt x="189" y="7"/>
                    <a:pt x="186" y="7"/>
                  </a:cubicBezTo>
                  <a:cubicBezTo>
                    <a:pt x="170" y="1"/>
                    <a:pt x="170" y="1"/>
                    <a:pt x="170" y="1"/>
                  </a:cubicBezTo>
                  <a:cubicBezTo>
                    <a:pt x="167" y="0"/>
                    <a:pt x="164" y="1"/>
                    <a:pt x="163" y="4"/>
                  </a:cubicBezTo>
                  <a:cubicBezTo>
                    <a:pt x="150" y="30"/>
                    <a:pt x="150" y="30"/>
                    <a:pt x="150" y="30"/>
                  </a:cubicBezTo>
                  <a:cubicBezTo>
                    <a:pt x="150" y="31"/>
                    <a:pt x="150" y="31"/>
                    <a:pt x="150" y="31"/>
                  </a:cubicBezTo>
                  <a:cubicBezTo>
                    <a:pt x="142" y="30"/>
                    <a:pt x="134" y="30"/>
                    <a:pt x="126" y="30"/>
                  </a:cubicBezTo>
                  <a:cubicBezTo>
                    <a:pt x="118" y="31"/>
                    <a:pt x="111" y="33"/>
                    <a:pt x="104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86" y="12"/>
                    <a:pt x="86" y="12"/>
                    <a:pt x="86" y="12"/>
                  </a:cubicBezTo>
                  <a:cubicBezTo>
                    <a:pt x="84" y="9"/>
                    <a:pt x="81" y="9"/>
                    <a:pt x="78" y="10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1" y="20"/>
                    <a:pt x="60" y="23"/>
                    <a:pt x="61" y="26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59" y="61"/>
                    <a:pt x="48" y="74"/>
                    <a:pt x="41" y="89"/>
                  </a:cubicBezTo>
                  <a:cubicBezTo>
                    <a:pt x="13" y="84"/>
                    <a:pt x="13" y="84"/>
                    <a:pt x="13" y="84"/>
                  </a:cubicBezTo>
                  <a:cubicBezTo>
                    <a:pt x="10" y="84"/>
                    <a:pt x="7" y="85"/>
                    <a:pt x="7" y="88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0" y="107"/>
                    <a:pt x="2" y="110"/>
                    <a:pt x="4" y="111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29" y="132"/>
                    <a:pt x="28" y="141"/>
                    <a:pt x="29" y="150"/>
                  </a:cubicBezTo>
                  <a:cubicBezTo>
                    <a:pt x="30" y="158"/>
                    <a:pt x="32" y="166"/>
                    <a:pt x="34" y="173"/>
                  </a:cubicBezTo>
                  <a:cubicBezTo>
                    <a:pt x="12" y="190"/>
                    <a:pt x="12" y="190"/>
                    <a:pt x="12" y="190"/>
                  </a:cubicBezTo>
                  <a:cubicBezTo>
                    <a:pt x="10" y="191"/>
                    <a:pt x="9" y="194"/>
                    <a:pt x="11" y="197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20" y="214"/>
                    <a:pt x="23" y="215"/>
                    <a:pt x="26" y="214"/>
                  </a:cubicBezTo>
                  <a:cubicBezTo>
                    <a:pt x="51" y="204"/>
                    <a:pt x="51" y="204"/>
                    <a:pt x="51" y="204"/>
                  </a:cubicBezTo>
                  <a:cubicBezTo>
                    <a:pt x="61" y="218"/>
                    <a:pt x="75" y="229"/>
                    <a:pt x="90" y="237"/>
                  </a:cubicBezTo>
                  <a:cubicBezTo>
                    <a:pt x="86" y="261"/>
                    <a:pt x="86" y="261"/>
                    <a:pt x="86" y="261"/>
                  </a:cubicBezTo>
                  <a:cubicBezTo>
                    <a:pt x="85" y="264"/>
                    <a:pt x="87" y="267"/>
                    <a:pt x="90" y="268"/>
                  </a:cubicBezTo>
                  <a:cubicBezTo>
                    <a:pt x="107" y="273"/>
                    <a:pt x="107" y="273"/>
                    <a:pt x="107" y="273"/>
                  </a:cubicBezTo>
                  <a:cubicBezTo>
                    <a:pt x="109" y="274"/>
                    <a:pt x="112" y="272"/>
                    <a:pt x="113" y="270"/>
                  </a:cubicBezTo>
                  <a:cubicBezTo>
                    <a:pt x="123" y="246"/>
                    <a:pt x="123" y="246"/>
                    <a:pt x="123" y="246"/>
                  </a:cubicBezTo>
                  <a:cubicBezTo>
                    <a:pt x="132" y="247"/>
                    <a:pt x="140" y="248"/>
                    <a:pt x="149" y="247"/>
                  </a:cubicBezTo>
                  <a:cubicBezTo>
                    <a:pt x="157" y="246"/>
                    <a:pt x="165" y="244"/>
                    <a:pt x="172" y="242"/>
                  </a:cubicBezTo>
                  <a:cubicBezTo>
                    <a:pt x="187" y="262"/>
                    <a:pt x="187" y="262"/>
                    <a:pt x="187" y="262"/>
                  </a:cubicBezTo>
                  <a:cubicBezTo>
                    <a:pt x="189" y="264"/>
                    <a:pt x="192" y="265"/>
                    <a:pt x="194" y="263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2" y="254"/>
                    <a:pt x="213" y="251"/>
                    <a:pt x="212" y="248"/>
                  </a:cubicBezTo>
                  <a:cubicBezTo>
                    <a:pt x="203" y="226"/>
                    <a:pt x="203" y="226"/>
                    <a:pt x="203" y="226"/>
                  </a:cubicBezTo>
                  <a:cubicBezTo>
                    <a:pt x="217" y="215"/>
                    <a:pt x="228" y="201"/>
                    <a:pt x="236" y="185"/>
                  </a:cubicBezTo>
                  <a:cubicBezTo>
                    <a:pt x="260" y="189"/>
                    <a:pt x="260" y="189"/>
                    <a:pt x="260" y="189"/>
                  </a:cubicBezTo>
                  <a:cubicBezTo>
                    <a:pt x="263" y="190"/>
                    <a:pt x="266" y="188"/>
                    <a:pt x="266" y="185"/>
                  </a:cubicBezTo>
                  <a:cubicBezTo>
                    <a:pt x="272" y="169"/>
                    <a:pt x="272" y="169"/>
                    <a:pt x="272" y="169"/>
                  </a:cubicBezTo>
                  <a:cubicBezTo>
                    <a:pt x="273" y="166"/>
                    <a:pt x="271" y="163"/>
                    <a:pt x="269" y="162"/>
                  </a:cubicBezTo>
                  <a:close/>
                  <a:moveTo>
                    <a:pt x="146" y="215"/>
                  </a:moveTo>
                  <a:cubicBezTo>
                    <a:pt x="103" y="220"/>
                    <a:pt x="65" y="189"/>
                    <a:pt x="61" y="147"/>
                  </a:cubicBezTo>
                  <a:cubicBezTo>
                    <a:pt x="56" y="105"/>
                    <a:pt x="87" y="67"/>
                    <a:pt x="129" y="62"/>
                  </a:cubicBezTo>
                  <a:cubicBezTo>
                    <a:pt x="171" y="58"/>
                    <a:pt x="209" y="88"/>
                    <a:pt x="214" y="130"/>
                  </a:cubicBezTo>
                  <a:cubicBezTo>
                    <a:pt x="218" y="173"/>
                    <a:pt x="188" y="210"/>
                    <a:pt x="146" y="215"/>
                  </a:cubicBezTo>
                  <a:close/>
                  <a:moveTo>
                    <a:pt x="140" y="161"/>
                  </a:moveTo>
                  <a:cubicBezTo>
                    <a:pt x="127" y="162"/>
                    <a:pt x="116" y="153"/>
                    <a:pt x="115" y="141"/>
                  </a:cubicBezTo>
                  <a:cubicBezTo>
                    <a:pt x="114" y="129"/>
                    <a:pt x="123" y="117"/>
                    <a:pt x="135" y="116"/>
                  </a:cubicBezTo>
                  <a:cubicBezTo>
                    <a:pt x="147" y="115"/>
                    <a:pt x="159" y="124"/>
                    <a:pt x="160" y="136"/>
                  </a:cubicBezTo>
                  <a:cubicBezTo>
                    <a:pt x="161" y="149"/>
                    <a:pt x="152" y="160"/>
                    <a:pt x="140" y="16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/>
            <a:lstStyle/>
            <a:p>
              <a:pPr defTabSz="914217">
                <a:defRPr/>
              </a:pPr>
              <a:endParaRPr lang="en-US" sz="5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Freeform 25">
              <a:extLst>
                <a:ext uri="{FF2B5EF4-FFF2-40B4-BE49-F238E27FC236}">
                  <a16:creationId xmlns:a16="http://schemas.microsoft.com/office/drawing/2014/main" id="{9D70AAF9-5D19-354F-AFF4-9B7F0719A7E5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8878550" y="4978040"/>
              <a:ext cx="1123239" cy="1131990"/>
            </a:xfrm>
            <a:custGeom>
              <a:avLst/>
              <a:gdLst>
                <a:gd name="T0" fmla="*/ 244 w 270"/>
                <a:gd name="T1" fmla="*/ 160 h 272"/>
                <a:gd name="T2" fmla="*/ 242 w 270"/>
                <a:gd name="T3" fmla="*/ 106 h 272"/>
                <a:gd name="T4" fmla="*/ 266 w 270"/>
                <a:gd name="T5" fmla="*/ 85 h 272"/>
                <a:gd name="T6" fmla="*/ 252 w 270"/>
                <a:gd name="T7" fmla="*/ 66 h 272"/>
                <a:gd name="T8" fmla="*/ 192 w 270"/>
                <a:gd name="T9" fmla="*/ 42 h 272"/>
                <a:gd name="T10" fmla="*/ 197 w 270"/>
                <a:gd name="T11" fmla="*/ 8 h 272"/>
                <a:gd name="T12" fmla="*/ 173 w 270"/>
                <a:gd name="T13" fmla="*/ 4 h 272"/>
                <a:gd name="T14" fmla="*/ 158 w 270"/>
                <a:gd name="T15" fmla="*/ 29 h 272"/>
                <a:gd name="T16" fmla="*/ 111 w 270"/>
                <a:gd name="T17" fmla="*/ 30 h 272"/>
                <a:gd name="T18" fmla="*/ 94 w 270"/>
                <a:gd name="T19" fmla="*/ 5 h 272"/>
                <a:gd name="T20" fmla="*/ 71 w 270"/>
                <a:gd name="T21" fmla="*/ 10 h 272"/>
                <a:gd name="T22" fmla="*/ 78 w 270"/>
                <a:gd name="T23" fmla="*/ 44 h 272"/>
                <a:gd name="T24" fmla="*/ 15 w 270"/>
                <a:gd name="T25" fmla="*/ 72 h 272"/>
                <a:gd name="T26" fmla="*/ 1 w 270"/>
                <a:gd name="T27" fmla="*/ 92 h 272"/>
                <a:gd name="T28" fmla="*/ 28 w 270"/>
                <a:gd name="T29" fmla="*/ 112 h 272"/>
                <a:gd name="T30" fmla="*/ 29 w 270"/>
                <a:gd name="T31" fmla="*/ 164 h 272"/>
                <a:gd name="T32" fmla="*/ 3 w 270"/>
                <a:gd name="T33" fmla="*/ 185 h 272"/>
                <a:gd name="T34" fmla="*/ 17 w 270"/>
                <a:gd name="T35" fmla="*/ 204 h 272"/>
                <a:gd name="T36" fmla="*/ 80 w 270"/>
                <a:gd name="T37" fmla="*/ 232 h 272"/>
                <a:gd name="T38" fmla="*/ 77 w 270"/>
                <a:gd name="T39" fmla="*/ 264 h 272"/>
                <a:gd name="T40" fmla="*/ 100 w 270"/>
                <a:gd name="T41" fmla="*/ 268 h 272"/>
                <a:gd name="T42" fmla="*/ 138 w 270"/>
                <a:gd name="T43" fmla="*/ 248 h 272"/>
                <a:gd name="T44" fmla="*/ 175 w 270"/>
                <a:gd name="T45" fmla="*/ 266 h 272"/>
                <a:gd name="T46" fmla="*/ 199 w 270"/>
                <a:gd name="T47" fmla="*/ 261 h 272"/>
                <a:gd name="T48" fmla="*/ 194 w 270"/>
                <a:gd name="T49" fmla="*/ 231 h 272"/>
                <a:gd name="T50" fmla="*/ 256 w 270"/>
                <a:gd name="T51" fmla="*/ 199 h 272"/>
                <a:gd name="T52" fmla="*/ 269 w 270"/>
                <a:gd name="T53" fmla="*/ 179 h 272"/>
                <a:gd name="T54" fmla="*/ 138 w 270"/>
                <a:gd name="T55" fmla="*/ 215 h 272"/>
                <a:gd name="T56" fmla="*/ 134 w 270"/>
                <a:gd name="T57" fmla="*/ 59 h 272"/>
                <a:gd name="T58" fmla="*/ 138 w 270"/>
                <a:gd name="T59" fmla="*/ 215 h 272"/>
                <a:gd name="T60" fmla="*/ 97 w 270"/>
                <a:gd name="T61" fmla="*/ 138 h 272"/>
                <a:gd name="T62" fmla="*/ 174 w 270"/>
                <a:gd name="T63" fmla="*/ 136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0" h="272">
                  <a:moveTo>
                    <a:pt x="267" y="172"/>
                  </a:moveTo>
                  <a:cubicBezTo>
                    <a:pt x="244" y="160"/>
                    <a:pt x="244" y="160"/>
                    <a:pt x="244" y="160"/>
                  </a:cubicBezTo>
                  <a:cubicBezTo>
                    <a:pt x="246" y="152"/>
                    <a:pt x="246" y="143"/>
                    <a:pt x="246" y="135"/>
                  </a:cubicBezTo>
                  <a:cubicBezTo>
                    <a:pt x="246" y="125"/>
                    <a:pt x="244" y="115"/>
                    <a:pt x="242" y="106"/>
                  </a:cubicBezTo>
                  <a:cubicBezTo>
                    <a:pt x="264" y="92"/>
                    <a:pt x="264" y="92"/>
                    <a:pt x="264" y="92"/>
                  </a:cubicBezTo>
                  <a:cubicBezTo>
                    <a:pt x="266" y="91"/>
                    <a:pt x="267" y="88"/>
                    <a:pt x="266" y="85"/>
                  </a:cubicBezTo>
                  <a:cubicBezTo>
                    <a:pt x="259" y="69"/>
                    <a:pt x="259" y="69"/>
                    <a:pt x="259" y="69"/>
                  </a:cubicBezTo>
                  <a:cubicBezTo>
                    <a:pt x="258" y="67"/>
                    <a:pt x="255" y="65"/>
                    <a:pt x="252" y="66"/>
                  </a:cubicBezTo>
                  <a:cubicBezTo>
                    <a:pt x="226" y="74"/>
                    <a:pt x="226" y="74"/>
                    <a:pt x="226" y="74"/>
                  </a:cubicBezTo>
                  <a:cubicBezTo>
                    <a:pt x="217" y="61"/>
                    <a:pt x="205" y="50"/>
                    <a:pt x="192" y="42"/>
                  </a:cubicBezTo>
                  <a:cubicBezTo>
                    <a:pt x="200" y="15"/>
                    <a:pt x="200" y="15"/>
                    <a:pt x="200" y="15"/>
                  </a:cubicBezTo>
                  <a:cubicBezTo>
                    <a:pt x="200" y="12"/>
                    <a:pt x="199" y="9"/>
                    <a:pt x="197" y="8"/>
                  </a:cubicBezTo>
                  <a:cubicBezTo>
                    <a:pt x="180" y="1"/>
                    <a:pt x="180" y="1"/>
                    <a:pt x="180" y="1"/>
                  </a:cubicBezTo>
                  <a:cubicBezTo>
                    <a:pt x="178" y="0"/>
                    <a:pt x="175" y="1"/>
                    <a:pt x="173" y="4"/>
                  </a:cubicBezTo>
                  <a:cubicBezTo>
                    <a:pt x="158" y="29"/>
                    <a:pt x="158" y="29"/>
                    <a:pt x="158" y="29"/>
                  </a:cubicBezTo>
                  <a:cubicBezTo>
                    <a:pt x="158" y="29"/>
                    <a:pt x="158" y="29"/>
                    <a:pt x="158" y="29"/>
                  </a:cubicBezTo>
                  <a:cubicBezTo>
                    <a:pt x="150" y="28"/>
                    <a:pt x="142" y="27"/>
                    <a:pt x="133" y="27"/>
                  </a:cubicBezTo>
                  <a:cubicBezTo>
                    <a:pt x="126" y="27"/>
                    <a:pt x="118" y="28"/>
                    <a:pt x="111" y="30"/>
                  </a:cubicBezTo>
                  <a:cubicBezTo>
                    <a:pt x="111" y="29"/>
                    <a:pt x="111" y="29"/>
                    <a:pt x="111" y="29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3" y="2"/>
                    <a:pt x="89" y="1"/>
                    <a:pt x="87" y="3"/>
                  </a:cubicBezTo>
                  <a:cubicBezTo>
                    <a:pt x="71" y="10"/>
                    <a:pt x="71" y="10"/>
                    <a:pt x="71" y="10"/>
                  </a:cubicBezTo>
                  <a:cubicBezTo>
                    <a:pt x="69" y="11"/>
                    <a:pt x="67" y="14"/>
                    <a:pt x="68" y="17"/>
                  </a:cubicBezTo>
                  <a:cubicBezTo>
                    <a:pt x="78" y="44"/>
                    <a:pt x="78" y="44"/>
                    <a:pt x="78" y="44"/>
                  </a:cubicBezTo>
                  <a:cubicBezTo>
                    <a:pt x="63" y="53"/>
                    <a:pt x="51" y="65"/>
                    <a:pt x="42" y="79"/>
                  </a:cubicBezTo>
                  <a:cubicBezTo>
                    <a:pt x="15" y="72"/>
                    <a:pt x="15" y="72"/>
                    <a:pt x="15" y="72"/>
                  </a:cubicBezTo>
                  <a:cubicBezTo>
                    <a:pt x="12" y="71"/>
                    <a:pt x="9" y="73"/>
                    <a:pt x="8" y="75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0" y="94"/>
                    <a:pt x="1" y="97"/>
                    <a:pt x="4" y="99"/>
                  </a:cubicBezTo>
                  <a:cubicBezTo>
                    <a:pt x="28" y="112"/>
                    <a:pt x="28" y="112"/>
                    <a:pt x="28" y="112"/>
                  </a:cubicBezTo>
                  <a:cubicBezTo>
                    <a:pt x="26" y="121"/>
                    <a:pt x="25" y="130"/>
                    <a:pt x="26" y="140"/>
                  </a:cubicBezTo>
                  <a:cubicBezTo>
                    <a:pt x="26" y="148"/>
                    <a:pt x="27" y="156"/>
                    <a:pt x="29" y="164"/>
                  </a:cubicBezTo>
                  <a:cubicBezTo>
                    <a:pt x="5" y="178"/>
                    <a:pt x="5" y="178"/>
                    <a:pt x="5" y="178"/>
                  </a:cubicBezTo>
                  <a:cubicBezTo>
                    <a:pt x="2" y="180"/>
                    <a:pt x="1" y="183"/>
                    <a:pt x="3" y="185"/>
                  </a:cubicBezTo>
                  <a:cubicBezTo>
                    <a:pt x="10" y="202"/>
                    <a:pt x="10" y="202"/>
                    <a:pt x="10" y="202"/>
                  </a:cubicBezTo>
                  <a:cubicBezTo>
                    <a:pt x="11" y="204"/>
                    <a:pt x="14" y="205"/>
                    <a:pt x="17" y="204"/>
                  </a:cubicBezTo>
                  <a:cubicBezTo>
                    <a:pt x="43" y="196"/>
                    <a:pt x="43" y="196"/>
                    <a:pt x="43" y="196"/>
                  </a:cubicBezTo>
                  <a:cubicBezTo>
                    <a:pt x="52" y="211"/>
                    <a:pt x="65" y="224"/>
                    <a:pt x="80" y="232"/>
                  </a:cubicBezTo>
                  <a:cubicBezTo>
                    <a:pt x="74" y="257"/>
                    <a:pt x="74" y="257"/>
                    <a:pt x="74" y="257"/>
                  </a:cubicBezTo>
                  <a:cubicBezTo>
                    <a:pt x="73" y="260"/>
                    <a:pt x="74" y="263"/>
                    <a:pt x="77" y="264"/>
                  </a:cubicBezTo>
                  <a:cubicBezTo>
                    <a:pt x="93" y="270"/>
                    <a:pt x="93" y="270"/>
                    <a:pt x="93" y="270"/>
                  </a:cubicBezTo>
                  <a:cubicBezTo>
                    <a:pt x="96" y="272"/>
                    <a:pt x="99" y="270"/>
                    <a:pt x="100" y="268"/>
                  </a:cubicBezTo>
                  <a:cubicBezTo>
                    <a:pt x="113" y="245"/>
                    <a:pt x="113" y="245"/>
                    <a:pt x="113" y="245"/>
                  </a:cubicBezTo>
                  <a:cubicBezTo>
                    <a:pt x="121" y="247"/>
                    <a:pt x="130" y="248"/>
                    <a:pt x="138" y="248"/>
                  </a:cubicBezTo>
                  <a:cubicBezTo>
                    <a:pt x="147" y="247"/>
                    <a:pt x="155" y="246"/>
                    <a:pt x="162" y="244"/>
                  </a:cubicBezTo>
                  <a:cubicBezTo>
                    <a:pt x="175" y="266"/>
                    <a:pt x="175" y="266"/>
                    <a:pt x="175" y="266"/>
                  </a:cubicBezTo>
                  <a:cubicBezTo>
                    <a:pt x="177" y="269"/>
                    <a:pt x="180" y="270"/>
                    <a:pt x="182" y="268"/>
                  </a:cubicBezTo>
                  <a:cubicBezTo>
                    <a:pt x="199" y="261"/>
                    <a:pt x="199" y="261"/>
                    <a:pt x="199" y="261"/>
                  </a:cubicBezTo>
                  <a:cubicBezTo>
                    <a:pt x="201" y="260"/>
                    <a:pt x="203" y="257"/>
                    <a:pt x="202" y="254"/>
                  </a:cubicBezTo>
                  <a:cubicBezTo>
                    <a:pt x="194" y="231"/>
                    <a:pt x="194" y="231"/>
                    <a:pt x="194" y="231"/>
                  </a:cubicBezTo>
                  <a:cubicBezTo>
                    <a:pt x="210" y="221"/>
                    <a:pt x="222" y="208"/>
                    <a:pt x="231" y="193"/>
                  </a:cubicBezTo>
                  <a:cubicBezTo>
                    <a:pt x="256" y="199"/>
                    <a:pt x="256" y="199"/>
                    <a:pt x="256" y="199"/>
                  </a:cubicBezTo>
                  <a:cubicBezTo>
                    <a:pt x="259" y="200"/>
                    <a:pt x="262" y="198"/>
                    <a:pt x="262" y="196"/>
                  </a:cubicBezTo>
                  <a:cubicBezTo>
                    <a:pt x="269" y="179"/>
                    <a:pt x="269" y="179"/>
                    <a:pt x="269" y="179"/>
                  </a:cubicBezTo>
                  <a:cubicBezTo>
                    <a:pt x="270" y="177"/>
                    <a:pt x="269" y="174"/>
                    <a:pt x="267" y="172"/>
                  </a:cubicBezTo>
                  <a:close/>
                  <a:moveTo>
                    <a:pt x="138" y="215"/>
                  </a:moveTo>
                  <a:cubicBezTo>
                    <a:pt x="95" y="216"/>
                    <a:pt x="59" y="182"/>
                    <a:pt x="58" y="139"/>
                  </a:cubicBezTo>
                  <a:cubicBezTo>
                    <a:pt x="57" y="96"/>
                    <a:pt x="91" y="60"/>
                    <a:pt x="134" y="59"/>
                  </a:cubicBezTo>
                  <a:cubicBezTo>
                    <a:pt x="177" y="58"/>
                    <a:pt x="213" y="92"/>
                    <a:pt x="214" y="136"/>
                  </a:cubicBezTo>
                  <a:cubicBezTo>
                    <a:pt x="215" y="179"/>
                    <a:pt x="181" y="214"/>
                    <a:pt x="138" y="215"/>
                  </a:cubicBezTo>
                  <a:close/>
                  <a:moveTo>
                    <a:pt x="137" y="176"/>
                  </a:moveTo>
                  <a:cubicBezTo>
                    <a:pt x="116" y="176"/>
                    <a:pt x="98" y="160"/>
                    <a:pt x="97" y="138"/>
                  </a:cubicBezTo>
                  <a:cubicBezTo>
                    <a:pt x="97" y="117"/>
                    <a:pt x="114" y="99"/>
                    <a:pt x="135" y="99"/>
                  </a:cubicBezTo>
                  <a:cubicBezTo>
                    <a:pt x="156" y="98"/>
                    <a:pt x="174" y="115"/>
                    <a:pt x="174" y="136"/>
                  </a:cubicBezTo>
                  <a:cubicBezTo>
                    <a:pt x="175" y="158"/>
                    <a:pt x="158" y="175"/>
                    <a:pt x="137" y="17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/>
            <a:lstStyle/>
            <a:p>
              <a:pPr defTabSz="914217">
                <a:defRPr/>
              </a:pPr>
              <a:endParaRPr lang="en-US" sz="5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reeform 26">
              <a:extLst>
                <a:ext uri="{FF2B5EF4-FFF2-40B4-BE49-F238E27FC236}">
                  <a16:creationId xmlns:a16="http://schemas.microsoft.com/office/drawing/2014/main" id="{78239BC6-F723-344D-9E87-4B26460C072C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3973822" y="6550738"/>
              <a:ext cx="1123239" cy="1131989"/>
            </a:xfrm>
            <a:custGeom>
              <a:avLst/>
              <a:gdLst>
                <a:gd name="T0" fmla="*/ 244 w 270"/>
                <a:gd name="T1" fmla="*/ 160 h 272"/>
                <a:gd name="T2" fmla="*/ 242 w 270"/>
                <a:gd name="T3" fmla="*/ 106 h 272"/>
                <a:gd name="T4" fmla="*/ 266 w 270"/>
                <a:gd name="T5" fmla="*/ 86 h 272"/>
                <a:gd name="T6" fmla="*/ 252 w 270"/>
                <a:gd name="T7" fmla="*/ 67 h 272"/>
                <a:gd name="T8" fmla="*/ 192 w 270"/>
                <a:gd name="T9" fmla="*/ 42 h 272"/>
                <a:gd name="T10" fmla="*/ 197 w 270"/>
                <a:gd name="T11" fmla="*/ 9 h 272"/>
                <a:gd name="T12" fmla="*/ 173 w 270"/>
                <a:gd name="T13" fmla="*/ 4 h 272"/>
                <a:gd name="T14" fmla="*/ 158 w 270"/>
                <a:gd name="T15" fmla="*/ 30 h 272"/>
                <a:gd name="T16" fmla="*/ 111 w 270"/>
                <a:gd name="T17" fmla="*/ 30 h 272"/>
                <a:gd name="T18" fmla="*/ 94 w 270"/>
                <a:gd name="T19" fmla="*/ 5 h 272"/>
                <a:gd name="T20" fmla="*/ 71 w 270"/>
                <a:gd name="T21" fmla="*/ 11 h 272"/>
                <a:gd name="T22" fmla="*/ 78 w 270"/>
                <a:gd name="T23" fmla="*/ 44 h 272"/>
                <a:gd name="T24" fmla="*/ 15 w 270"/>
                <a:gd name="T25" fmla="*/ 72 h 272"/>
                <a:gd name="T26" fmla="*/ 1 w 270"/>
                <a:gd name="T27" fmla="*/ 92 h 272"/>
                <a:gd name="T28" fmla="*/ 29 w 270"/>
                <a:gd name="T29" fmla="*/ 112 h 272"/>
                <a:gd name="T30" fmla="*/ 29 w 270"/>
                <a:gd name="T31" fmla="*/ 164 h 272"/>
                <a:gd name="T32" fmla="*/ 3 w 270"/>
                <a:gd name="T33" fmla="*/ 186 h 272"/>
                <a:gd name="T34" fmla="*/ 17 w 270"/>
                <a:gd name="T35" fmla="*/ 205 h 272"/>
                <a:gd name="T36" fmla="*/ 80 w 270"/>
                <a:gd name="T37" fmla="*/ 233 h 272"/>
                <a:gd name="T38" fmla="*/ 77 w 270"/>
                <a:gd name="T39" fmla="*/ 264 h 272"/>
                <a:gd name="T40" fmla="*/ 100 w 270"/>
                <a:gd name="T41" fmla="*/ 268 h 272"/>
                <a:gd name="T42" fmla="*/ 139 w 270"/>
                <a:gd name="T43" fmla="*/ 248 h 272"/>
                <a:gd name="T44" fmla="*/ 176 w 270"/>
                <a:gd name="T45" fmla="*/ 266 h 272"/>
                <a:gd name="T46" fmla="*/ 199 w 270"/>
                <a:gd name="T47" fmla="*/ 261 h 272"/>
                <a:gd name="T48" fmla="*/ 195 w 270"/>
                <a:gd name="T49" fmla="*/ 231 h 272"/>
                <a:gd name="T50" fmla="*/ 256 w 270"/>
                <a:gd name="T51" fmla="*/ 199 h 272"/>
                <a:gd name="T52" fmla="*/ 269 w 270"/>
                <a:gd name="T53" fmla="*/ 179 h 272"/>
                <a:gd name="T54" fmla="*/ 138 w 270"/>
                <a:gd name="T55" fmla="*/ 216 h 272"/>
                <a:gd name="T56" fmla="*/ 134 w 270"/>
                <a:gd name="T57" fmla="*/ 60 h 272"/>
                <a:gd name="T58" fmla="*/ 138 w 270"/>
                <a:gd name="T59" fmla="*/ 216 h 272"/>
                <a:gd name="T60" fmla="*/ 97 w 270"/>
                <a:gd name="T61" fmla="*/ 139 h 272"/>
                <a:gd name="T62" fmla="*/ 175 w 270"/>
                <a:gd name="T63" fmla="*/ 137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0" h="272">
                  <a:moveTo>
                    <a:pt x="267" y="172"/>
                  </a:moveTo>
                  <a:cubicBezTo>
                    <a:pt x="244" y="160"/>
                    <a:pt x="244" y="160"/>
                    <a:pt x="244" y="160"/>
                  </a:cubicBezTo>
                  <a:cubicBezTo>
                    <a:pt x="246" y="152"/>
                    <a:pt x="246" y="144"/>
                    <a:pt x="246" y="135"/>
                  </a:cubicBezTo>
                  <a:cubicBezTo>
                    <a:pt x="246" y="125"/>
                    <a:pt x="244" y="116"/>
                    <a:pt x="242" y="106"/>
                  </a:cubicBezTo>
                  <a:cubicBezTo>
                    <a:pt x="264" y="93"/>
                    <a:pt x="264" y="93"/>
                    <a:pt x="264" y="93"/>
                  </a:cubicBezTo>
                  <a:cubicBezTo>
                    <a:pt x="267" y="91"/>
                    <a:pt x="268" y="88"/>
                    <a:pt x="266" y="86"/>
                  </a:cubicBezTo>
                  <a:cubicBezTo>
                    <a:pt x="259" y="69"/>
                    <a:pt x="259" y="69"/>
                    <a:pt x="259" y="69"/>
                  </a:cubicBezTo>
                  <a:cubicBezTo>
                    <a:pt x="258" y="67"/>
                    <a:pt x="255" y="66"/>
                    <a:pt x="252" y="67"/>
                  </a:cubicBezTo>
                  <a:cubicBezTo>
                    <a:pt x="227" y="75"/>
                    <a:pt x="227" y="75"/>
                    <a:pt x="227" y="75"/>
                  </a:cubicBezTo>
                  <a:cubicBezTo>
                    <a:pt x="217" y="62"/>
                    <a:pt x="206" y="51"/>
                    <a:pt x="192" y="42"/>
                  </a:cubicBezTo>
                  <a:cubicBezTo>
                    <a:pt x="200" y="15"/>
                    <a:pt x="200" y="15"/>
                    <a:pt x="200" y="15"/>
                  </a:cubicBezTo>
                  <a:cubicBezTo>
                    <a:pt x="201" y="12"/>
                    <a:pt x="199" y="9"/>
                    <a:pt x="197" y="9"/>
                  </a:cubicBezTo>
                  <a:cubicBezTo>
                    <a:pt x="180" y="1"/>
                    <a:pt x="180" y="1"/>
                    <a:pt x="180" y="1"/>
                  </a:cubicBezTo>
                  <a:cubicBezTo>
                    <a:pt x="178" y="0"/>
                    <a:pt x="175" y="1"/>
                    <a:pt x="173" y="4"/>
                  </a:cubicBezTo>
                  <a:cubicBezTo>
                    <a:pt x="158" y="29"/>
                    <a:pt x="158" y="29"/>
                    <a:pt x="158" y="29"/>
                  </a:cubicBezTo>
                  <a:cubicBezTo>
                    <a:pt x="158" y="30"/>
                    <a:pt x="158" y="30"/>
                    <a:pt x="158" y="30"/>
                  </a:cubicBezTo>
                  <a:cubicBezTo>
                    <a:pt x="150" y="28"/>
                    <a:pt x="142" y="27"/>
                    <a:pt x="133" y="27"/>
                  </a:cubicBezTo>
                  <a:cubicBezTo>
                    <a:pt x="126" y="28"/>
                    <a:pt x="118" y="29"/>
                    <a:pt x="111" y="30"/>
                  </a:cubicBezTo>
                  <a:cubicBezTo>
                    <a:pt x="111" y="30"/>
                    <a:pt x="111" y="30"/>
                    <a:pt x="111" y="30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3" y="2"/>
                    <a:pt x="90" y="1"/>
                    <a:pt x="87" y="3"/>
                  </a:cubicBezTo>
                  <a:cubicBezTo>
                    <a:pt x="71" y="11"/>
                    <a:pt x="71" y="11"/>
                    <a:pt x="71" y="11"/>
                  </a:cubicBezTo>
                  <a:cubicBezTo>
                    <a:pt x="69" y="12"/>
                    <a:pt x="68" y="15"/>
                    <a:pt x="69" y="18"/>
                  </a:cubicBezTo>
                  <a:cubicBezTo>
                    <a:pt x="78" y="44"/>
                    <a:pt x="78" y="44"/>
                    <a:pt x="78" y="44"/>
                  </a:cubicBezTo>
                  <a:cubicBezTo>
                    <a:pt x="63" y="53"/>
                    <a:pt x="51" y="65"/>
                    <a:pt x="42" y="79"/>
                  </a:cubicBezTo>
                  <a:cubicBezTo>
                    <a:pt x="15" y="72"/>
                    <a:pt x="15" y="72"/>
                    <a:pt x="15" y="72"/>
                  </a:cubicBezTo>
                  <a:cubicBezTo>
                    <a:pt x="12" y="71"/>
                    <a:pt x="9" y="73"/>
                    <a:pt x="8" y="75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0" y="94"/>
                    <a:pt x="1" y="97"/>
                    <a:pt x="4" y="99"/>
                  </a:cubicBezTo>
                  <a:cubicBezTo>
                    <a:pt x="29" y="112"/>
                    <a:pt x="29" y="112"/>
                    <a:pt x="29" y="112"/>
                  </a:cubicBezTo>
                  <a:cubicBezTo>
                    <a:pt x="27" y="121"/>
                    <a:pt x="26" y="131"/>
                    <a:pt x="26" y="140"/>
                  </a:cubicBezTo>
                  <a:cubicBezTo>
                    <a:pt x="26" y="148"/>
                    <a:pt x="27" y="156"/>
                    <a:pt x="29" y="164"/>
                  </a:cubicBezTo>
                  <a:cubicBezTo>
                    <a:pt x="5" y="179"/>
                    <a:pt x="5" y="179"/>
                    <a:pt x="5" y="179"/>
                  </a:cubicBezTo>
                  <a:cubicBezTo>
                    <a:pt x="3" y="180"/>
                    <a:pt x="2" y="183"/>
                    <a:pt x="3" y="186"/>
                  </a:cubicBezTo>
                  <a:cubicBezTo>
                    <a:pt x="10" y="202"/>
                    <a:pt x="10" y="202"/>
                    <a:pt x="10" y="202"/>
                  </a:cubicBezTo>
                  <a:cubicBezTo>
                    <a:pt x="11" y="204"/>
                    <a:pt x="14" y="206"/>
                    <a:pt x="17" y="205"/>
                  </a:cubicBezTo>
                  <a:cubicBezTo>
                    <a:pt x="43" y="197"/>
                    <a:pt x="43" y="197"/>
                    <a:pt x="43" y="197"/>
                  </a:cubicBezTo>
                  <a:cubicBezTo>
                    <a:pt x="52" y="211"/>
                    <a:pt x="65" y="224"/>
                    <a:pt x="80" y="233"/>
                  </a:cubicBezTo>
                  <a:cubicBezTo>
                    <a:pt x="74" y="257"/>
                    <a:pt x="74" y="257"/>
                    <a:pt x="74" y="257"/>
                  </a:cubicBezTo>
                  <a:cubicBezTo>
                    <a:pt x="73" y="260"/>
                    <a:pt x="74" y="263"/>
                    <a:pt x="77" y="264"/>
                  </a:cubicBezTo>
                  <a:cubicBezTo>
                    <a:pt x="93" y="271"/>
                    <a:pt x="93" y="271"/>
                    <a:pt x="93" y="271"/>
                  </a:cubicBezTo>
                  <a:cubicBezTo>
                    <a:pt x="96" y="272"/>
                    <a:pt x="99" y="271"/>
                    <a:pt x="100" y="268"/>
                  </a:cubicBezTo>
                  <a:cubicBezTo>
                    <a:pt x="113" y="245"/>
                    <a:pt x="113" y="245"/>
                    <a:pt x="113" y="245"/>
                  </a:cubicBezTo>
                  <a:cubicBezTo>
                    <a:pt x="121" y="247"/>
                    <a:pt x="130" y="248"/>
                    <a:pt x="139" y="248"/>
                  </a:cubicBezTo>
                  <a:cubicBezTo>
                    <a:pt x="147" y="248"/>
                    <a:pt x="155" y="247"/>
                    <a:pt x="162" y="245"/>
                  </a:cubicBezTo>
                  <a:cubicBezTo>
                    <a:pt x="176" y="266"/>
                    <a:pt x="176" y="266"/>
                    <a:pt x="176" y="266"/>
                  </a:cubicBezTo>
                  <a:cubicBezTo>
                    <a:pt x="177" y="269"/>
                    <a:pt x="180" y="270"/>
                    <a:pt x="183" y="269"/>
                  </a:cubicBezTo>
                  <a:cubicBezTo>
                    <a:pt x="199" y="261"/>
                    <a:pt x="199" y="261"/>
                    <a:pt x="199" y="261"/>
                  </a:cubicBezTo>
                  <a:cubicBezTo>
                    <a:pt x="201" y="260"/>
                    <a:pt x="203" y="257"/>
                    <a:pt x="202" y="254"/>
                  </a:cubicBezTo>
                  <a:cubicBezTo>
                    <a:pt x="195" y="231"/>
                    <a:pt x="195" y="231"/>
                    <a:pt x="195" y="231"/>
                  </a:cubicBezTo>
                  <a:cubicBezTo>
                    <a:pt x="210" y="221"/>
                    <a:pt x="223" y="208"/>
                    <a:pt x="232" y="193"/>
                  </a:cubicBezTo>
                  <a:cubicBezTo>
                    <a:pt x="256" y="199"/>
                    <a:pt x="256" y="199"/>
                    <a:pt x="256" y="199"/>
                  </a:cubicBezTo>
                  <a:cubicBezTo>
                    <a:pt x="259" y="200"/>
                    <a:pt x="262" y="199"/>
                    <a:pt x="263" y="196"/>
                  </a:cubicBezTo>
                  <a:cubicBezTo>
                    <a:pt x="269" y="179"/>
                    <a:pt x="269" y="179"/>
                    <a:pt x="269" y="179"/>
                  </a:cubicBezTo>
                  <a:cubicBezTo>
                    <a:pt x="270" y="177"/>
                    <a:pt x="269" y="174"/>
                    <a:pt x="267" y="172"/>
                  </a:cubicBezTo>
                  <a:close/>
                  <a:moveTo>
                    <a:pt x="138" y="216"/>
                  </a:moveTo>
                  <a:cubicBezTo>
                    <a:pt x="95" y="217"/>
                    <a:pt x="59" y="183"/>
                    <a:pt x="58" y="139"/>
                  </a:cubicBezTo>
                  <a:cubicBezTo>
                    <a:pt x="57" y="96"/>
                    <a:pt x="91" y="61"/>
                    <a:pt x="134" y="60"/>
                  </a:cubicBezTo>
                  <a:cubicBezTo>
                    <a:pt x="177" y="59"/>
                    <a:pt x="213" y="93"/>
                    <a:pt x="214" y="136"/>
                  </a:cubicBezTo>
                  <a:cubicBezTo>
                    <a:pt x="215" y="179"/>
                    <a:pt x="181" y="215"/>
                    <a:pt x="138" y="216"/>
                  </a:cubicBezTo>
                  <a:close/>
                  <a:moveTo>
                    <a:pt x="137" y="176"/>
                  </a:moveTo>
                  <a:cubicBezTo>
                    <a:pt x="116" y="177"/>
                    <a:pt x="98" y="160"/>
                    <a:pt x="97" y="139"/>
                  </a:cubicBezTo>
                  <a:cubicBezTo>
                    <a:pt x="97" y="117"/>
                    <a:pt x="114" y="100"/>
                    <a:pt x="135" y="99"/>
                  </a:cubicBezTo>
                  <a:cubicBezTo>
                    <a:pt x="156" y="99"/>
                    <a:pt x="174" y="115"/>
                    <a:pt x="175" y="137"/>
                  </a:cubicBezTo>
                  <a:cubicBezTo>
                    <a:pt x="175" y="158"/>
                    <a:pt x="158" y="176"/>
                    <a:pt x="137" y="17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/>
            <a:lstStyle/>
            <a:p>
              <a:pPr defTabSz="914217">
                <a:defRPr/>
              </a:pPr>
              <a:endParaRPr lang="en-US" sz="5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Freeform 28">
              <a:extLst>
                <a:ext uri="{FF2B5EF4-FFF2-40B4-BE49-F238E27FC236}">
                  <a16:creationId xmlns:a16="http://schemas.microsoft.com/office/drawing/2014/main" id="{7DFE5B6B-60A3-7D4B-8502-D10901E423D2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8748848" y="6169211"/>
              <a:ext cx="1215164" cy="1218872"/>
            </a:xfrm>
            <a:custGeom>
              <a:avLst/>
              <a:gdLst>
                <a:gd name="T0" fmla="*/ 260 w 292"/>
                <a:gd name="T1" fmla="*/ 161 h 293"/>
                <a:gd name="T2" fmla="*/ 291 w 292"/>
                <a:gd name="T3" fmla="*/ 138 h 293"/>
                <a:gd name="T4" fmla="*/ 255 w 292"/>
                <a:gd name="T5" fmla="*/ 115 h 293"/>
                <a:gd name="T6" fmla="*/ 276 w 292"/>
                <a:gd name="T7" fmla="*/ 83 h 293"/>
                <a:gd name="T8" fmla="*/ 233 w 292"/>
                <a:gd name="T9" fmla="*/ 75 h 293"/>
                <a:gd name="T10" fmla="*/ 243 w 292"/>
                <a:gd name="T11" fmla="*/ 39 h 293"/>
                <a:gd name="T12" fmla="*/ 198 w 292"/>
                <a:gd name="T13" fmla="*/ 47 h 293"/>
                <a:gd name="T14" fmla="*/ 201 w 292"/>
                <a:gd name="T15" fmla="*/ 17 h 293"/>
                <a:gd name="T16" fmla="*/ 173 w 292"/>
                <a:gd name="T17" fmla="*/ 8 h 293"/>
                <a:gd name="T18" fmla="*/ 155 w 292"/>
                <a:gd name="T19" fmla="*/ 35 h 293"/>
                <a:gd name="T20" fmla="*/ 122 w 292"/>
                <a:gd name="T21" fmla="*/ 4 h 293"/>
                <a:gd name="T22" fmla="*/ 112 w 292"/>
                <a:gd name="T23" fmla="*/ 41 h 293"/>
                <a:gd name="T24" fmla="*/ 86 w 292"/>
                <a:gd name="T25" fmla="*/ 15 h 293"/>
                <a:gd name="T26" fmla="*/ 79 w 292"/>
                <a:gd name="T27" fmla="*/ 59 h 293"/>
                <a:gd name="T28" fmla="*/ 48 w 292"/>
                <a:gd name="T29" fmla="*/ 47 h 293"/>
                <a:gd name="T30" fmla="*/ 29 w 292"/>
                <a:gd name="T31" fmla="*/ 70 h 293"/>
                <a:gd name="T32" fmla="*/ 47 w 292"/>
                <a:gd name="T33" fmla="*/ 99 h 293"/>
                <a:gd name="T34" fmla="*/ 10 w 292"/>
                <a:gd name="T35" fmla="*/ 98 h 293"/>
                <a:gd name="T36" fmla="*/ 36 w 292"/>
                <a:gd name="T37" fmla="*/ 135 h 293"/>
                <a:gd name="T38" fmla="*/ 35 w 292"/>
                <a:gd name="T39" fmla="*/ 141 h 293"/>
                <a:gd name="T40" fmla="*/ 3 w 292"/>
                <a:gd name="T41" fmla="*/ 173 h 293"/>
                <a:gd name="T42" fmla="*/ 42 w 292"/>
                <a:gd name="T43" fmla="*/ 185 h 293"/>
                <a:gd name="T44" fmla="*/ 24 w 292"/>
                <a:gd name="T45" fmla="*/ 226 h 293"/>
                <a:gd name="T46" fmla="*/ 64 w 292"/>
                <a:gd name="T47" fmla="*/ 223 h 293"/>
                <a:gd name="T48" fmla="*/ 64 w 292"/>
                <a:gd name="T49" fmla="*/ 267 h 293"/>
                <a:gd name="T50" fmla="*/ 100 w 292"/>
                <a:gd name="T51" fmla="*/ 250 h 293"/>
                <a:gd name="T52" fmla="*/ 117 w 292"/>
                <a:gd name="T53" fmla="*/ 290 h 293"/>
                <a:gd name="T54" fmla="*/ 139 w 292"/>
                <a:gd name="T55" fmla="*/ 260 h 293"/>
                <a:gd name="T56" fmla="*/ 171 w 292"/>
                <a:gd name="T57" fmla="*/ 290 h 293"/>
                <a:gd name="T58" fmla="*/ 184 w 292"/>
                <a:gd name="T59" fmla="*/ 255 h 293"/>
                <a:gd name="T60" fmla="*/ 224 w 292"/>
                <a:gd name="T61" fmla="*/ 270 h 293"/>
                <a:gd name="T62" fmla="*/ 223 w 292"/>
                <a:gd name="T63" fmla="*/ 232 h 293"/>
                <a:gd name="T64" fmla="*/ 265 w 292"/>
                <a:gd name="T65" fmla="*/ 231 h 293"/>
                <a:gd name="T66" fmla="*/ 250 w 292"/>
                <a:gd name="T67" fmla="*/ 196 h 293"/>
                <a:gd name="T68" fmla="*/ 288 w 292"/>
                <a:gd name="T69" fmla="*/ 178 h 293"/>
                <a:gd name="T70" fmla="*/ 171 w 292"/>
                <a:gd name="T71" fmla="*/ 193 h 293"/>
                <a:gd name="T72" fmla="*/ 70 w 292"/>
                <a:gd name="T73" fmla="*/ 182 h 293"/>
                <a:gd name="T74" fmla="*/ 116 w 292"/>
                <a:gd name="T75" fmla="*/ 227 h 293"/>
                <a:gd name="T76" fmla="*/ 153 w 292"/>
                <a:gd name="T77" fmla="*/ 97 h 293"/>
                <a:gd name="T78" fmla="*/ 163 w 292"/>
                <a:gd name="T79" fmla="*/ 65 h 293"/>
                <a:gd name="T80" fmla="*/ 170 w 292"/>
                <a:gd name="T81" fmla="*/ 102 h 293"/>
                <a:gd name="T82" fmla="*/ 198 w 292"/>
                <a:gd name="T83" fmla="*/ 141 h 293"/>
                <a:gd name="T84" fmla="*/ 208 w 292"/>
                <a:gd name="T85" fmla="*/ 207 h 293"/>
                <a:gd name="T86" fmla="*/ 198 w 292"/>
                <a:gd name="T87" fmla="*/ 141 h 293"/>
                <a:gd name="T88" fmla="*/ 127 w 292"/>
                <a:gd name="T89" fmla="*/ 142 h 293"/>
                <a:gd name="T90" fmla="*/ 98 w 292"/>
                <a:gd name="T91" fmla="*/ 157 h 293"/>
                <a:gd name="T92" fmla="*/ 85 w 292"/>
                <a:gd name="T93" fmla="*/ 91 h 293"/>
                <a:gd name="T94" fmla="*/ 98 w 292"/>
                <a:gd name="T95" fmla="*/ 157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92" h="293">
                  <a:moveTo>
                    <a:pt x="288" y="178"/>
                  </a:moveTo>
                  <a:cubicBezTo>
                    <a:pt x="289" y="175"/>
                    <a:pt x="288" y="172"/>
                    <a:pt x="285" y="171"/>
                  </a:cubicBezTo>
                  <a:cubicBezTo>
                    <a:pt x="260" y="161"/>
                    <a:pt x="260" y="161"/>
                    <a:pt x="260" y="161"/>
                  </a:cubicBezTo>
                  <a:cubicBezTo>
                    <a:pt x="260" y="157"/>
                    <a:pt x="260" y="154"/>
                    <a:pt x="260" y="151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90" y="143"/>
                    <a:pt x="292" y="141"/>
                    <a:pt x="291" y="138"/>
                  </a:cubicBezTo>
                  <a:cubicBezTo>
                    <a:pt x="289" y="120"/>
                    <a:pt x="289" y="120"/>
                    <a:pt x="289" y="120"/>
                  </a:cubicBezTo>
                  <a:cubicBezTo>
                    <a:pt x="289" y="117"/>
                    <a:pt x="286" y="115"/>
                    <a:pt x="283" y="115"/>
                  </a:cubicBezTo>
                  <a:cubicBezTo>
                    <a:pt x="255" y="115"/>
                    <a:pt x="255" y="115"/>
                    <a:pt x="255" y="115"/>
                  </a:cubicBezTo>
                  <a:cubicBezTo>
                    <a:pt x="254" y="112"/>
                    <a:pt x="253" y="109"/>
                    <a:pt x="252" y="106"/>
                  </a:cubicBezTo>
                  <a:cubicBezTo>
                    <a:pt x="274" y="91"/>
                    <a:pt x="274" y="91"/>
                    <a:pt x="274" y="91"/>
                  </a:cubicBezTo>
                  <a:cubicBezTo>
                    <a:pt x="277" y="89"/>
                    <a:pt x="278" y="85"/>
                    <a:pt x="276" y="83"/>
                  </a:cubicBezTo>
                  <a:cubicBezTo>
                    <a:pt x="268" y="67"/>
                    <a:pt x="268" y="67"/>
                    <a:pt x="268" y="67"/>
                  </a:cubicBezTo>
                  <a:cubicBezTo>
                    <a:pt x="267" y="64"/>
                    <a:pt x="263" y="63"/>
                    <a:pt x="260" y="64"/>
                  </a:cubicBezTo>
                  <a:cubicBezTo>
                    <a:pt x="233" y="75"/>
                    <a:pt x="233" y="75"/>
                    <a:pt x="233" y="75"/>
                  </a:cubicBezTo>
                  <a:cubicBezTo>
                    <a:pt x="232" y="73"/>
                    <a:pt x="230" y="71"/>
                    <a:pt x="228" y="69"/>
                  </a:cubicBezTo>
                  <a:cubicBezTo>
                    <a:pt x="244" y="46"/>
                    <a:pt x="244" y="46"/>
                    <a:pt x="244" y="46"/>
                  </a:cubicBezTo>
                  <a:cubicBezTo>
                    <a:pt x="245" y="44"/>
                    <a:pt x="245" y="40"/>
                    <a:pt x="243" y="39"/>
                  </a:cubicBezTo>
                  <a:cubicBezTo>
                    <a:pt x="229" y="26"/>
                    <a:pt x="229" y="26"/>
                    <a:pt x="229" y="26"/>
                  </a:cubicBezTo>
                  <a:cubicBezTo>
                    <a:pt x="227" y="25"/>
                    <a:pt x="223" y="25"/>
                    <a:pt x="221" y="27"/>
                  </a:cubicBezTo>
                  <a:cubicBezTo>
                    <a:pt x="198" y="47"/>
                    <a:pt x="198" y="47"/>
                    <a:pt x="198" y="47"/>
                  </a:cubicBezTo>
                  <a:cubicBezTo>
                    <a:pt x="198" y="47"/>
                    <a:pt x="198" y="47"/>
                    <a:pt x="198" y="47"/>
                  </a:cubicBezTo>
                  <a:cubicBezTo>
                    <a:pt x="198" y="47"/>
                    <a:pt x="197" y="47"/>
                    <a:pt x="197" y="47"/>
                  </a:cubicBezTo>
                  <a:cubicBezTo>
                    <a:pt x="201" y="17"/>
                    <a:pt x="201" y="17"/>
                    <a:pt x="201" y="17"/>
                  </a:cubicBezTo>
                  <a:cubicBezTo>
                    <a:pt x="202" y="13"/>
                    <a:pt x="200" y="11"/>
                    <a:pt x="197" y="10"/>
                  </a:cubicBezTo>
                  <a:cubicBezTo>
                    <a:pt x="180" y="5"/>
                    <a:pt x="180" y="5"/>
                    <a:pt x="180" y="5"/>
                  </a:cubicBezTo>
                  <a:cubicBezTo>
                    <a:pt x="177" y="4"/>
                    <a:pt x="174" y="5"/>
                    <a:pt x="173" y="8"/>
                  </a:cubicBezTo>
                  <a:cubicBezTo>
                    <a:pt x="161" y="36"/>
                    <a:pt x="161" y="36"/>
                    <a:pt x="161" y="36"/>
                  </a:cubicBezTo>
                  <a:cubicBezTo>
                    <a:pt x="159" y="36"/>
                    <a:pt x="157" y="36"/>
                    <a:pt x="155" y="36"/>
                  </a:cubicBezTo>
                  <a:cubicBezTo>
                    <a:pt x="155" y="35"/>
                    <a:pt x="155" y="35"/>
                    <a:pt x="155" y="35"/>
                  </a:cubicBezTo>
                  <a:cubicBezTo>
                    <a:pt x="147" y="5"/>
                    <a:pt x="147" y="5"/>
                    <a:pt x="147" y="5"/>
                  </a:cubicBezTo>
                  <a:cubicBezTo>
                    <a:pt x="146" y="2"/>
                    <a:pt x="143" y="0"/>
                    <a:pt x="140" y="1"/>
                  </a:cubicBezTo>
                  <a:cubicBezTo>
                    <a:pt x="122" y="4"/>
                    <a:pt x="122" y="4"/>
                    <a:pt x="122" y="4"/>
                  </a:cubicBezTo>
                  <a:cubicBezTo>
                    <a:pt x="119" y="4"/>
                    <a:pt x="117" y="7"/>
                    <a:pt x="117" y="10"/>
                  </a:cubicBezTo>
                  <a:cubicBezTo>
                    <a:pt x="118" y="40"/>
                    <a:pt x="118" y="40"/>
                    <a:pt x="118" y="40"/>
                  </a:cubicBezTo>
                  <a:cubicBezTo>
                    <a:pt x="116" y="40"/>
                    <a:pt x="114" y="41"/>
                    <a:pt x="112" y="41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93" y="16"/>
                    <a:pt x="93" y="16"/>
                    <a:pt x="93" y="16"/>
                  </a:cubicBezTo>
                  <a:cubicBezTo>
                    <a:pt x="92" y="14"/>
                    <a:pt x="88" y="13"/>
                    <a:pt x="86" y="15"/>
                  </a:cubicBezTo>
                  <a:cubicBezTo>
                    <a:pt x="70" y="24"/>
                    <a:pt x="70" y="24"/>
                    <a:pt x="70" y="24"/>
                  </a:cubicBezTo>
                  <a:cubicBezTo>
                    <a:pt x="68" y="25"/>
                    <a:pt x="67" y="28"/>
                    <a:pt x="68" y="31"/>
                  </a:cubicBezTo>
                  <a:cubicBezTo>
                    <a:pt x="79" y="59"/>
                    <a:pt x="79" y="59"/>
                    <a:pt x="79" y="59"/>
                  </a:cubicBezTo>
                  <a:cubicBezTo>
                    <a:pt x="77" y="60"/>
                    <a:pt x="76" y="62"/>
                    <a:pt x="74" y="63"/>
                  </a:cubicBezTo>
                  <a:cubicBezTo>
                    <a:pt x="74" y="63"/>
                    <a:pt x="74" y="63"/>
                    <a:pt x="74" y="63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5" y="45"/>
                    <a:pt x="42" y="46"/>
                    <a:pt x="40" y="48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7" y="64"/>
                    <a:pt x="27" y="68"/>
                    <a:pt x="29" y="70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49" y="94"/>
                    <a:pt x="48" y="97"/>
                    <a:pt x="47" y="99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16" y="94"/>
                    <a:pt x="16" y="94"/>
                    <a:pt x="16" y="94"/>
                  </a:cubicBezTo>
                  <a:cubicBezTo>
                    <a:pt x="13" y="93"/>
                    <a:pt x="10" y="95"/>
                    <a:pt x="10" y="98"/>
                  </a:cubicBezTo>
                  <a:cubicBezTo>
                    <a:pt x="4" y="115"/>
                    <a:pt x="4" y="115"/>
                    <a:pt x="4" y="115"/>
                  </a:cubicBezTo>
                  <a:cubicBezTo>
                    <a:pt x="3" y="118"/>
                    <a:pt x="5" y="121"/>
                    <a:pt x="8" y="122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7"/>
                    <a:pt x="36" y="139"/>
                    <a:pt x="35" y="141"/>
                  </a:cubicBezTo>
                  <a:cubicBezTo>
                    <a:pt x="35" y="141"/>
                    <a:pt x="35" y="141"/>
                    <a:pt x="35" y="141"/>
                  </a:cubicBezTo>
                  <a:cubicBezTo>
                    <a:pt x="5" y="149"/>
                    <a:pt x="5" y="149"/>
                    <a:pt x="5" y="149"/>
                  </a:cubicBezTo>
                  <a:cubicBezTo>
                    <a:pt x="2" y="149"/>
                    <a:pt x="0" y="152"/>
                    <a:pt x="1" y="155"/>
                  </a:cubicBezTo>
                  <a:cubicBezTo>
                    <a:pt x="3" y="173"/>
                    <a:pt x="3" y="173"/>
                    <a:pt x="3" y="173"/>
                  </a:cubicBezTo>
                  <a:cubicBezTo>
                    <a:pt x="3" y="176"/>
                    <a:pt x="6" y="178"/>
                    <a:pt x="9" y="178"/>
                  </a:cubicBezTo>
                  <a:cubicBezTo>
                    <a:pt x="39" y="178"/>
                    <a:pt x="39" y="178"/>
                    <a:pt x="39" y="178"/>
                  </a:cubicBezTo>
                  <a:cubicBezTo>
                    <a:pt x="40" y="180"/>
                    <a:pt x="41" y="183"/>
                    <a:pt x="42" y="185"/>
                  </a:cubicBezTo>
                  <a:cubicBezTo>
                    <a:pt x="17" y="202"/>
                    <a:pt x="17" y="202"/>
                    <a:pt x="17" y="202"/>
                  </a:cubicBezTo>
                  <a:cubicBezTo>
                    <a:pt x="15" y="204"/>
                    <a:pt x="14" y="207"/>
                    <a:pt x="16" y="210"/>
                  </a:cubicBezTo>
                  <a:cubicBezTo>
                    <a:pt x="24" y="226"/>
                    <a:pt x="24" y="226"/>
                    <a:pt x="24" y="226"/>
                  </a:cubicBezTo>
                  <a:cubicBezTo>
                    <a:pt x="25" y="228"/>
                    <a:pt x="29" y="229"/>
                    <a:pt x="32" y="228"/>
                  </a:cubicBezTo>
                  <a:cubicBezTo>
                    <a:pt x="59" y="218"/>
                    <a:pt x="59" y="218"/>
                    <a:pt x="59" y="218"/>
                  </a:cubicBezTo>
                  <a:cubicBezTo>
                    <a:pt x="61" y="219"/>
                    <a:pt x="62" y="221"/>
                    <a:pt x="64" y="223"/>
                  </a:cubicBezTo>
                  <a:cubicBezTo>
                    <a:pt x="48" y="248"/>
                    <a:pt x="48" y="248"/>
                    <a:pt x="48" y="248"/>
                  </a:cubicBezTo>
                  <a:cubicBezTo>
                    <a:pt x="47" y="250"/>
                    <a:pt x="47" y="254"/>
                    <a:pt x="50" y="255"/>
                  </a:cubicBezTo>
                  <a:cubicBezTo>
                    <a:pt x="64" y="267"/>
                    <a:pt x="64" y="267"/>
                    <a:pt x="64" y="267"/>
                  </a:cubicBezTo>
                  <a:cubicBezTo>
                    <a:pt x="66" y="269"/>
                    <a:pt x="69" y="268"/>
                    <a:pt x="72" y="266"/>
                  </a:cubicBezTo>
                  <a:cubicBezTo>
                    <a:pt x="92" y="246"/>
                    <a:pt x="92" y="246"/>
                    <a:pt x="92" y="246"/>
                  </a:cubicBezTo>
                  <a:cubicBezTo>
                    <a:pt x="95" y="247"/>
                    <a:pt x="97" y="249"/>
                    <a:pt x="100" y="250"/>
                  </a:cubicBezTo>
                  <a:cubicBezTo>
                    <a:pt x="95" y="279"/>
                    <a:pt x="95" y="279"/>
                    <a:pt x="95" y="279"/>
                  </a:cubicBezTo>
                  <a:cubicBezTo>
                    <a:pt x="95" y="282"/>
                    <a:pt x="96" y="284"/>
                    <a:pt x="99" y="285"/>
                  </a:cubicBezTo>
                  <a:cubicBezTo>
                    <a:pt x="117" y="290"/>
                    <a:pt x="117" y="290"/>
                    <a:pt x="117" y="290"/>
                  </a:cubicBezTo>
                  <a:cubicBezTo>
                    <a:pt x="119" y="291"/>
                    <a:pt x="122" y="290"/>
                    <a:pt x="124" y="287"/>
                  </a:cubicBezTo>
                  <a:cubicBezTo>
                    <a:pt x="135" y="260"/>
                    <a:pt x="135" y="260"/>
                    <a:pt x="135" y="260"/>
                  </a:cubicBezTo>
                  <a:cubicBezTo>
                    <a:pt x="136" y="260"/>
                    <a:pt x="138" y="260"/>
                    <a:pt x="139" y="260"/>
                  </a:cubicBezTo>
                  <a:cubicBezTo>
                    <a:pt x="146" y="288"/>
                    <a:pt x="146" y="288"/>
                    <a:pt x="146" y="288"/>
                  </a:cubicBezTo>
                  <a:cubicBezTo>
                    <a:pt x="147" y="291"/>
                    <a:pt x="150" y="293"/>
                    <a:pt x="152" y="292"/>
                  </a:cubicBezTo>
                  <a:cubicBezTo>
                    <a:pt x="171" y="290"/>
                    <a:pt x="171" y="290"/>
                    <a:pt x="171" y="290"/>
                  </a:cubicBezTo>
                  <a:cubicBezTo>
                    <a:pt x="173" y="290"/>
                    <a:pt x="176" y="287"/>
                    <a:pt x="176" y="284"/>
                  </a:cubicBezTo>
                  <a:cubicBezTo>
                    <a:pt x="176" y="257"/>
                    <a:pt x="176" y="257"/>
                    <a:pt x="176" y="257"/>
                  </a:cubicBezTo>
                  <a:cubicBezTo>
                    <a:pt x="178" y="256"/>
                    <a:pt x="181" y="256"/>
                    <a:pt x="184" y="255"/>
                  </a:cubicBezTo>
                  <a:cubicBezTo>
                    <a:pt x="200" y="277"/>
                    <a:pt x="200" y="277"/>
                    <a:pt x="200" y="277"/>
                  </a:cubicBezTo>
                  <a:cubicBezTo>
                    <a:pt x="202" y="279"/>
                    <a:pt x="205" y="280"/>
                    <a:pt x="207" y="279"/>
                  </a:cubicBezTo>
                  <a:cubicBezTo>
                    <a:pt x="224" y="270"/>
                    <a:pt x="224" y="270"/>
                    <a:pt x="224" y="270"/>
                  </a:cubicBezTo>
                  <a:cubicBezTo>
                    <a:pt x="226" y="268"/>
                    <a:pt x="227" y="265"/>
                    <a:pt x="226" y="262"/>
                  </a:cubicBezTo>
                  <a:cubicBezTo>
                    <a:pt x="216" y="238"/>
                    <a:pt x="216" y="238"/>
                    <a:pt x="216" y="238"/>
                  </a:cubicBezTo>
                  <a:cubicBezTo>
                    <a:pt x="218" y="236"/>
                    <a:pt x="221" y="234"/>
                    <a:pt x="223" y="232"/>
                  </a:cubicBezTo>
                  <a:cubicBezTo>
                    <a:pt x="246" y="246"/>
                    <a:pt x="246" y="246"/>
                    <a:pt x="246" y="246"/>
                  </a:cubicBezTo>
                  <a:cubicBezTo>
                    <a:pt x="248" y="248"/>
                    <a:pt x="252" y="248"/>
                    <a:pt x="253" y="245"/>
                  </a:cubicBezTo>
                  <a:cubicBezTo>
                    <a:pt x="265" y="231"/>
                    <a:pt x="265" y="231"/>
                    <a:pt x="265" y="231"/>
                  </a:cubicBezTo>
                  <a:cubicBezTo>
                    <a:pt x="267" y="229"/>
                    <a:pt x="267" y="226"/>
                    <a:pt x="265" y="223"/>
                  </a:cubicBezTo>
                  <a:cubicBezTo>
                    <a:pt x="246" y="204"/>
                    <a:pt x="246" y="204"/>
                    <a:pt x="246" y="204"/>
                  </a:cubicBezTo>
                  <a:cubicBezTo>
                    <a:pt x="247" y="201"/>
                    <a:pt x="249" y="198"/>
                    <a:pt x="250" y="196"/>
                  </a:cubicBezTo>
                  <a:cubicBezTo>
                    <a:pt x="277" y="200"/>
                    <a:pt x="277" y="200"/>
                    <a:pt x="277" y="200"/>
                  </a:cubicBezTo>
                  <a:cubicBezTo>
                    <a:pt x="280" y="200"/>
                    <a:pt x="283" y="198"/>
                    <a:pt x="283" y="196"/>
                  </a:cubicBezTo>
                  <a:lnTo>
                    <a:pt x="288" y="178"/>
                  </a:lnTo>
                  <a:close/>
                  <a:moveTo>
                    <a:pt x="133" y="231"/>
                  </a:moveTo>
                  <a:cubicBezTo>
                    <a:pt x="142" y="199"/>
                    <a:pt x="142" y="199"/>
                    <a:pt x="142" y="199"/>
                  </a:cubicBezTo>
                  <a:cubicBezTo>
                    <a:pt x="152" y="200"/>
                    <a:pt x="162" y="198"/>
                    <a:pt x="171" y="193"/>
                  </a:cubicBezTo>
                  <a:cubicBezTo>
                    <a:pt x="195" y="218"/>
                    <a:pt x="195" y="218"/>
                    <a:pt x="195" y="218"/>
                  </a:cubicBezTo>
                  <a:cubicBezTo>
                    <a:pt x="177" y="230"/>
                    <a:pt x="155" y="236"/>
                    <a:pt x="133" y="231"/>
                  </a:cubicBezTo>
                  <a:close/>
                  <a:moveTo>
                    <a:pt x="70" y="182"/>
                  </a:moveTo>
                  <a:cubicBezTo>
                    <a:pt x="104" y="174"/>
                    <a:pt x="104" y="174"/>
                    <a:pt x="104" y="174"/>
                  </a:cubicBezTo>
                  <a:cubicBezTo>
                    <a:pt x="109" y="182"/>
                    <a:pt x="116" y="189"/>
                    <a:pt x="126" y="194"/>
                  </a:cubicBezTo>
                  <a:cubicBezTo>
                    <a:pt x="116" y="227"/>
                    <a:pt x="116" y="227"/>
                    <a:pt x="116" y="227"/>
                  </a:cubicBezTo>
                  <a:cubicBezTo>
                    <a:pt x="95" y="218"/>
                    <a:pt x="79" y="202"/>
                    <a:pt x="70" y="182"/>
                  </a:cubicBezTo>
                  <a:close/>
                  <a:moveTo>
                    <a:pt x="163" y="65"/>
                  </a:moveTo>
                  <a:cubicBezTo>
                    <a:pt x="153" y="97"/>
                    <a:pt x="153" y="97"/>
                    <a:pt x="153" y="97"/>
                  </a:cubicBezTo>
                  <a:cubicBezTo>
                    <a:pt x="142" y="96"/>
                    <a:pt x="131" y="99"/>
                    <a:pt x="122" y="104"/>
                  </a:cubicBezTo>
                  <a:cubicBezTo>
                    <a:pt x="98" y="80"/>
                    <a:pt x="98" y="80"/>
                    <a:pt x="98" y="80"/>
                  </a:cubicBezTo>
                  <a:cubicBezTo>
                    <a:pt x="116" y="66"/>
                    <a:pt x="139" y="61"/>
                    <a:pt x="163" y="65"/>
                  </a:cubicBezTo>
                  <a:close/>
                  <a:moveTo>
                    <a:pt x="226" y="116"/>
                  </a:moveTo>
                  <a:cubicBezTo>
                    <a:pt x="193" y="125"/>
                    <a:pt x="193" y="125"/>
                    <a:pt x="193" y="125"/>
                  </a:cubicBezTo>
                  <a:cubicBezTo>
                    <a:pt x="188" y="115"/>
                    <a:pt x="180" y="107"/>
                    <a:pt x="170" y="102"/>
                  </a:cubicBezTo>
                  <a:cubicBezTo>
                    <a:pt x="179" y="70"/>
                    <a:pt x="179" y="70"/>
                    <a:pt x="179" y="70"/>
                  </a:cubicBezTo>
                  <a:cubicBezTo>
                    <a:pt x="201" y="78"/>
                    <a:pt x="218" y="96"/>
                    <a:pt x="226" y="116"/>
                  </a:cubicBezTo>
                  <a:close/>
                  <a:moveTo>
                    <a:pt x="198" y="141"/>
                  </a:moveTo>
                  <a:cubicBezTo>
                    <a:pt x="231" y="133"/>
                    <a:pt x="231" y="133"/>
                    <a:pt x="231" y="133"/>
                  </a:cubicBezTo>
                  <a:cubicBezTo>
                    <a:pt x="233" y="145"/>
                    <a:pt x="233" y="159"/>
                    <a:pt x="229" y="172"/>
                  </a:cubicBezTo>
                  <a:cubicBezTo>
                    <a:pt x="225" y="185"/>
                    <a:pt x="218" y="198"/>
                    <a:pt x="208" y="207"/>
                  </a:cubicBezTo>
                  <a:cubicBezTo>
                    <a:pt x="185" y="183"/>
                    <a:pt x="185" y="183"/>
                    <a:pt x="185" y="183"/>
                  </a:cubicBezTo>
                  <a:cubicBezTo>
                    <a:pt x="190" y="177"/>
                    <a:pt x="195" y="170"/>
                    <a:pt x="197" y="162"/>
                  </a:cubicBezTo>
                  <a:cubicBezTo>
                    <a:pt x="199" y="155"/>
                    <a:pt x="199" y="148"/>
                    <a:pt x="198" y="141"/>
                  </a:cubicBezTo>
                  <a:close/>
                  <a:moveTo>
                    <a:pt x="169" y="154"/>
                  </a:moveTo>
                  <a:cubicBezTo>
                    <a:pt x="166" y="166"/>
                    <a:pt x="153" y="173"/>
                    <a:pt x="142" y="169"/>
                  </a:cubicBezTo>
                  <a:cubicBezTo>
                    <a:pt x="130" y="166"/>
                    <a:pt x="123" y="154"/>
                    <a:pt x="127" y="142"/>
                  </a:cubicBezTo>
                  <a:cubicBezTo>
                    <a:pt x="130" y="130"/>
                    <a:pt x="142" y="123"/>
                    <a:pt x="154" y="127"/>
                  </a:cubicBezTo>
                  <a:cubicBezTo>
                    <a:pt x="166" y="130"/>
                    <a:pt x="172" y="142"/>
                    <a:pt x="169" y="154"/>
                  </a:cubicBezTo>
                  <a:close/>
                  <a:moveTo>
                    <a:pt x="98" y="157"/>
                  </a:moveTo>
                  <a:cubicBezTo>
                    <a:pt x="65" y="166"/>
                    <a:pt x="65" y="166"/>
                    <a:pt x="65" y="166"/>
                  </a:cubicBezTo>
                  <a:cubicBezTo>
                    <a:pt x="62" y="152"/>
                    <a:pt x="62" y="138"/>
                    <a:pt x="66" y="125"/>
                  </a:cubicBezTo>
                  <a:cubicBezTo>
                    <a:pt x="70" y="112"/>
                    <a:pt x="77" y="101"/>
                    <a:pt x="85" y="91"/>
                  </a:cubicBezTo>
                  <a:cubicBezTo>
                    <a:pt x="108" y="116"/>
                    <a:pt x="108" y="116"/>
                    <a:pt x="108" y="116"/>
                  </a:cubicBezTo>
                  <a:cubicBezTo>
                    <a:pt x="104" y="121"/>
                    <a:pt x="101" y="127"/>
                    <a:pt x="99" y="134"/>
                  </a:cubicBezTo>
                  <a:cubicBezTo>
                    <a:pt x="96" y="142"/>
                    <a:pt x="96" y="150"/>
                    <a:pt x="98" y="15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/>
            <a:lstStyle/>
            <a:p>
              <a:pPr defTabSz="914217">
                <a:defRPr/>
              </a:pPr>
              <a:endParaRPr lang="en-US" sz="5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31">
              <a:extLst>
                <a:ext uri="{FF2B5EF4-FFF2-40B4-BE49-F238E27FC236}">
                  <a16:creationId xmlns:a16="http://schemas.microsoft.com/office/drawing/2014/main" id="{2FD5AAC6-3A30-1647-92A8-B37C26EDF41A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4842695" y="4881085"/>
              <a:ext cx="1095536" cy="1096733"/>
            </a:xfrm>
            <a:custGeom>
              <a:avLst/>
              <a:gdLst>
                <a:gd name="T0" fmla="*/ 234 w 263"/>
                <a:gd name="T1" fmla="*/ 144 h 263"/>
                <a:gd name="T2" fmla="*/ 262 w 263"/>
                <a:gd name="T3" fmla="*/ 124 h 263"/>
                <a:gd name="T4" fmla="*/ 230 w 263"/>
                <a:gd name="T5" fmla="*/ 103 h 263"/>
                <a:gd name="T6" fmla="*/ 249 w 263"/>
                <a:gd name="T7" fmla="*/ 74 h 263"/>
                <a:gd name="T8" fmla="*/ 210 w 263"/>
                <a:gd name="T9" fmla="*/ 67 h 263"/>
                <a:gd name="T10" fmla="*/ 219 w 263"/>
                <a:gd name="T11" fmla="*/ 34 h 263"/>
                <a:gd name="T12" fmla="*/ 179 w 263"/>
                <a:gd name="T13" fmla="*/ 42 h 263"/>
                <a:gd name="T14" fmla="*/ 182 w 263"/>
                <a:gd name="T15" fmla="*/ 14 h 263"/>
                <a:gd name="T16" fmla="*/ 156 w 263"/>
                <a:gd name="T17" fmla="*/ 7 h 263"/>
                <a:gd name="T18" fmla="*/ 140 w 263"/>
                <a:gd name="T19" fmla="*/ 31 h 263"/>
                <a:gd name="T20" fmla="*/ 110 w 263"/>
                <a:gd name="T21" fmla="*/ 3 h 263"/>
                <a:gd name="T22" fmla="*/ 101 w 263"/>
                <a:gd name="T23" fmla="*/ 37 h 263"/>
                <a:gd name="T24" fmla="*/ 78 w 263"/>
                <a:gd name="T25" fmla="*/ 12 h 263"/>
                <a:gd name="T26" fmla="*/ 71 w 263"/>
                <a:gd name="T27" fmla="*/ 52 h 263"/>
                <a:gd name="T28" fmla="*/ 43 w 263"/>
                <a:gd name="T29" fmla="*/ 42 h 263"/>
                <a:gd name="T30" fmla="*/ 26 w 263"/>
                <a:gd name="T31" fmla="*/ 62 h 263"/>
                <a:gd name="T32" fmla="*/ 42 w 263"/>
                <a:gd name="T33" fmla="*/ 88 h 263"/>
                <a:gd name="T34" fmla="*/ 9 w 263"/>
                <a:gd name="T35" fmla="*/ 87 h 263"/>
                <a:gd name="T36" fmla="*/ 32 w 263"/>
                <a:gd name="T37" fmla="*/ 121 h 263"/>
                <a:gd name="T38" fmla="*/ 31 w 263"/>
                <a:gd name="T39" fmla="*/ 127 h 263"/>
                <a:gd name="T40" fmla="*/ 3 w 263"/>
                <a:gd name="T41" fmla="*/ 156 h 263"/>
                <a:gd name="T42" fmla="*/ 37 w 263"/>
                <a:gd name="T43" fmla="*/ 166 h 263"/>
                <a:gd name="T44" fmla="*/ 22 w 263"/>
                <a:gd name="T45" fmla="*/ 203 h 263"/>
                <a:gd name="T46" fmla="*/ 57 w 263"/>
                <a:gd name="T47" fmla="*/ 200 h 263"/>
                <a:gd name="T48" fmla="*/ 58 w 263"/>
                <a:gd name="T49" fmla="*/ 240 h 263"/>
                <a:gd name="T50" fmla="*/ 90 w 263"/>
                <a:gd name="T51" fmla="*/ 225 h 263"/>
                <a:gd name="T52" fmla="*/ 105 w 263"/>
                <a:gd name="T53" fmla="*/ 261 h 263"/>
                <a:gd name="T54" fmla="*/ 125 w 263"/>
                <a:gd name="T55" fmla="*/ 234 h 263"/>
                <a:gd name="T56" fmla="*/ 154 w 263"/>
                <a:gd name="T57" fmla="*/ 261 h 263"/>
                <a:gd name="T58" fmla="*/ 166 w 263"/>
                <a:gd name="T59" fmla="*/ 229 h 263"/>
                <a:gd name="T60" fmla="*/ 202 w 263"/>
                <a:gd name="T61" fmla="*/ 242 h 263"/>
                <a:gd name="T62" fmla="*/ 201 w 263"/>
                <a:gd name="T63" fmla="*/ 208 h 263"/>
                <a:gd name="T64" fmla="*/ 239 w 263"/>
                <a:gd name="T65" fmla="*/ 208 h 263"/>
                <a:gd name="T66" fmla="*/ 225 w 263"/>
                <a:gd name="T67" fmla="*/ 176 h 263"/>
                <a:gd name="T68" fmla="*/ 260 w 263"/>
                <a:gd name="T69" fmla="*/ 160 h 263"/>
                <a:gd name="T70" fmla="*/ 154 w 263"/>
                <a:gd name="T71" fmla="*/ 174 h 263"/>
                <a:gd name="T72" fmla="*/ 63 w 263"/>
                <a:gd name="T73" fmla="*/ 163 h 263"/>
                <a:gd name="T74" fmla="*/ 105 w 263"/>
                <a:gd name="T75" fmla="*/ 204 h 263"/>
                <a:gd name="T76" fmla="*/ 138 w 263"/>
                <a:gd name="T77" fmla="*/ 87 h 263"/>
                <a:gd name="T78" fmla="*/ 147 w 263"/>
                <a:gd name="T79" fmla="*/ 58 h 263"/>
                <a:gd name="T80" fmla="*/ 153 w 263"/>
                <a:gd name="T81" fmla="*/ 91 h 263"/>
                <a:gd name="T82" fmla="*/ 179 w 263"/>
                <a:gd name="T83" fmla="*/ 126 h 263"/>
                <a:gd name="T84" fmla="*/ 188 w 263"/>
                <a:gd name="T85" fmla="*/ 186 h 263"/>
                <a:gd name="T86" fmla="*/ 179 w 263"/>
                <a:gd name="T87" fmla="*/ 126 h 263"/>
                <a:gd name="T88" fmla="*/ 114 w 263"/>
                <a:gd name="T89" fmla="*/ 127 h 263"/>
                <a:gd name="T90" fmla="*/ 88 w 263"/>
                <a:gd name="T91" fmla="*/ 141 h 263"/>
                <a:gd name="T92" fmla="*/ 77 w 263"/>
                <a:gd name="T93" fmla="*/ 82 h 263"/>
                <a:gd name="T94" fmla="*/ 88 w 263"/>
                <a:gd name="T95" fmla="*/ 14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63" h="263">
                  <a:moveTo>
                    <a:pt x="260" y="160"/>
                  </a:moveTo>
                  <a:cubicBezTo>
                    <a:pt x="261" y="157"/>
                    <a:pt x="259" y="155"/>
                    <a:pt x="257" y="154"/>
                  </a:cubicBezTo>
                  <a:cubicBezTo>
                    <a:pt x="234" y="144"/>
                    <a:pt x="234" y="144"/>
                    <a:pt x="234" y="144"/>
                  </a:cubicBezTo>
                  <a:cubicBezTo>
                    <a:pt x="234" y="141"/>
                    <a:pt x="235" y="138"/>
                    <a:pt x="235" y="135"/>
                  </a:cubicBezTo>
                  <a:cubicBezTo>
                    <a:pt x="258" y="129"/>
                    <a:pt x="258" y="129"/>
                    <a:pt x="258" y="129"/>
                  </a:cubicBezTo>
                  <a:cubicBezTo>
                    <a:pt x="261" y="129"/>
                    <a:pt x="263" y="126"/>
                    <a:pt x="262" y="124"/>
                  </a:cubicBezTo>
                  <a:cubicBezTo>
                    <a:pt x="260" y="107"/>
                    <a:pt x="260" y="107"/>
                    <a:pt x="260" y="107"/>
                  </a:cubicBezTo>
                  <a:cubicBezTo>
                    <a:pt x="260" y="105"/>
                    <a:pt x="258" y="103"/>
                    <a:pt x="255" y="103"/>
                  </a:cubicBezTo>
                  <a:cubicBezTo>
                    <a:pt x="230" y="103"/>
                    <a:pt x="230" y="103"/>
                    <a:pt x="230" y="103"/>
                  </a:cubicBezTo>
                  <a:cubicBezTo>
                    <a:pt x="229" y="100"/>
                    <a:pt x="228" y="98"/>
                    <a:pt x="227" y="95"/>
                  </a:cubicBezTo>
                  <a:cubicBezTo>
                    <a:pt x="247" y="81"/>
                    <a:pt x="247" y="81"/>
                    <a:pt x="247" y="81"/>
                  </a:cubicBezTo>
                  <a:cubicBezTo>
                    <a:pt x="250" y="79"/>
                    <a:pt x="250" y="76"/>
                    <a:pt x="249" y="74"/>
                  </a:cubicBezTo>
                  <a:cubicBezTo>
                    <a:pt x="241" y="60"/>
                    <a:pt x="241" y="60"/>
                    <a:pt x="241" y="60"/>
                  </a:cubicBezTo>
                  <a:cubicBezTo>
                    <a:pt x="240" y="57"/>
                    <a:pt x="237" y="56"/>
                    <a:pt x="235" y="57"/>
                  </a:cubicBezTo>
                  <a:cubicBezTo>
                    <a:pt x="210" y="67"/>
                    <a:pt x="210" y="67"/>
                    <a:pt x="210" y="67"/>
                  </a:cubicBezTo>
                  <a:cubicBezTo>
                    <a:pt x="209" y="65"/>
                    <a:pt x="207" y="63"/>
                    <a:pt x="206" y="62"/>
                  </a:cubicBezTo>
                  <a:cubicBezTo>
                    <a:pt x="220" y="41"/>
                    <a:pt x="220" y="41"/>
                    <a:pt x="220" y="41"/>
                  </a:cubicBezTo>
                  <a:cubicBezTo>
                    <a:pt x="221" y="39"/>
                    <a:pt x="221" y="35"/>
                    <a:pt x="219" y="34"/>
                  </a:cubicBezTo>
                  <a:cubicBezTo>
                    <a:pt x="206" y="23"/>
                    <a:pt x="206" y="23"/>
                    <a:pt x="206" y="23"/>
                  </a:cubicBezTo>
                  <a:cubicBezTo>
                    <a:pt x="204" y="21"/>
                    <a:pt x="201" y="21"/>
                    <a:pt x="199" y="23"/>
                  </a:cubicBezTo>
                  <a:cubicBezTo>
                    <a:pt x="179" y="42"/>
                    <a:pt x="179" y="42"/>
                    <a:pt x="179" y="42"/>
                  </a:cubicBezTo>
                  <a:cubicBezTo>
                    <a:pt x="179" y="42"/>
                    <a:pt x="179" y="42"/>
                    <a:pt x="179" y="42"/>
                  </a:cubicBezTo>
                  <a:cubicBezTo>
                    <a:pt x="178" y="42"/>
                    <a:pt x="178" y="42"/>
                    <a:pt x="177" y="41"/>
                  </a:cubicBezTo>
                  <a:cubicBezTo>
                    <a:pt x="182" y="14"/>
                    <a:pt x="182" y="14"/>
                    <a:pt x="182" y="14"/>
                  </a:cubicBezTo>
                  <a:cubicBezTo>
                    <a:pt x="182" y="11"/>
                    <a:pt x="180" y="9"/>
                    <a:pt x="178" y="8"/>
                  </a:cubicBezTo>
                  <a:cubicBezTo>
                    <a:pt x="162" y="4"/>
                    <a:pt x="162" y="4"/>
                    <a:pt x="162" y="4"/>
                  </a:cubicBezTo>
                  <a:cubicBezTo>
                    <a:pt x="160" y="3"/>
                    <a:pt x="157" y="4"/>
                    <a:pt x="156" y="7"/>
                  </a:cubicBezTo>
                  <a:cubicBezTo>
                    <a:pt x="145" y="32"/>
                    <a:pt x="145" y="32"/>
                    <a:pt x="145" y="32"/>
                  </a:cubicBezTo>
                  <a:cubicBezTo>
                    <a:pt x="143" y="32"/>
                    <a:pt x="142" y="32"/>
                    <a:pt x="140" y="32"/>
                  </a:cubicBezTo>
                  <a:cubicBezTo>
                    <a:pt x="140" y="31"/>
                    <a:pt x="140" y="31"/>
                    <a:pt x="140" y="31"/>
                  </a:cubicBezTo>
                  <a:cubicBezTo>
                    <a:pt x="132" y="4"/>
                    <a:pt x="132" y="4"/>
                    <a:pt x="132" y="4"/>
                  </a:cubicBezTo>
                  <a:cubicBezTo>
                    <a:pt x="132" y="1"/>
                    <a:pt x="129" y="0"/>
                    <a:pt x="127" y="0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08" y="3"/>
                    <a:pt x="106" y="5"/>
                    <a:pt x="106" y="8"/>
                  </a:cubicBezTo>
                  <a:cubicBezTo>
                    <a:pt x="107" y="35"/>
                    <a:pt x="107" y="35"/>
                    <a:pt x="107" y="35"/>
                  </a:cubicBezTo>
                  <a:cubicBezTo>
                    <a:pt x="105" y="35"/>
                    <a:pt x="103" y="36"/>
                    <a:pt x="101" y="37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3" y="12"/>
                    <a:pt x="80" y="11"/>
                    <a:pt x="78" y="12"/>
                  </a:cubicBezTo>
                  <a:cubicBezTo>
                    <a:pt x="63" y="21"/>
                    <a:pt x="63" y="21"/>
                    <a:pt x="63" y="21"/>
                  </a:cubicBezTo>
                  <a:cubicBezTo>
                    <a:pt x="61" y="22"/>
                    <a:pt x="60" y="25"/>
                    <a:pt x="61" y="27"/>
                  </a:cubicBezTo>
                  <a:cubicBezTo>
                    <a:pt x="71" y="52"/>
                    <a:pt x="71" y="52"/>
                    <a:pt x="71" y="52"/>
                  </a:cubicBezTo>
                  <a:cubicBezTo>
                    <a:pt x="70" y="54"/>
                    <a:pt x="68" y="55"/>
                    <a:pt x="66" y="56"/>
                  </a:cubicBezTo>
                  <a:cubicBezTo>
                    <a:pt x="66" y="56"/>
                    <a:pt x="66" y="56"/>
                    <a:pt x="66" y="56"/>
                  </a:cubicBezTo>
                  <a:cubicBezTo>
                    <a:pt x="43" y="42"/>
                    <a:pt x="43" y="42"/>
                    <a:pt x="43" y="42"/>
                  </a:cubicBezTo>
                  <a:cubicBezTo>
                    <a:pt x="41" y="40"/>
                    <a:pt x="37" y="40"/>
                    <a:pt x="36" y="42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4" y="57"/>
                    <a:pt x="24" y="60"/>
                    <a:pt x="26" y="6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4"/>
                    <a:pt x="43" y="86"/>
                    <a:pt x="42" y="88"/>
                  </a:cubicBezTo>
                  <a:cubicBezTo>
                    <a:pt x="42" y="88"/>
                    <a:pt x="42" y="88"/>
                    <a:pt x="42" y="88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12" y="83"/>
                    <a:pt x="9" y="85"/>
                    <a:pt x="9" y="87"/>
                  </a:cubicBezTo>
                  <a:cubicBezTo>
                    <a:pt x="4" y="103"/>
                    <a:pt x="4" y="103"/>
                    <a:pt x="4" y="103"/>
                  </a:cubicBezTo>
                  <a:cubicBezTo>
                    <a:pt x="3" y="106"/>
                    <a:pt x="4" y="108"/>
                    <a:pt x="7" y="109"/>
                  </a:cubicBezTo>
                  <a:cubicBezTo>
                    <a:pt x="32" y="121"/>
                    <a:pt x="32" y="121"/>
                    <a:pt x="32" y="121"/>
                  </a:cubicBezTo>
                  <a:cubicBezTo>
                    <a:pt x="32" y="121"/>
                    <a:pt x="32" y="121"/>
                    <a:pt x="32" y="121"/>
                  </a:cubicBezTo>
                  <a:cubicBezTo>
                    <a:pt x="32" y="123"/>
                    <a:pt x="32" y="125"/>
                    <a:pt x="32" y="126"/>
                  </a:cubicBezTo>
                  <a:cubicBezTo>
                    <a:pt x="31" y="127"/>
                    <a:pt x="31" y="127"/>
                    <a:pt x="31" y="127"/>
                  </a:cubicBezTo>
                  <a:cubicBezTo>
                    <a:pt x="5" y="133"/>
                    <a:pt x="5" y="133"/>
                    <a:pt x="5" y="133"/>
                  </a:cubicBezTo>
                  <a:cubicBezTo>
                    <a:pt x="2" y="134"/>
                    <a:pt x="0" y="137"/>
                    <a:pt x="1" y="139"/>
                  </a:cubicBezTo>
                  <a:cubicBezTo>
                    <a:pt x="3" y="156"/>
                    <a:pt x="3" y="156"/>
                    <a:pt x="3" y="156"/>
                  </a:cubicBezTo>
                  <a:cubicBezTo>
                    <a:pt x="3" y="158"/>
                    <a:pt x="5" y="160"/>
                    <a:pt x="8" y="160"/>
                  </a:cubicBezTo>
                  <a:cubicBezTo>
                    <a:pt x="35" y="160"/>
                    <a:pt x="35" y="160"/>
                    <a:pt x="35" y="160"/>
                  </a:cubicBezTo>
                  <a:cubicBezTo>
                    <a:pt x="36" y="162"/>
                    <a:pt x="37" y="164"/>
                    <a:pt x="37" y="166"/>
                  </a:cubicBezTo>
                  <a:cubicBezTo>
                    <a:pt x="16" y="182"/>
                    <a:pt x="16" y="182"/>
                    <a:pt x="16" y="182"/>
                  </a:cubicBezTo>
                  <a:cubicBezTo>
                    <a:pt x="13" y="183"/>
                    <a:pt x="13" y="186"/>
                    <a:pt x="14" y="188"/>
                  </a:cubicBezTo>
                  <a:cubicBezTo>
                    <a:pt x="22" y="203"/>
                    <a:pt x="22" y="203"/>
                    <a:pt x="22" y="203"/>
                  </a:cubicBezTo>
                  <a:cubicBezTo>
                    <a:pt x="23" y="205"/>
                    <a:pt x="26" y="206"/>
                    <a:pt x="28" y="205"/>
                  </a:cubicBezTo>
                  <a:cubicBezTo>
                    <a:pt x="53" y="196"/>
                    <a:pt x="53" y="196"/>
                    <a:pt x="53" y="196"/>
                  </a:cubicBezTo>
                  <a:cubicBezTo>
                    <a:pt x="55" y="197"/>
                    <a:pt x="56" y="199"/>
                    <a:pt x="57" y="200"/>
                  </a:cubicBezTo>
                  <a:cubicBezTo>
                    <a:pt x="44" y="222"/>
                    <a:pt x="44" y="222"/>
                    <a:pt x="44" y="222"/>
                  </a:cubicBezTo>
                  <a:cubicBezTo>
                    <a:pt x="42" y="225"/>
                    <a:pt x="43" y="228"/>
                    <a:pt x="45" y="229"/>
                  </a:cubicBezTo>
                  <a:cubicBezTo>
                    <a:pt x="58" y="240"/>
                    <a:pt x="58" y="240"/>
                    <a:pt x="58" y="240"/>
                  </a:cubicBezTo>
                  <a:cubicBezTo>
                    <a:pt x="59" y="241"/>
                    <a:pt x="62" y="241"/>
                    <a:pt x="64" y="239"/>
                  </a:cubicBezTo>
                  <a:cubicBezTo>
                    <a:pt x="83" y="221"/>
                    <a:pt x="83" y="221"/>
                    <a:pt x="83" y="221"/>
                  </a:cubicBezTo>
                  <a:cubicBezTo>
                    <a:pt x="85" y="222"/>
                    <a:pt x="87" y="223"/>
                    <a:pt x="90" y="225"/>
                  </a:cubicBezTo>
                  <a:cubicBezTo>
                    <a:pt x="86" y="250"/>
                    <a:pt x="86" y="250"/>
                    <a:pt x="86" y="250"/>
                  </a:cubicBezTo>
                  <a:cubicBezTo>
                    <a:pt x="85" y="253"/>
                    <a:pt x="87" y="256"/>
                    <a:pt x="89" y="256"/>
                  </a:cubicBezTo>
                  <a:cubicBezTo>
                    <a:pt x="105" y="261"/>
                    <a:pt x="105" y="261"/>
                    <a:pt x="105" y="261"/>
                  </a:cubicBezTo>
                  <a:cubicBezTo>
                    <a:pt x="107" y="262"/>
                    <a:pt x="110" y="260"/>
                    <a:pt x="111" y="258"/>
                  </a:cubicBezTo>
                  <a:cubicBezTo>
                    <a:pt x="122" y="234"/>
                    <a:pt x="122" y="234"/>
                    <a:pt x="122" y="234"/>
                  </a:cubicBezTo>
                  <a:cubicBezTo>
                    <a:pt x="123" y="234"/>
                    <a:pt x="124" y="234"/>
                    <a:pt x="125" y="234"/>
                  </a:cubicBezTo>
                  <a:cubicBezTo>
                    <a:pt x="132" y="259"/>
                    <a:pt x="132" y="259"/>
                    <a:pt x="132" y="259"/>
                  </a:cubicBezTo>
                  <a:cubicBezTo>
                    <a:pt x="132" y="261"/>
                    <a:pt x="135" y="263"/>
                    <a:pt x="137" y="263"/>
                  </a:cubicBezTo>
                  <a:cubicBezTo>
                    <a:pt x="154" y="261"/>
                    <a:pt x="154" y="261"/>
                    <a:pt x="154" y="261"/>
                  </a:cubicBezTo>
                  <a:cubicBezTo>
                    <a:pt x="156" y="261"/>
                    <a:pt x="158" y="258"/>
                    <a:pt x="158" y="256"/>
                  </a:cubicBezTo>
                  <a:cubicBezTo>
                    <a:pt x="158" y="231"/>
                    <a:pt x="158" y="231"/>
                    <a:pt x="158" y="231"/>
                  </a:cubicBezTo>
                  <a:cubicBezTo>
                    <a:pt x="161" y="231"/>
                    <a:pt x="163" y="230"/>
                    <a:pt x="166" y="229"/>
                  </a:cubicBezTo>
                  <a:cubicBezTo>
                    <a:pt x="180" y="249"/>
                    <a:pt x="180" y="249"/>
                    <a:pt x="180" y="249"/>
                  </a:cubicBezTo>
                  <a:cubicBezTo>
                    <a:pt x="182" y="251"/>
                    <a:pt x="185" y="252"/>
                    <a:pt x="187" y="251"/>
                  </a:cubicBezTo>
                  <a:cubicBezTo>
                    <a:pt x="202" y="242"/>
                    <a:pt x="202" y="242"/>
                    <a:pt x="202" y="242"/>
                  </a:cubicBezTo>
                  <a:cubicBezTo>
                    <a:pt x="204" y="241"/>
                    <a:pt x="205" y="238"/>
                    <a:pt x="204" y="236"/>
                  </a:cubicBezTo>
                  <a:cubicBezTo>
                    <a:pt x="195" y="214"/>
                    <a:pt x="195" y="214"/>
                    <a:pt x="195" y="214"/>
                  </a:cubicBezTo>
                  <a:cubicBezTo>
                    <a:pt x="197" y="212"/>
                    <a:pt x="199" y="210"/>
                    <a:pt x="201" y="208"/>
                  </a:cubicBezTo>
                  <a:cubicBezTo>
                    <a:pt x="222" y="221"/>
                    <a:pt x="222" y="221"/>
                    <a:pt x="222" y="221"/>
                  </a:cubicBezTo>
                  <a:cubicBezTo>
                    <a:pt x="224" y="223"/>
                    <a:pt x="227" y="223"/>
                    <a:pt x="228" y="221"/>
                  </a:cubicBezTo>
                  <a:cubicBezTo>
                    <a:pt x="239" y="208"/>
                    <a:pt x="239" y="208"/>
                    <a:pt x="239" y="208"/>
                  </a:cubicBezTo>
                  <a:cubicBezTo>
                    <a:pt x="241" y="206"/>
                    <a:pt x="240" y="203"/>
                    <a:pt x="239" y="201"/>
                  </a:cubicBezTo>
                  <a:cubicBezTo>
                    <a:pt x="222" y="183"/>
                    <a:pt x="222" y="183"/>
                    <a:pt x="222" y="183"/>
                  </a:cubicBezTo>
                  <a:cubicBezTo>
                    <a:pt x="223" y="181"/>
                    <a:pt x="224" y="178"/>
                    <a:pt x="225" y="176"/>
                  </a:cubicBezTo>
                  <a:cubicBezTo>
                    <a:pt x="249" y="179"/>
                    <a:pt x="249" y="179"/>
                    <a:pt x="249" y="179"/>
                  </a:cubicBezTo>
                  <a:cubicBezTo>
                    <a:pt x="252" y="180"/>
                    <a:pt x="255" y="178"/>
                    <a:pt x="255" y="176"/>
                  </a:cubicBezTo>
                  <a:lnTo>
                    <a:pt x="260" y="160"/>
                  </a:lnTo>
                  <a:close/>
                  <a:moveTo>
                    <a:pt x="120" y="208"/>
                  </a:moveTo>
                  <a:cubicBezTo>
                    <a:pt x="128" y="179"/>
                    <a:pt x="128" y="179"/>
                    <a:pt x="128" y="179"/>
                  </a:cubicBezTo>
                  <a:cubicBezTo>
                    <a:pt x="137" y="180"/>
                    <a:pt x="146" y="178"/>
                    <a:pt x="154" y="174"/>
                  </a:cubicBezTo>
                  <a:cubicBezTo>
                    <a:pt x="176" y="196"/>
                    <a:pt x="176" y="196"/>
                    <a:pt x="176" y="196"/>
                  </a:cubicBezTo>
                  <a:cubicBezTo>
                    <a:pt x="160" y="207"/>
                    <a:pt x="140" y="212"/>
                    <a:pt x="120" y="208"/>
                  </a:cubicBezTo>
                  <a:close/>
                  <a:moveTo>
                    <a:pt x="63" y="163"/>
                  </a:moveTo>
                  <a:cubicBezTo>
                    <a:pt x="93" y="156"/>
                    <a:pt x="93" y="156"/>
                    <a:pt x="93" y="156"/>
                  </a:cubicBezTo>
                  <a:cubicBezTo>
                    <a:pt x="98" y="164"/>
                    <a:pt x="105" y="170"/>
                    <a:pt x="113" y="174"/>
                  </a:cubicBezTo>
                  <a:cubicBezTo>
                    <a:pt x="105" y="204"/>
                    <a:pt x="105" y="204"/>
                    <a:pt x="105" y="204"/>
                  </a:cubicBezTo>
                  <a:cubicBezTo>
                    <a:pt x="86" y="196"/>
                    <a:pt x="71" y="181"/>
                    <a:pt x="63" y="163"/>
                  </a:cubicBezTo>
                  <a:close/>
                  <a:moveTo>
                    <a:pt x="147" y="58"/>
                  </a:moveTo>
                  <a:cubicBezTo>
                    <a:pt x="138" y="87"/>
                    <a:pt x="138" y="87"/>
                    <a:pt x="138" y="87"/>
                  </a:cubicBezTo>
                  <a:cubicBezTo>
                    <a:pt x="128" y="86"/>
                    <a:pt x="118" y="88"/>
                    <a:pt x="110" y="93"/>
                  </a:cubicBezTo>
                  <a:cubicBezTo>
                    <a:pt x="88" y="71"/>
                    <a:pt x="88" y="71"/>
                    <a:pt x="88" y="71"/>
                  </a:cubicBezTo>
                  <a:cubicBezTo>
                    <a:pt x="105" y="59"/>
                    <a:pt x="126" y="54"/>
                    <a:pt x="147" y="58"/>
                  </a:cubicBezTo>
                  <a:close/>
                  <a:moveTo>
                    <a:pt x="204" y="104"/>
                  </a:moveTo>
                  <a:cubicBezTo>
                    <a:pt x="174" y="112"/>
                    <a:pt x="174" y="112"/>
                    <a:pt x="174" y="112"/>
                  </a:cubicBezTo>
                  <a:cubicBezTo>
                    <a:pt x="170" y="103"/>
                    <a:pt x="162" y="96"/>
                    <a:pt x="153" y="91"/>
                  </a:cubicBezTo>
                  <a:cubicBezTo>
                    <a:pt x="162" y="62"/>
                    <a:pt x="162" y="62"/>
                    <a:pt x="162" y="62"/>
                  </a:cubicBezTo>
                  <a:cubicBezTo>
                    <a:pt x="182" y="70"/>
                    <a:pt x="196" y="86"/>
                    <a:pt x="204" y="104"/>
                  </a:cubicBezTo>
                  <a:close/>
                  <a:moveTo>
                    <a:pt x="179" y="126"/>
                  </a:moveTo>
                  <a:cubicBezTo>
                    <a:pt x="208" y="119"/>
                    <a:pt x="208" y="119"/>
                    <a:pt x="208" y="119"/>
                  </a:cubicBezTo>
                  <a:cubicBezTo>
                    <a:pt x="210" y="130"/>
                    <a:pt x="210" y="142"/>
                    <a:pt x="207" y="154"/>
                  </a:cubicBezTo>
                  <a:cubicBezTo>
                    <a:pt x="203" y="167"/>
                    <a:pt x="196" y="177"/>
                    <a:pt x="188" y="186"/>
                  </a:cubicBezTo>
                  <a:cubicBezTo>
                    <a:pt x="167" y="164"/>
                    <a:pt x="167" y="164"/>
                    <a:pt x="167" y="164"/>
                  </a:cubicBezTo>
                  <a:cubicBezTo>
                    <a:pt x="172" y="159"/>
                    <a:pt x="175" y="153"/>
                    <a:pt x="177" y="146"/>
                  </a:cubicBezTo>
                  <a:cubicBezTo>
                    <a:pt x="179" y="139"/>
                    <a:pt x="180" y="133"/>
                    <a:pt x="179" y="126"/>
                  </a:cubicBezTo>
                  <a:close/>
                  <a:moveTo>
                    <a:pt x="152" y="138"/>
                  </a:moveTo>
                  <a:cubicBezTo>
                    <a:pt x="149" y="149"/>
                    <a:pt x="138" y="155"/>
                    <a:pt x="128" y="152"/>
                  </a:cubicBezTo>
                  <a:cubicBezTo>
                    <a:pt x="117" y="149"/>
                    <a:pt x="111" y="138"/>
                    <a:pt x="114" y="127"/>
                  </a:cubicBezTo>
                  <a:cubicBezTo>
                    <a:pt x="117" y="117"/>
                    <a:pt x="128" y="111"/>
                    <a:pt x="139" y="114"/>
                  </a:cubicBezTo>
                  <a:cubicBezTo>
                    <a:pt x="149" y="117"/>
                    <a:pt x="155" y="128"/>
                    <a:pt x="152" y="138"/>
                  </a:cubicBezTo>
                  <a:close/>
                  <a:moveTo>
                    <a:pt x="88" y="141"/>
                  </a:moveTo>
                  <a:cubicBezTo>
                    <a:pt x="58" y="149"/>
                    <a:pt x="58" y="149"/>
                    <a:pt x="58" y="149"/>
                  </a:cubicBezTo>
                  <a:cubicBezTo>
                    <a:pt x="56" y="137"/>
                    <a:pt x="56" y="124"/>
                    <a:pt x="60" y="112"/>
                  </a:cubicBezTo>
                  <a:cubicBezTo>
                    <a:pt x="63" y="100"/>
                    <a:pt x="69" y="90"/>
                    <a:pt x="77" y="82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94" y="108"/>
                    <a:pt x="91" y="114"/>
                    <a:pt x="89" y="120"/>
                  </a:cubicBezTo>
                  <a:cubicBezTo>
                    <a:pt x="87" y="127"/>
                    <a:pt x="87" y="134"/>
                    <a:pt x="88" y="14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/>
            <a:lstStyle/>
            <a:p>
              <a:pPr defTabSz="914217">
                <a:defRPr/>
              </a:pPr>
              <a:endParaRPr lang="en-US" sz="5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33">
              <a:extLst>
                <a:ext uri="{FF2B5EF4-FFF2-40B4-BE49-F238E27FC236}">
                  <a16:creationId xmlns:a16="http://schemas.microsoft.com/office/drawing/2014/main" id="{052ED715-FFDA-804C-BB2A-A0295FC67BA9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5127283" y="5707097"/>
              <a:ext cx="2339662" cy="2342047"/>
            </a:xfrm>
            <a:custGeom>
              <a:avLst/>
              <a:gdLst>
                <a:gd name="T0" fmla="*/ 500 w 562"/>
                <a:gd name="T1" fmla="*/ 309 h 563"/>
                <a:gd name="T2" fmla="*/ 561 w 562"/>
                <a:gd name="T3" fmla="*/ 265 h 563"/>
                <a:gd name="T4" fmla="*/ 491 w 562"/>
                <a:gd name="T5" fmla="*/ 220 h 563"/>
                <a:gd name="T6" fmla="*/ 532 w 562"/>
                <a:gd name="T7" fmla="*/ 159 h 563"/>
                <a:gd name="T8" fmla="*/ 449 w 562"/>
                <a:gd name="T9" fmla="*/ 143 h 563"/>
                <a:gd name="T10" fmla="*/ 467 w 562"/>
                <a:gd name="T11" fmla="*/ 73 h 563"/>
                <a:gd name="T12" fmla="*/ 382 w 562"/>
                <a:gd name="T13" fmla="*/ 90 h 563"/>
                <a:gd name="T14" fmla="*/ 388 w 562"/>
                <a:gd name="T15" fmla="*/ 31 h 563"/>
                <a:gd name="T16" fmla="*/ 333 w 562"/>
                <a:gd name="T17" fmla="*/ 15 h 563"/>
                <a:gd name="T18" fmla="*/ 299 w 562"/>
                <a:gd name="T19" fmla="*/ 66 h 563"/>
                <a:gd name="T20" fmla="*/ 235 w 562"/>
                <a:gd name="T21" fmla="*/ 6 h 563"/>
                <a:gd name="T22" fmla="*/ 216 w 562"/>
                <a:gd name="T23" fmla="*/ 79 h 563"/>
                <a:gd name="T24" fmla="*/ 165 w 562"/>
                <a:gd name="T25" fmla="*/ 27 h 563"/>
                <a:gd name="T26" fmla="*/ 152 w 562"/>
                <a:gd name="T27" fmla="*/ 112 h 563"/>
                <a:gd name="T28" fmla="*/ 91 w 562"/>
                <a:gd name="T29" fmla="*/ 89 h 563"/>
                <a:gd name="T30" fmla="*/ 55 w 562"/>
                <a:gd name="T31" fmla="*/ 134 h 563"/>
                <a:gd name="T32" fmla="*/ 89 w 562"/>
                <a:gd name="T33" fmla="*/ 190 h 563"/>
                <a:gd name="T34" fmla="*/ 18 w 562"/>
                <a:gd name="T35" fmla="*/ 187 h 563"/>
                <a:gd name="T36" fmla="*/ 68 w 562"/>
                <a:gd name="T37" fmla="*/ 258 h 563"/>
                <a:gd name="T38" fmla="*/ 67 w 562"/>
                <a:gd name="T39" fmla="*/ 271 h 563"/>
                <a:gd name="T40" fmla="*/ 6 w 562"/>
                <a:gd name="T41" fmla="*/ 333 h 563"/>
                <a:gd name="T42" fmla="*/ 80 w 562"/>
                <a:gd name="T43" fmla="*/ 356 h 563"/>
                <a:gd name="T44" fmla="*/ 47 w 562"/>
                <a:gd name="T45" fmla="*/ 434 h 563"/>
                <a:gd name="T46" fmla="*/ 122 w 562"/>
                <a:gd name="T47" fmla="*/ 429 h 563"/>
                <a:gd name="T48" fmla="*/ 123 w 562"/>
                <a:gd name="T49" fmla="*/ 513 h 563"/>
                <a:gd name="T50" fmla="*/ 191 w 562"/>
                <a:gd name="T51" fmla="*/ 480 h 563"/>
                <a:gd name="T52" fmla="*/ 225 w 562"/>
                <a:gd name="T53" fmla="*/ 558 h 563"/>
                <a:gd name="T54" fmla="*/ 268 w 562"/>
                <a:gd name="T55" fmla="*/ 501 h 563"/>
                <a:gd name="T56" fmla="*/ 328 w 562"/>
                <a:gd name="T57" fmla="*/ 558 h 563"/>
                <a:gd name="T58" fmla="*/ 353 w 562"/>
                <a:gd name="T59" fmla="*/ 490 h 563"/>
                <a:gd name="T60" fmla="*/ 430 w 562"/>
                <a:gd name="T61" fmla="*/ 519 h 563"/>
                <a:gd name="T62" fmla="*/ 429 w 562"/>
                <a:gd name="T63" fmla="*/ 446 h 563"/>
                <a:gd name="T64" fmla="*/ 510 w 562"/>
                <a:gd name="T65" fmla="*/ 444 h 563"/>
                <a:gd name="T66" fmla="*/ 481 w 562"/>
                <a:gd name="T67" fmla="*/ 376 h 563"/>
                <a:gd name="T68" fmla="*/ 555 w 562"/>
                <a:gd name="T69" fmla="*/ 342 h 563"/>
                <a:gd name="T70" fmla="*/ 329 w 562"/>
                <a:gd name="T71" fmla="*/ 372 h 563"/>
                <a:gd name="T72" fmla="*/ 135 w 562"/>
                <a:gd name="T73" fmla="*/ 350 h 563"/>
                <a:gd name="T74" fmla="*/ 224 w 562"/>
                <a:gd name="T75" fmla="*/ 436 h 563"/>
                <a:gd name="T76" fmla="*/ 295 w 562"/>
                <a:gd name="T77" fmla="*/ 187 h 563"/>
                <a:gd name="T78" fmla="*/ 313 w 562"/>
                <a:gd name="T79" fmla="*/ 124 h 563"/>
                <a:gd name="T80" fmla="*/ 327 w 562"/>
                <a:gd name="T81" fmla="*/ 196 h 563"/>
                <a:gd name="T82" fmla="*/ 382 w 562"/>
                <a:gd name="T83" fmla="*/ 271 h 563"/>
                <a:gd name="T84" fmla="*/ 401 w 562"/>
                <a:gd name="T85" fmla="*/ 399 h 563"/>
                <a:gd name="T86" fmla="*/ 382 w 562"/>
                <a:gd name="T87" fmla="*/ 271 h 563"/>
                <a:gd name="T88" fmla="*/ 243 w 562"/>
                <a:gd name="T89" fmla="*/ 273 h 563"/>
                <a:gd name="T90" fmla="*/ 188 w 562"/>
                <a:gd name="T91" fmla="*/ 302 h 563"/>
                <a:gd name="T92" fmla="*/ 163 w 562"/>
                <a:gd name="T93" fmla="*/ 175 h 563"/>
                <a:gd name="T94" fmla="*/ 188 w 562"/>
                <a:gd name="T95" fmla="*/ 302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62" h="563">
                  <a:moveTo>
                    <a:pt x="555" y="342"/>
                  </a:moveTo>
                  <a:cubicBezTo>
                    <a:pt x="557" y="337"/>
                    <a:pt x="554" y="331"/>
                    <a:pt x="548" y="329"/>
                  </a:cubicBezTo>
                  <a:cubicBezTo>
                    <a:pt x="500" y="309"/>
                    <a:pt x="500" y="309"/>
                    <a:pt x="500" y="309"/>
                  </a:cubicBezTo>
                  <a:cubicBezTo>
                    <a:pt x="501" y="302"/>
                    <a:pt x="501" y="296"/>
                    <a:pt x="501" y="290"/>
                  </a:cubicBezTo>
                  <a:cubicBezTo>
                    <a:pt x="552" y="277"/>
                    <a:pt x="552" y="277"/>
                    <a:pt x="552" y="277"/>
                  </a:cubicBezTo>
                  <a:cubicBezTo>
                    <a:pt x="558" y="275"/>
                    <a:pt x="562" y="270"/>
                    <a:pt x="561" y="265"/>
                  </a:cubicBezTo>
                  <a:cubicBezTo>
                    <a:pt x="556" y="230"/>
                    <a:pt x="556" y="230"/>
                    <a:pt x="556" y="230"/>
                  </a:cubicBezTo>
                  <a:cubicBezTo>
                    <a:pt x="556" y="224"/>
                    <a:pt x="551" y="220"/>
                    <a:pt x="545" y="220"/>
                  </a:cubicBezTo>
                  <a:cubicBezTo>
                    <a:pt x="491" y="220"/>
                    <a:pt x="491" y="220"/>
                    <a:pt x="491" y="220"/>
                  </a:cubicBezTo>
                  <a:cubicBezTo>
                    <a:pt x="490" y="215"/>
                    <a:pt x="488" y="209"/>
                    <a:pt x="486" y="204"/>
                  </a:cubicBezTo>
                  <a:cubicBezTo>
                    <a:pt x="528" y="174"/>
                    <a:pt x="528" y="174"/>
                    <a:pt x="528" y="174"/>
                  </a:cubicBezTo>
                  <a:cubicBezTo>
                    <a:pt x="533" y="170"/>
                    <a:pt x="535" y="164"/>
                    <a:pt x="532" y="159"/>
                  </a:cubicBezTo>
                  <a:cubicBezTo>
                    <a:pt x="515" y="128"/>
                    <a:pt x="515" y="128"/>
                    <a:pt x="515" y="128"/>
                  </a:cubicBezTo>
                  <a:cubicBezTo>
                    <a:pt x="513" y="123"/>
                    <a:pt x="507" y="121"/>
                    <a:pt x="502" y="123"/>
                  </a:cubicBezTo>
                  <a:cubicBezTo>
                    <a:pt x="449" y="143"/>
                    <a:pt x="449" y="143"/>
                    <a:pt x="449" y="143"/>
                  </a:cubicBezTo>
                  <a:cubicBezTo>
                    <a:pt x="446" y="140"/>
                    <a:pt x="443" y="136"/>
                    <a:pt x="439" y="133"/>
                  </a:cubicBezTo>
                  <a:cubicBezTo>
                    <a:pt x="469" y="88"/>
                    <a:pt x="469" y="88"/>
                    <a:pt x="469" y="88"/>
                  </a:cubicBezTo>
                  <a:cubicBezTo>
                    <a:pt x="472" y="83"/>
                    <a:pt x="472" y="76"/>
                    <a:pt x="467" y="73"/>
                  </a:cubicBezTo>
                  <a:cubicBezTo>
                    <a:pt x="440" y="50"/>
                    <a:pt x="440" y="50"/>
                    <a:pt x="440" y="50"/>
                  </a:cubicBezTo>
                  <a:cubicBezTo>
                    <a:pt x="437" y="46"/>
                    <a:pt x="430" y="47"/>
                    <a:pt x="426" y="51"/>
                  </a:cubicBezTo>
                  <a:cubicBezTo>
                    <a:pt x="382" y="90"/>
                    <a:pt x="382" y="90"/>
                    <a:pt x="382" y="90"/>
                  </a:cubicBezTo>
                  <a:cubicBezTo>
                    <a:pt x="382" y="91"/>
                    <a:pt x="382" y="91"/>
                    <a:pt x="382" y="91"/>
                  </a:cubicBezTo>
                  <a:cubicBezTo>
                    <a:pt x="380" y="90"/>
                    <a:pt x="379" y="90"/>
                    <a:pt x="378" y="89"/>
                  </a:cubicBezTo>
                  <a:cubicBezTo>
                    <a:pt x="388" y="31"/>
                    <a:pt x="388" y="31"/>
                    <a:pt x="388" y="31"/>
                  </a:cubicBezTo>
                  <a:cubicBezTo>
                    <a:pt x="389" y="25"/>
                    <a:pt x="385" y="20"/>
                    <a:pt x="380" y="18"/>
                  </a:cubicBezTo>
                  <a:cubicBezTo>
                    <a:pt x="346" y="9"/>
                    <a:pt x="346" y="9"/>
                    <a:pt x="346" y="9"/>
                  </a:cubicBezTo>
                  <a:cubicBezTo>
                    <a:pt x="341" y="7"/>
                    <a:pt x="335" y="10"/>
                    <a:pt x="333" y="15"/>
                  </a:cubicBezTo>
                  <a:cubicBezTo>
                    <a:pt x="309" y="69"/>
                    <a:pt x="309" y="69"/>
                    <a:pt x="309" y="69"/>
                  </a:cubicBezTo>
                  <a:cubicBezTo>
                    <a:pt x="306" y="69"/>
                    <a:pt x="302" y="68"/>
                    <a:pt x="299" y="68"/>
                  </a:cubicBezTo>
                  <a:cubicBezTo>
                    <a:pt x="299" y="67"/>
                    <a:pt x="299" y="67"/>
                    <a:pt x="299" y="66"/>
                  </a:cubicBezTo>
                  <a:cubicBezTo>
                    <a:pt x="282" y="9"/>
                    <a:pt x="282" y="9"/>
                    <a:pt x="282" y="9"/>
                  </a:cubicBezTo>
                  <a:cubicBezTo>
                    <a:pt x="281" y="4"/>
                    <a:pt x="275" y="0"/>
                    <a:pt x="270" y="1"/>
                  </a:cubicBezTo>
                  <a:cubicBezTo>
                    <a:pt x="235" y="6"/>
                    <a:pt x="235" y="6"/>
                    <a:pt x="235" y="6"/>
                  </a:cubicBezTo>
                  <a:cubicBezTo>
                    <a:pt x="230" y="7"/>
                    <a:pt x="226" y="12"/>
                    <a:pt x="226" y="18"/>
                  </a:cubicBezTo>
                  <a:cubicBezTo>
                    <a:pt x="227" y="75"/>
                    <a:pt x="227" y="75"/>
                    <a:pt x="227" y="75"/>
                  </a:cubicBezTo>
                  <a:cubicBezTo>
                    <a:pt x="224" y="76"/>
                    <a:pt x="220" y="77"/>
                    <a:pt x="216" y="79"/>
                  </a:cubicBezTo>
                  <a:cubicBezTo>
                    <a:pt x="215" y="78"/>
                    <a:pt x="215" y="78"/>
                    <a:pt x="215" y="78"/>
                  </a:cubicBezTo>
                  <a:cubicBezTo>
                    <a:pt x="180" y="30"/>
                    <a:pt x="180" y="30"/>
                    <a:pt x="180" y="30"/>
                  </a:cubicBezTo>
                  <a:cubicBezTo>
                    <a:pt x="176" y="26"/>
                    <a:pt x="170" y="24"/>
                    <a:pt x="165" y="27"/>
                  </a:cubicBezTo>
                  <a:cubicBezTo>
                    <a:pt x="135" y="45"/>
                    <a:pt x="135" y="45"/>
                    <a:pt x="135" y="45"/>
                  </a:cubicBezTo>
                  <a:cubicBezTo>
                    <a:pt x="130" y="47"/>
                    <a:pt x="128" y="53"/>
                    <a:pt x="130" y="59"/>
                  </a:cubicBezTo>
                  <a:cubicBezTo>
                    <a:pt x="152" y="112"/>
                    <a:pt x="152" y="112"/>
                    <a:pt x="152" y="112"/>
                  </a:cubicBezTo>
                  <a:cubicBezTo>
                    <a:pt x="149" y="115"/>
                    <a:pt x="145" y="118"/>
                    <a:pt x="142" y="121"/>
                  </a:cubicBezTo>
                  <a:cubicBezTo>
                    <a:pt x="141" y="121"/>
                    <a:pt x="141" y="121"/>
                    <a:pt x="141" y="121"/>
                  </a:cubicBezTo>
                  <a:cubicBezTo>
                    <a:pt x="91" y="89"/>
                    <a:pt x="91" y="89"/>
                    <a:pt x="91" y="89"/>
                  </a:cubicBezTo>
                  <a:cubicBezTo>
                    <a:pt x="86" y="86"/>
                    <a:pt x="80" y="87"/>
                    <a:pt x="77" y="91"/>
                  </a:cubicBezTo>
                  <a:cubicBezTo>
                    <a:pt x="54" y="119"/>
                    <a:pt x="54" y="119"/>
                    <a:pt x="54" y="119"/>
                  </a:cubicBezTo>
                  <a:cubicBezTo>
                    <a:pt x="51" y="123"/>
                    <a:pt x="51" y="129"/>
                    <a:pt x="55" y="134"/>
                  </a:cubicBezTo>
                  <a:cubicBezTo>
                    <a:pt x="96" y="176"/>
                    <a:pt x="96" y="176"/>
                    <a:pt x="96" y="176"/>
                  </a:cubicBezTo>
                  <a:cubicBezTo>
                    <a:pt x="96" y="177"/>
                    <a:pt x="96" y="177"/>
                    <a:pt x="96" y="177"/>
                  </a:cubicBezTo>
                  <a:cubicBezTo>
                    <a:pt x="94" y="181"/>
                    <a:pt x="92" y="185"/>
                    <a:pt x="89" y="190"/>
                  </a:cubicBezTo>
                  <a:cubicBezTo>
                    <a:pt x="89" y="189"/>
                    <a:pt x="89" y="189"/>
                    <a:pt x="89" y="189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25" y="179"/>
                    <a:pt x="19" y="182"/>
                    <a:pt x="18" y="187"/>
                  </a:cubicBezTo>
                  <a:cubicBezTo>
                    <a:pt x="8" y="222"/>
                    <a:pt x="8" y="222"/>
                    <a:pt x="8" y="222"/>
                  </a:cubicBezTo>
                  <a:cubicBezTo>
                    <a:pt x="6" y="226"/>
                    <a:pt x="9" y="232"/>
                    <a:pt x="14" y="235"/>
                  </a:cubicBezTo>
                  <a:cubicBezTo>
                    <a:pt x="68" y="258"/>
                    <a:pt x="68" y="258"/>
                    <a:pt x="68" y="258"/>
                  </a:cubicBezTo>
                  <a:cubicBezTo>
                    <a:pt x="69" y="259"/>
                    <a:pt x="69" y="259"/>
                    <a:pt x="69" y="259"/>
                  </a:cubicBezTo>
                  <a:cubicBezTo>
                    <a:pt x="69" y="263"/>
                    <a:pt x="68" y="267"/>
                    <a:pt x="68" y="271"/>
                  </a:cubicBezTo>
                  <a:cubicBezTo>
                    <a:pt x="67" y="271"/>
                    <a:pt x="67" y="271"/>
                    <a:pt x="67" y="271"/>
                  </a:cubicBezTo>
                  <a:cubicBezTo>
                    <a:pt x="10" y="286"/>
                    <a:pt x="10" y="286"/>
                    <a:pt x="10" y="286"/>
                  </a:cubicBezTo>
                  <a:cubicBezTo>
                    <a:pt x="4" y="287"/>
                    <a:pt x="0" y="293"/>
                    <a:pt x="1" y="298"/>
                  </a:cubicBezTo>
                  <a:cubicBezTo>
                    <a:pt x="6" y="333"/>
                    <a:pt x="6" y="333"/>
                    <a:pt x="6" y="333"/>
                  </a:cubicBezTo>
                  <a:cubicBezTo>
                    <a:pt x="6" y="338"/>
                    <a:pt x="11" y="342"/>
                    <a:pt x="17" y="342"/>
                  </a:cubicBezTo>
                  <a:cubicBezTo>
                    <a:pt x="75" y="342"/>
                    <a:pt x="75" y="342"/>
                    <a:pt x="75" y="342"/>
                  </a:cubicBezTo>
                  <a:cubicBezTo>
                    <a:pt x="77" y="347"/>
                    <a:pt x="78" y="351"/>
                    <a:pt x="80" y="356"/>
                  </a:cubicBezTo>
                  <a:cubicBezTo>
                    <a:pt x="33" y="389"/>
                    <a:pt x="33" y="389"/>
                    <a:pt x="33" y="389"/>
                  </a:cubicBezTo>
                  <a:cubicBezTo>
                    <a:pt x="28" y="392"/>
                    <a:pt x="27" y="399"/>
                    <a:pt x="30" y="403"/>
                  </a:cubicBezTo>
                  <a:cubicBezTo>
                    <a:pt x="47" y="434"/>
                    <a:pt x="47" y="434"/>
                    <a:pt x="47" y="434"/>
                  </a:cubicBezTo>
                  <a:cubicBezTo>
                    <a:pt x="49" y="439"/>
                    <a:pt x="55" y="441"/>
                    <a:pt x="60" y="439"/>
                  </a:cubicBezTo>
                  <a:cubicBezTo>
                    <a:pt x="114" y="418"/>
                    <a:pt x="114" y="418"/>
                    <a:pt x="114" y="418"/>
                  </a:cubicBezTo>
                  <a:cubicBezTo>
                    <a:pt x="117" y="422"/>
                    <a:pt x="119" y="425"/>
                    <a:pt x="122" y="429"/>
                  </a:cubicBezTo>
                  <a:cubicBezTo>
                    <a:pt x="93" y="476"/>
                    <a:pt x="93" y="476"/>
                    <a:pt x="93" y="476"/>
                  </a:cubicBezTo>
                  <a:cubicBezTo>
                    <a:pt x="90" y="481"/>
                    <a:pt x="91" y="488"/>
                    <a:pt x="95" y="491"/>
                  </a:cubicBezTo>
                  <a:cubicBezTo>
                    <a:pt x="123" y="513"/>
                    <a:pt x="123" y="513"/>
                    <a:pt x="123" y="513"/>
                  </a:cubicBezTo>
                  <a:cubicBezTo>
                    <a:pt x="127" y="517"/>
                    <a:pt x="133" y="516"/>
                    <a:pt x="137" y="512"/>
                  </a:cubicBezTo>
                  <a:cubicBezTo>
                    <a:pt x="178" y="473"/>
                    <a:pt x="178" y="473"/>
                    <a:pt x="178" y="473"/>
                  </a:cubicBezTo>
                  <a:cubicBezTo>
                    <a:pt x="182" y="476"/>
                    <a:pt x="187" y="478"/>
                    <a:pt x="191" y="480"/>
                  </a:cubicBezTo>
                  <a:cubicBezTo>
                    <a:pt x="183" y="536"/>
                    <a:pt x="183" y="536"/>
                    <a:pt x="183" y="536"/>
                  </a:cubicBezTo>
                  <a:cubicBezTo>
                    <a:pt x="182" y="542"/>
                    <a:pt x="185" y="547"/>
                    <a:pt x="190" y="548"/>
                  </a:cubicBezTo>
                  <a:cubicBezTo>
                    <a:pt x="225" y="558"/>
                    <a:pt x="225" y="558"/>
                    <a:pt x="225" y="558"/>
                  </a:cubicBezTo>
                  <a:cubicBezTo>
                    <a:pt x="229" y="560"/>
                    <a:pt x="235" y="557"/>
                    <a:pt x="238" y="552"/>
                  </a:cubicBezTo>
                  <a:cubicBezTo>
                    <a:pt x="260" y="500"/>
                    <a:pt x="260" y="500"/>
                    <a:pt x="260" y="500"/>
                  </a:cubicBezTo>
                  <a:cubicBezTo>
                    <a:pt x="262" y="500"/>
                    <a:pt x="265" y="501"/>
                    <a:pt x="268" y="501"/>
                  </a:cubicBezTo>
                  <a:cubicBezTo>
                    <a:pt x="281" y="554"/>
                    <a:pt x="281" y="554"/>
                    <a:pt x="281" y="554"/>
                  </a:cubicBezTo>
                  <a:cubicBezTo>
                    <a:pt x="282" y="559"/>
                    <a:pt x="288" y="563"/>
                    <a:pt x="293" y="562"/>
                  </a:cubicBezTo>
                  <a:cubicBezTo>
                    <a:pt x="328" y="558"/>
                    <a:pt x="328" y="558"/>
                    <a:pt x="328" y="558"/>
                  </a:cubicBezTo>
                  <a:cubicBezTo>
                    <a:pt x="334" y="558"/>
                    <a:pt x="338" y="553"/>
                    <a:pt x="338" y="547"/>
                  </a:cubicBezTo>
                  <a:cubicBezTo>
                    <a:pt x="338" y="495"/>
                    <a:pt x="338" y="495"/>
                    <a:pt x="338" y="495"/>
                  </a:cubicBezTo>
                  <a:cubicBezTo>
                    <a:pt x="343" y="493"/>
                    <a:pt x="348" y="492"/>
                    <a:pt x="353" y="490"/>
                  </a:cubicBezTo>
                  <a:cubicBezTo>
                    <a:pt x="385" y="533"/>
                    <a:pt x="385" y="533"/>
                    <a:pt x="385" y="533"/>
                  </a:cubicBezTo>
                  <a:cubicBezTo>
                    <a:pt x="389" y="538"/>
                    <a:pt x="395" y="539"/>
                    <a:pt x="399" y="536"/>
                  </a:cubicBezTo>
                  <a:cubicBezTo>
                    <a:pt x="430" y="519"/>
                    <a:pt x="430" y="519"/>
                    <a:pt x="430" y="519"/>
                  </a:cubicBezTo>
                  <a:cubicBezTo>
                    <a:pt x="435" y="516"/>
                    <a:pt x="437" y="510"/>
                    <a:pt x="435" y="505"/>
                  </a:cubicBezTo>
                  <a:cubicBezTo>
                    <a:pt x="416" y="457"/>
                    <a:pt x="416" y="457"/>
                    <a:pt x="416" y="457"/>
                  </a:cubicBezTo>
                  <a:cubicBezTo>
                    <a:pt x="420" y="454"/>
                    <a:pt x="425" y="450"/>
                    <a:pt x="429" y="446"/>
                  </a:cubicBezTo>
                  <a:cubicBezTo>
                    <a:pt x="473" y="474"/>
                    <a:pt x="473" y="474"/>
                    <a:pt x="473" y="474"/>
                  </a:cubicBezTo>
                  <a:cubicBezTo>
                    <a:pt x="478" y="477"/>
                    <a:pt x="485" y="476"/>
                    <a:pt x="488" y="472"/>
                  </a:cubicBezTo>
                  <a:cubicBezTo>
                    <a:pt x="510" y="444"/>
                    <a:pt x="510" y="444"/>
                    <a:pt x="510" y="444"/>
                  </a:cubicBezTo>
                  <a:cubicBezTo>
                    <a:pt x="514" y="441"/>
                    <a:pt x="514" y="434"/>
                    <a:pt x="510" y="430"/>
                  </a:cubicBezTo>
                  <a:cubicBezTo>
                    <a:pt x="473" y="391"/>
                    <a:pt x="473" y="391"/>
                    <a:pt x="473" y="391"/>
                  </a:cubicBezTo>
                  <a:cubicBezTo>
                    <a:pt x="476" y="386"/>
                    <a:pt x="479" y="381"/>
                    <a:pt x="481" y="376"/>
                  </a:cubicBezTo>
                  <a:cubicBezTo>
                    <a:pt x="533" y="384"/>
                    <a:pt x="533" y="384"/>
                    <a:pt x="533" y="384"/>
                  </a:cubicBezTo>
                  <a:cubicBezTo>
                    <a:pt x="539" y="385"/>
                    <a:pt x="544" y="381"/>
                    <a:pt x="545" y="376"/>
                  </a:cubicBezTo>
                  <a:lnTo>
                    <a:pt x="555" y="342"/>
                  </a:lnTo>
                  <a:close/>
                  <a:moveTo>
                    <a:pt x="255" y="445"/>
                  </a:moveTo>
                  <a:cubicBezTo>
                    <a:pt x="274" y="382"/>
                    <a:pt x="274" y="382"/>
                    <a:pt x="274" y="382"/>
                  </a:cubicBezTo>
                  <a:cubicBezTo>
                    <a:pt x="293" y="384"/>
                    <a:pt x="313" y="381"/>
                    <a:pt x="329" y="372"/>
                  </a:cubicBezTo>
                  <a:cubicBezTo>
                    <a:pt x="376" y="420"/>
                    <a:pt x="376" y="420"/>
                    <a:pt x="376" y="420"/>
                  </a:cubicBezTo>
                  <a:cubicBezTo>
                    <a:pt x="341" y="443"/>
                    <a:pt x="298" y="453"/>
                    <a:pt x="255" y="445"/>
                  </a:cubicBezTo>
                  <a:close/>
                  <a:moveTo>
                    <a:pt x="135" y="350"/>
                  </a:moveTo>
                  <a:cubicBezTo>
                    <a:pt x="199" y="334"/>
                    <a:pt x="199" y="334"/>
                    <a:pt x="199" y="334"/>
                  </a:cubicBezTo>
                  <a:cubicBezTo>
                    <a:pt x="209" y="351"/>
                    <a:pt x="224" y="364"/>
                    <a:pt x="242" y="373"/>
                  </a:cubicBezTo>
                  <a:cubicBezTo>
                    <a:pt x="224" y="436"/>
                    <a:pt x="224" y="436"/>
                    <a:pt x="224" y="436"/>
                  </a:cubicBezTo>
                  <a:cubicBezTo>
                    <a:pt x="183" y="420"/>
                    <a:pt x="152" y="388"/>
                    <a:pt x="135" y="350"/>
                  </a:cubicBezTo>
                  <a:close/>
                  <a:moveTo>
                    <a:pt x="313" y="124"/>
                  </a:moveTo>
                  <a:cubicBezTo>
                    <a:pt x="295" y="187"/>
                    <a:pt x="295" y="187"/>
                    <a:pt x="295" y="187"/>
                  </a:cubicBezTo>
                  <a:cubicBezTo>
                    <a:pt x="273" y="184"/>
                    <a:pt x="252" y="189"/>
                    <a:pt x="234" y="200"/>
                  </a:cubicBezTo>
                  <a:cubicBezTo>
                    <a:pt x="188" y="153"/>
                    <a:pt x="188" y="153"/>
                    <a:pt x="188" y="153"/>
                  </a:cubicBezTo>
                  <a:cubicBezTo>
                    <a:pt x="223" y="127"/>
                    <a:pt x="268" y="116"/>
                    <a:pt x="313" y="124"/>
                  </a:cubicBezTo>
                  <a:close/>
                  <a:moveTo>
                    <a:pt x="436" y="223"/>
                  </a:moveTo>
                  <a:cubicBezTo>
                    <a:pt x="372" y="239"/>
                    <a:pt x="372" y="239"/>
                    <a:pt x="372" y="239"/>
                  </a:cubicBezTo>
                  <a:cubicBezTo>
                    <a:pt x="362" y="221"/>
                    <a:pt x="347" y="205"/>
                    <a:pt x="327" y="196"/>
                  </a:cubicBezTo>
                  <a:cubicBezTo>
                    <a:pt x="345" y="133"/>
                    <a:pt x="345" y="133"/>
                    <a:pt x="345" y="133"/>
                  </a:cubicBezTo>
                  <a:cubicBezTo>
                    <a:pt x="388" y="150"/>
                    <a:pt x="419" y="183"/>
                    <a:pt x="436" y="223"/>
                  </a:cubicBezTo>
                  <a:close/>
                  <a:moveTo>
                    <a:pt x="382" y="271"/>
                  </a:moveTo>
                  <a:cubicBezTo>
                    <a:pt x="445" y="255"/>
                    <a:pt x="445" y="255"/>
                    <a:pt x="445" y="255"/>
                  </a:cubicBezTo>
                  <a:cubicBezTo>
                    <a:pt x="449" y="279"/>
                    <a:pt x="448" y="305"/>
                    <a:pt x="441" y="330"/>
                  </a:cubicBezTo>
                  <a:cubicBezTo>
                    <a:pt x="433" y="357"/>
                    <a:pt x="419" y="380"/>
                    <a:pt x="401" y="399"/>
                  </a:cubicBezTo>
                  <a:cubicBezTo>
                    <a:pt x="356" y="352"/>
                    <a:pt x="356" y="352"/>
                    <a:pt x="356" y="352"/>
                  </a:cubicBezTo>
                  <a:cubicBezTo>
                    <a:pt x="366" y="341"/>
                    <a:pt x="374" y="327"/>
                    <a:pt x="379" y="312"/>
                  </a:cubicBezTo>
                  <a:cubicBezTo>
                    <a:pt x="383" y="298"/>
                    <a:pt x="384" y="284"/>
                    <a:pt x="382" y="271"/>
                  </a:cubicBezTo>
                  <a:close/>
                  <a:moveTo>
                    <a:pt x="325" y="296"/>
                  </a:moveTo>
                  <a:cubicBezTo>
                    <a:pt x="319" y="319"/>
                    <a:pt x="295" y="332"/>
                    <a:pt x="273" y="325"/>
                  </a:cubicBezTo>
                  <a:cubicBezTo>
                    <a:pt x="250" y="319"/>
                    <a:pt x="237" y="295"/>
                    <a:pt x="243" y="273"/>
                  </a:cubicBezTo>
                  <a:cubicBezTo>
                    <a:pt x="250" y="250"/>
                    <a:pt x="274" y="237"/>
                    <a:pt x="296" y="244"/>
                  </a:cubicBezTo>
                  <a:cubicBezTo>
                    <a:pt x="319" y="250"/>
                    <a:pt x="332" y="274"/>
                    <a:pt x="325" y="296"/>
                  </a:cubicBezTo>
                  <a:close/>
                  <a:moveTo>
                    <a:pt x="188" y="302"/>
                  </a:moveTo>
                  <a:cubicBezTo>
                    <a:pt x="125" y="318"/>
                    <a:pt x="125" y="318"/>
                    <a:pt x="125" y="318"/>
                  </a:cubicBezTo>
                  <a:cubicBezTo>
                    <a:pt x="119" y="293"/>
                    <a:pt x="120" y="266"/>
                    <a:pt x="128" y="239"/>
                  </a:cubicBezTo>
                  <a:cubicBezTo>
                    <a:pt x="135" y="215"/>
                    <a:pt x="147" y="193"/>
                    <a:pt x="163" y="175"/>
                  </a:cubicBezTo>
                  <a:cubicBezTo>
                    <a:pt x="209" y="222"/>
                    <a:pt x="209" y="222"/>
                    <a:pt x="209" y="222"/>
                  </a:cubicBezTo>
                  <a:cubicBezTo>
                    <a:pt x="200" y="232"/>
                    <a:pt x="194" y="244"/>
                    <a:pt x="190" y="257"/>
                  </a:cubicBezTo>
                  <a:cubicBezTo>
                    <a:pt x="186" y="273"/>
                    <a:pt x="185" y="288"/>
                    <a:pt x="188" y="30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pPr defTabSz="914217">
                <a:defRPr/>
              </a:pPr>
              <a:endParaRPr lang="en-US" sz="5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22081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0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0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03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0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100355" grpId="0"/>
      <p:bldP spid="100356" grpId="0"/>
      <p:bldP spid="10035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D9BB79FD-2667-7E4D-8E98-7008815C21F4}"/>
              </a:ext>
            </a:extLst>
          </p:cNvPr>
          <p:cNvSpPr txBox="1"/>
          <p:nvPr/>
        </p:nvSpPr>
        <p:spPr>
          <a:xfrm>
            <a:off x="5292300" y="469992"/>
            <a:ext cx="161454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217">
              <a:defRPr/>
            </a:pPr>
            <a:r>
              <a:rPr lang="en-US" sz="900" b="1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Features Slides</a:t>
            </a:r>
          </a:p>
        </p:txBody>
      </p:sp>
      <p:grpSp>
        <p:nvGrpSpPr>
          <p:cNvPr id="312322" name="Group 40">
            <a:extLst>
              <a:ext uri="{FF2B5EF4-FFF2-40B4-BE49-F238E27FC236}">
                <a16:creationId xmlns:a16="http://schemas.microsoft.com/office/drawing/2014/main" id="{7BA60949-5240-8C48-80FB-63C7D3E3F034}"/>
              </a:ext>
            </a:extLst>
          </p:cNvPr>
          <p:cNvGrpSpPr>
            <a:grpSpLocks/>
          </p:cNvGrpSpPr>
          <p:nvPr/>
        </p:nvGrpSpPr>
        <p:grpSpPr bwMode="auto">
          <a:xfrm>
            <a:off x="5726907" y="1135154"/>
            <a:ext cx="738188" cy="129382"/>
            <a:chOff x="1703388" y="2006913"/>
            <a:chExt cx="1478230" cy="258682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D4F323D1-F1F2-7F4E-B82D-F9D07EC1D37C}"/>
                </a:ext>
              </a:extLst>
            </p:cNvPr>
            <p:cNvSpPr/>
            <p:nvPr/>
          </p:nvSpPr>
          <p:spPr>
            <a:xfrm>
              <a:off x="1703388" y="2006913"/>
              <a:ext cx="259087" cy="25868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9323BAE-D5AE-0E41-91E4-F35EA3A02E45}"/>
                </a:ext>
              </a:extLst>
            </p:cNvPr>
            <p:cNvSpPr/>
            <p:nvPr/>
          </p:nvSpPr>
          <p:spPr>
            <a:xfrm>
              <a:off x="2008571" y="2006913"/>
              <a:ext cx="259087" cy="25868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30145DF-9AFC-914D-9E8A-048B4D1B4792}"/>
                </a:ext>
              </a:extLst>
            </p:cNvPr>
            <p:cNvSpPr/>
            <p:nvPr/>
          </p:nvSpPr>
          <p:spPr>
            <a:xfrm>
              <a:off x="2313754" y="2006913"/>
              <a:ext cx="257498" cy="25868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31978CF8-574E-6B4F-89D8-3BD573333E28}"/>
                </a:ext>
              </a:extLst>
            </p:cNvPr>
            <p:cNvSpPr/>
            <p:nvPr/>
          </p:nvSpPr>
          <p:spPr>
            <a:xfrm>
              <a:off x="2617347" y="2006913"/>
              <a:ext cx="259088" cy="2586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61A7575-F59C-DD45-93FF-947DA8ED1BA4}"/>
                </a:ext>
              </a:extLst>
            </p:cNvPr>
            <p:cNvSpPr/>
            <p:nvPr/>
          </p:nvSpPr>
          <p:spPr>
            <a:xfrm>
              <a:off x="2922530" y="2006913"/>
              <a:ext cx="259088" cy="25868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2323" name="TextBox 72">
            <a:extLst>
              <a:ext uri="{FF2B5EF4-FFF2-40B4-BE49-F238E27FC236}">
                <a16:creationId xmlns:a16="http://schemas.microsoft.com/office/drawing/2014/main" id="{36B0512E-B883-C743-97A6-5A21A76B05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9194" y="581911"/>
            <a:ext cx="516551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Target Ideas to Success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5D752B7-D32B-430D-AF6E-A1B0D2D25A26}"/>
              </a:ext>
            </a:extLst>
          </p:cNvPr>
          <p:cNvGrpSpPr/>
          <p:nvPr/>
        </p:nvGrpSpPr>
        <p:grpSpPr>
          <a:xfrm>
            <a:off x="8499475" y="1567620"/>
            <a:ext cx="2568608" cy="4281739"/>
            <a:chOff x="8499475" y="1567620"/>
            <a:chExt cx="2568608" cy="4281739"/>
          </a:xfrm>
        </p:grpSpPr>
        <p:sp>
          <p:nvSpPr>
            <p:cNvPr id="312324" name="Freeform 166">
              <a:extLst>
                <a:ext uri="{FF2B5EF4-FFF2-40B4-BE49-F238E27FC236}">
                  <a16:creationId xmlns:a16="http://schemas.microsoft.com/office/drawing/2014/main" id="{90EA8405-017B-5E49-B03A-EEBCAA21B6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1857" y="2460625"/>
              <a:ext cx="1383506" cy="1383507"/>
            </a:xfrm>
            <a:custGeom>
              <a:avLst/>
              <a:gdLst>
                <a:gd name="T0" fmla="*/ 2147483647 w 2887"/>
                <a:gd name="T1" fmla="*/ 1323732317 h 2890"/>
                <a:gd name="T2" fmla="*/ 2147483647 w 2887"/>
                <a:gd name="T3" fmla="*/ 1323732317 h 2890"/>
                <a:gd name="T4" fmla="*/ 1326607339 w 2887"/>
                <a:gd name="T5" fmla="*/ 0 h 2890"/>
                <a:gd name="T6" fmla="*/ 0 w 2887"/>
                <a:gd name="T7" fmla="*/ 1323732317 h 2890"/>
                <a:gd name="T8" fmla="*/ 1326607339 w 2887"/>
                <a:gd name="T9" fmla="*/ 2147483647 h 2890"/>
                <a:gd name="T10" fmla="*/ 2147483647 w 2887"/>
                <a:gd name="T11" fmla="*/ 1323732317 h 28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87" h="2890">
                  <a:moveTo>
                    <a:pt x="2886" y="1444"/>
                  </a:moveTo>
                  <a:lnTo>
                    <a:pt x="2886" y="1444"/>
                  </a:lnTo>
                  <a:cubicBezTo>
                    <a:pt x="2886" y="647"/>
                    <a:pt x="2241" y="0"/>
                    <a:pt x="1444" y="0"/>
                  </a:cubicBezTo>
                  <a:cubicBezTo>
                    <a:pt x="647" y="0"/>
                    <a:pt x="0" y="647"/>
                    <a:pt x="0" y="1444"/>
                  </a:cubicBezTo>
                  <a:cubicBezTo>
                    <a:pt x="0" y="2241"/>
                    <a:pt x="647" y="2889"/>
                    <a:pt x="1444" y="2889"/>
                  </a:cubicBezTo>
                  <a:cubicBezTo>
                    <a:pt x="2241" y="2889"/>
                    <a:pt x="2886" y="2241"/>
                    <a:pt x="2886" y="1444"/>
                  </a:cubicBezTo>
                </a:path>
              </a:pathLst>
            </a:custGeom>
            <a:solidFill>
              <a:srgbClr val="6A5C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8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1C774B17-5AD5-3848-B29C-4FF1D8E6301E}"/>
                </a:ext>
              </a:extLst>
            </p:cNvPr>
            <p:cNvGrpSpPr/>
            <p:nvPr/>
          </p:nvGrpSpPr>
          <p:grpSpPr>
            <a:xfrm>
              <a:off x="9214748" y="4825465"/>
              <a:ext cx="1070534" cy="1023894"/>
              <a:chOff x="18426320" y="9650929"/>
              <a:chExt cx="2141068" cy="2047788"/>
            </a:xfrm>
            <a:solidFill>
              <a:schemeClr val="bg1">
                <a:lumMod val="75000"/>
              </a:schemeClr>
            </a:solidFill>
          </p:grpSpPr>
          <p:sp>
            <p:nvSpPr>
              <p:cNvPr id="157" name="Freeform 168">
                <a:extLst>
                  <a:ext uri="{FF2B5EF4-FFF2-40B4-BE49-F238E27FC236}">
                    <a16:creationId xmlns:a16="http://schemas.microsoft.com/office/drawing/2014/main" id="{EBC0762F-4CC4-624B-B7C8-D9D197498E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430552" y="10573280"/>
                <a:ext cx="2090291" cy="1125437"/>
              </a:xfrm>
              <a:custGeom>
                <a:avLst/>
                <a:gdLst>
                  <a:gd name="T0" fmla="*/ 0 w 2184"/>
                  <a:gd name="T1" fmla="*/ 177 h 1178"/>
                  <a:gd name="T2" fmla="*/ 0 w 2184"/>
                  <a:gd name="T3" fmla="*/ 177 h 1178"/>
                  <a:gd name="T4" fmla="*/ 265 w 2184"/>
                  <a:gd name="T5" fmla="*/ 552 h 1178"/>
                  <a:gd name="T6" fmla="*/ 958 w 2184"/>
                  <a:gd name="T7" fmla="*/ 1062 h 1178"/>
                  <a:gd name="T8" fmla="*/ 1273 w 2184"/>
                  <a:gd name="T9" fmla="*/ 1062 h 1178"/>
                  <a:gd name="T10" fmla="*/ 1624 w 2184"/>
                  <a:gd name="T11" fmla="*/ 787 h 1178"/>
                  <a:gd name="T12" fmla="*/ 2183 w 2184"/>
                  <a:gd name="T13" fmla="*/ 204 h 1178"/>
                  <a:gd name="T14" fmla="*/ 0 w 2184"/>
                  <a:gd name="T15" fmla="*/ 177 h 1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84" h="1178">
                    <a:moveTo>
                      <a:pt x="0" y="177"/>
                    </a:moveTo>
                    <a:lnTo>
                      <a:pt x="0" y="177"/>
                    </a:lnTo>
                    <a:cubicBezTo>
                      <a:pt x="5" y="193"/>
                      <a:pt x="40" y="397"/>
                      <a:pt x="265" y="552"/>
                    </a:cubicBezTo>
                    <a:cubicBezTo>
                      <a:pt x="490" y="709"/>
                      <a:pt x="797" y="947"/>
                      <a:pt x="958" y="1062"/>
                    </a:cubicBezTo>
                    <a:cubicBezTo>
                      <a:pt x="1121" y="1177"/>
                      <a:pt x="1241" y="1092"/>
                      <a:pt x="1273" y="1062"/>
                    </a:cubicBezTo>
                    <a:cubicBezTo>
                      <a:pt x="1305" y="1030"/>
                      <a:pt x="1407" y="929"/>
                      <a:pt x="1624" y="787"/>
                    </a:cubicBezTo>
                    <a:cubicBezTo>
                      <a:pt x="1840" y="645"/>
                      <a:pt x="2183" y="407"/>
                      <a:pt x="2183" y="204"/>
                    </a:cubicBezTo>
                    <a:cubicBezTo>
                      <a:pt x="2183" y="0"/>
                      <a:pt x="0" y="177"/>
                      <a:pt x="0" y="177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69">
                <a:extLst>
                  <a:ext uri="{FF2B5EF4-FFF2-40B4-BE49-F238E27FC236}">
                    <a16:creationId xmlns:a16="http://schemas.microsoft.com/office/drawing/2014/main" id="{1C380BCD-7645-E349-872C-DD8DC25B53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426320" y="9650929"/>
                <a:ext cx="2141068" cy="1256597"/>
              </a:xfrm>
              <a:custGeom>
                <a:avLst/>
                <a:gdLst>
                  <a:gd name="T0" fmla="*/ 2236 w 2237"/>
                  <a:gd name="T1" fmla="*/ 1102 h 1315"/>
                  <a:gd name="T2" fmla="*/ 2236 w 2237"/>
                  <a:gd name="T3" fmla="*/ 1102 h 1315"/>
                  <a:gd name="T4" fmla="*/ 1969 w 2237"/>
                  <a:gd name="T5" fmla="*/ 1314 h 1315"/>
                  <a:gd name="T6" fmla="*/ 254 w 2237"/>
                  <a:gd name="T7" fmla="*/ 1314 h 1315"/>
                  <a:gd name="T8" fmla="*/ 0 w 2237"/>
                  <a:gd name="T9" fmla="*/ 1102 h 1315"/>
                  <a:gd name="T10" fmla="*/ 0 w 2237"/>
                  <a:gd name="T11" fmla="*/ 220 h 1315"/>
                  <a:gd name="T12" fmla="*/ 254 w 2237"/>
                  <a:gd name="T13" fmla="*/ 0 h 1315"/>
                  <a:gd name="T14" fmla="*/ 1969 w 2237"/>
                  <a:gd name="T15" fmla="*/ 0 h 1315"/>
                  <a:gd name="T16" fmla="*/ 2236 w 2237"/>
                  <a:gd name="T17" fmla="*/ 220 h 1315"/>
                  <a:gd name="T18" fmla="*/ 2236 w 2237"/>
                  <a:gd name="T19" fmla="*/ 1102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37" h="1315">
                    <a:moveTo>
                      <a:pt x="2236" y="1102"/>
                    </a:moveTo>
                    <a:lnTo>
                      <a:pt x="2236" y="1102"/>
                    </a:lnTo>
                    <a:cubicBezTo>
                      <a:pt x="2236" y="1223"/>
                      <a:pt x="2108" y="1314"/>
                      <a:pt x="1969" y="1314"/>
                    </a:cubicBezTo>
                    <a:cubicBezTo>
                      <a:pt x="254" y="1314"/>
                      <a:pt x="254" y="1314"/>
                      <a:pt x="254" y="1314"/>
                    </a:cubicBezTo>
                    <a:cubicBezTo>
                      <a:pt x="115" y="1314"/>
                      <a:pt x="0" y="1223"/>
                      <a:pt x="0" y="1102"/>
                    </a:cubicBezTo>
                    <a:cubicBezTo>
                      <a:pt x="0" y="220"/>
                      <a:pt x="0" y="220"/>
                      <a:pt x="0" y="220"/>
                    </a:cubicBezTo>
                    <a:cubicBezTo>
                      <a:pt x="0" y="99"/>
                      <a:pt x="115" y="0"/>
                      <a:pt x="254" y="0"/>
                    </a:cubicBezTo>
                    <a:cubicBezTo>
                      <a:pt x="1969" y="0"/>
                      <a:pt x="1969" y="0"/>
                      <a:pt x="1969" y="0"/>
                    </a:cubicBezTo>
                    <a:cubicBezTo>
                      <a:pt x="2108" y="0"/>
                      <a:pt x="2236" y="99"/>
                      <a:pt x="2236" y="220"/>
                    </a:cubicBezTo>
                    <a:lnTo>
                      <a:pt x="2236" y="1102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9" name="Freeform 170">
              <a:extLst>
                <a:ext uri="{FF2B5EF4-FFF2-40B4-BE49-F238E27FC236}">
                  <a16:creationId xmlns:a16="http://schemas.microsoft.com/office/drawing/2014/main" id="{B629DBAF-08C7-FA4A-9641-91CB553C2B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30507" y="4653757"/>
              <a:ext cx="1254125" cy="277813"/>
            </a:xfrm>
            <a:custGeom>
              <a:avLst/>
              <a:gdLst>
                <a:gd name="T0" fmla="*/ 2544 w 2620"/>
                <a:gd name="T1" fmla="*/ 0 h 582"/>
                <a:gd name="T2" fmla="*/ 2544 w 2620"/>
                <a:gd name="T3" fmla="*/ 0 h 582"/>
                <a:gd name="T4" fmla="*/ 1306 w 2620"/>
                <a:gd name="T5" fmla="*/ 94 h 582"/>
                <a:gd name="T6" fmla="*/ 72 w 2620"/>
                <a:gd name="T7" fmla="*/ 0 h 582"/>
                <a:gd name="T8" fmla="*/ 54 w 2620"/>
                <a:gd name="T9" fmla="*/ 96 h 582"/>
                <a:gd name="T10" fmla="*/ 105 w 2620"/>
                <a:gd name="T11" fmla="*/ 262 h 582"/>
                <a:gd name="T12" fmla="*/ 129 w 2620"/>
                <a:gd name="T13" fmla="*/ 581 h 582"/>
                <a:gd name="T14" fmla="*/ 1231 w 2620"/>
                <a:gd name="T15" fmla="*/ 581 h 582"/>
                <a:gd name="T16" fmla="*/ 1381 w 2620"/>
                <a:gd name="T17" fmla="*/ 581 h 582"/>
                <a:gd name="T18" fmla="*/ 2493 w 2620"/>
                <a:gd name="T19" fmla="*/ 581 h 582"/>
                <a:gd name="T20" fmla="*/ 2517 w 2620"/>
                <a:gd name="T21" fmla="*/ 262 h 582"/>
                <a:gd name="T22" fmla="*/ 2565 w 2620"/>
                <a:gd name="T23" fmla="*/ 99 h 582"/>
                <a:gd name="T24" fmla="*/ 2544 w 2620"/>
                <a:gd name="T25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20" h="582">
                  <a:moveTo>
                    <a:pt x="2544" y="0"/>
                  </a:moveTo>
                  <a:lnTo>
                    <a:pt x="2544" y="0"/>
                  </a:lnTo>
                  <a:cubicBezTo>
                    <a:pt x="2306" y="62"/>
                    <a:pt x="1546" y="86"/>
                    <a:pt x="1306" y="94"/>
                  </a:cubicBezTo>
                  <a:cubicBezTo>
                    <a:pt x="1068" y="86"/>
                    <a:pt x="310" y="62"/>
                    <a:pt x="72" y="0"/>
                  </a:cubicBezTo>
                  <a:cubicBezTo>
                    <a:pt x="72" y="0"/>
                    <a:pt x="0" y="11"/>
                    <a:pt x="54" y="96"/>
                  </a:cubicBezTo>
                  <a:cubicBezTo>
                    <a:pt x="54" y="96"/>
                    <a:pt x="94" y="115"/>
                    <a:pt x="105" y="262"/>
                  </a:cubicBezTo>
                  <a:cubicBezTo>
                    <a:pt x="115" y="409"/>
                    <a:pt x="72" y="508"/>
                    <a:pt x="129" y="581"/>
                  </a:cubicBezTo>
                  <a:cubicBezTo>
                    <a:pt x="1231" y="581"/>
                    <a:pt x="1231" y="581"/>
                    <a:pt x="1231" y="581"/>
                  </a:cubicBezTo>
                  <a:cubicBezTo>
                    <a:pt x="1381" y="581"/>
                    <a:pt x="1381" y="581"/>
                    <a:pt x="1381" y="581"/>
                  </a:cubicBezTo>
                  <a:cubicBezTo>
                    <a:pt x="2493" y="581"/>
                    <a:pt x="2493" y="581"/>
                    <a:pt x="2493" y="581"/>
                  </a:cubicBezTo>
                  <a:cubicBezTo>
                    <a:pt x="2549" y="508"/>
                    <a:pt x="2507" y="409"/>
                    <a:pt x="2517" y="262"/>
                  </a:cubicBezTo>
                  <a:cubicBezTo>
                    <a:pt x="2528" y="115"/>
                    <a:pt x="2565" y="99"/>
                    <a:pt x="2565" y="99"/>
                  </a:cubicBezTo>
                  <a:cubicBezTo>
                    <a:pt x="2619" y="14"/>
                    <a:pt x="2544" y="0"/>
                    <a:pt x="2544" y="0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8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Freeform 171">
              <a:extLst>
                <a:ext uri="{FF2B5EF4-FFF2-40B4-BE49-F238E27FC236}">
                  <a16:creationId xmlns:a16="http://schemas.microsoft.com/office/drawing/2014/main" id="{5147ACFD-7D6E-F940-912B-1E1DFB1457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9875" y="4990307"/>
              <a:ext cx="1158875" cy="69850"/>
            </a:xfrm>
            <a:custGeom>
              <a:avLst/>
              <a:gdLst>
                <a:gd name="T0" fmla="*/ 2418 w 2419"/>
                <a:gd name="T1" fmla="*/ 75 h 148"/>
                <a:gd name="T2" fmla="*/ 2418 w 2419"/>
                <a:gd name="T3" fmla="*/ 75 h 148"/>
                <a:gd name="T4" fmla="*/ 2322 w 2419"/>
                <a:gd name="T5" fmla="*/ 147 h 148"/>
                <a:gd name="T6" fmla="*/ 96 w 2419"/>
                <a:gd name="T7" fmla="*/ 147 h 148"/>
                <a:gd name="T8" fmla="*/ 0 w 2419"/>
                <a:gd name="T9" fmla="*/ 75 h 148"/>
                <a:gd name="T10" fmla="*/ 0 w 2419"/>
                <a:gd name="T11" fmla="*/ 75 h 148"/>
                <a:gd name="T12" fmla="*/ 96 w 2419"/>
                <a:gd name="T13" fmla="*/ 0 h 148"/>
                <a:gd name="T14" fmla="*/ 2322 w 2419"/>
                <a:gd name="T15" fmla="*/ 0 h 148"/>
                <a:gd name="T16" fmla="*/ 2418 w 2419"/>
                <a:gd name="T17" fmla="*/ 75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19" h="148">
                  <a:moveTo>
                    <a:pt x="2418" y="75"/>
                  </a:moveTo>
                  <a:lnTo>
                    <a:pt x="2418" y="75"/>
                  </a:lnTo>
                  <a:cubicBezTo>
                    <a:pt x="2418" y="118"/>
                    <a:pt x="2375" y="147"/>
                    <a:pt x="2322" y="147"/>
                  </a:cubicBezTo>
                  <a:cubicBezTo>
                    <a:pt x="96" y="147"/>
                    <a:pt x="96" y="147"/>
                    <a:pt x="96" y="147"/>
                  </a:cubicBezTo>
                  <a:cubicBezTo>
                    <a:pt x="43" y="147"/>
                    <a:pt x="0" y="118"/>
                    <a:pt x="0" y="75"/>
                  </a:cubicBezTo>
                  <a:lnTo>
                    <a:pt x="0" y="75"/>
                  </a:lnTo>
                  <a:cubicBezTo>
                    <a:pt x="0" y="29"/>
                    <a:pt x="43" y="0"/>
                    <a:pt x="96" y="0"/>
                  </a:cubicBezTo>
                  <a:cubicBezTo>
                    <a:pt x="2322" y="0"/>
                    <a:pt x="2322" y="0"/>
                    <a:pt x="2322" y="0"/>
                  </a:cubicBezTo>
                  <a:cubicBezTo>
                    <a:pt x="2375" y="0"/>
                    <a:pt x="2418" y="29"/>
                    <a:pt x="2418" y="75"/>
                  </a:cubicBezTo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8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1" name="Freeform 172">
              <a:extLst>
                <a:ext uri="{FF2B5EF4-FFF2-40B4-BE49-F238E27FC236}">
                  <a16:creationId xmlns:a16="http://schemas.microsoft.com/office/drawing/2014/main" id="{55867CE1-3B73-4E4E-AB06-2F8B0EE181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9875" y="5117307"/>
              <a:ext cx="1158875" cy="80169"/>
            </a:xfrm>
            <a:custGeom>
              <a:avLst/>
              <a:gdLst>
                <a:gd name="T0" fmla="*/ 2418 w 2419"/>
                <a:gd name="T1" fmla="*/ 86 h 173"/>
                <a:gd name="T2" fmla="*/ 2418 w 2419"/>
                <a:gd name="T3" fmla="*/ 86 h 173"/>
                <a:gd name="T4" fmla="*/ 2322 w 2419"/>
                <a:gd name="T5" fmla="*/ 172 h 173"/>
                <a:gd name="T6" fmla="*/ 96 w 2419"/>
                <a:gd name="T7" fmla="*/ 172 h 173"/>
                <a:gd name="T8" fmla="*/ 0 w 2419"/>
                <a:gd name="T9" fmla="*/ 86 h 173"/>
                <a:gd name="T10" fmla="*/ 0 w 2419"/>
                <a:gd name="T11" fmla="*/ 86 h 173"/>
                <a:gd name="T12" fmla="*/ 96 w 2419"/>
                <a:gd name="T13" fmla="*/ 0 h 173"/>
                <a:gd name="T14" fmla="*/ 2322 w 2419"/>
                <a:gd name="T15" fmla="*/ 0 h 173"/>
                <a:gd name="T16" fmla="*/ 2418 w 2419"/>
                <a:gd name="T17" fmla="*/ 86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19" h="173">
                  <a:moveTo>
                    <a:pt x="2418" y="86"/>
                  </a:moveTo>
                  <a:lnTo>
                    <a:pt x="2418" y="86"/>
                  </a:lnTo>
                  <a:cubicBezTo>
                    <a:pt x="2418" y="132"/>
                    <a:pt x="2375" y="172"/>
                    <a:pt x="2322" y="172"/>
                  </a:cubicBezTo>
                  <a:cubicBezTo>
                    <a:pt x="96" y="172"/>
                    <a:pt x="96" y="172"/>
                    <a:pt x="96" y="172"/>
                  </a:cubicBezTo>
                  <a:cubicBezTo>
                    <a:pt x="43" y="172"/>
                    <a:pt x="0" y="132"/>
                    <a:pt x="0" y="86"/>
                  </a:cubicBezTo>
                  <a:lnTo>
                    <a:pt x="0" y="86"/>
                  </a:lnTo>
                  <a:cubicBezTo>
                    <a:pt x="0" y="40"/>
                    <a:pt x="43" y="0"/>
                    <a:pt x="96" y="0"/>
                  </a:cubicBezTo>
                  <a:cubicBezTo>
                    <a:pt x="2322" y="0"/>
                    <a:pt x="2322" y="0"/>
                    <a:pt x="2322" y="0"/>
                  </a:cubicBezTo>
                  <a:cubicBezTo>
                    <a:pt x="2375" y="0"/>
                    <a:pt x="2418" y="40"/>
                    <a:pt x="2418" y="86"/>
                  </a:cubicBezTo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8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2" name="Freeform 173">
              <a:extLst>
                <a:ext uri="{FF2B5EF4-FFF2-40B4-BE49-F238E27FC236}">
                  <a16:creationId xmlns:a16="http://schemas.microsoft.com/office/drawing/2014/main" id="{D2C6276E-6AF4-9647-B123-A04EC79974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61463" y="5269707"/>
              <a:ext cx="1155700" cy="69850"/>
            </a:xfrm>
            <a:custGeom>
              <a:avLst/>
              <a:gdLst>
                <a:gd name="T0" fmla="*/ 2413 w 2414"/>
                <a:gd name="T1" fmla="*/ 75 h 148"/>
                <a:gd name="T2" fmla="*/ 2413 w 2414"/>
                <a:gd name="T3" fmla="*/ 75 h 148"/>
                <a:gd name="T4" fmla="*/ 2319 w 2414"/>
                <a:gd name="T5" fmla="*/ 147 h 148"/>
                <a:gd name="T6" fmla="*/ 97 w 2414"/>
                <a:gd name="T7" fmla="*/ 147 h 148"/>
                <a:gd name="T8" fmla="*/ 0 w 2414"/>
                <a:gd name="T9" fmla="*/ 75 h 148"/>
                <a:gd name="T10" fmla="*/ 0 w 2414"/>
                <a:gd name="T11" fmla="*/ 75 h 148"/>
                <a:gd name="T12" fmla="*/ 97 w 2414"/>
                <a:gd name="T13" fmla="*/ 0 h 148"/>
                <a:gd name="T14" fmla="*/ 2319 w 2414"/>
                <a:gd name="T15" fmla="*/ 0 h 148"/>
                <a:gd name="T16" fmla="*/ 2413 w 2414"/>
                <a:gd name="T17" fmla="*/ 75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14" h="148">
                  <a:moveTo>
                    <a:pt x="2413" y="75"/>
                  </a:moveTo>
                  <a:lnTo>
                    <a:pt x="2413" y="75"/>
                  </a:lnTo>
                  <a:cubicBezTo>
                    <a:pt x="2413" y="118"/>
                    <a:pt x="2370" y="147"/>
                    <a:pt x="2319" y="147"/>
                  </a:cubicBezTo>
                  <a:cubicBezTo>
                    <a:pt x="97" y="147"/>
                    <a:pt x="97" y="147"/>
                    <a:pt x="97" y="147"/>
                  </a:cubicBezTo>
                  <a:cubicBezTo>
                    <a:pt x="43" y="147"/>
                    <a:pt x="0" y="118"/>
                    <a:pt x="0" y="75"/>
                  </a:cubicBezTo>
                  <a:lnTo>
                    <a:pt x="0" y="75"/>
                  </a:lnTo>
                  <a:cubicBezTo>
                    <a:pt x="0" y="30"/>
                    <a:pt x="43" y="0"/>
                    <a:pt x="97" y="0"/>
                  </a:cubicBezTo>
                  <a:cubicBezTo>
                    <a:pt x="2319" y="0"/>
                    <a:pt x="2319" y="0"/>
                    <a:pt x="2319" y="0"/>
                  </a:cubicBezTo>
                  <a:cubicBezTo>
                    <a:pt x="2370" y="0"/>
                    <a:pt x="2413" y="30"/>
                    <a:pt x="2413" y="75"/>
                  </a:cubicBezTo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8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3" name="Freeform 174">
              <a:extLst>
                <a:ext uri="{FF2B5EF4-FFF2-40B4-BE49-F238E27FC236}">
                  <a16:creationId xmlns:a16="http://schemas.microsoft.com/office/drawing/2014/main" id="{2A8E480E-4C12-4746-B6B4-D8C062E5AF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61463" y="5396707"/>
              <a:ext cx="1155700" cy="80169"/>
            </a:xfrm>
            <a:custGeom>
              <a:avLst/>
              <a:gdLst>
                <a:gd name="T0" fmla="*/ 2413 w 2414"/>
                <a:gd name="T1" fmla="*/ 86 h 173"/>
                <a:gd name="T2" fmla="*/ 2413 w 2414"/>
                <a:gd name="T3" fmla="*/ 86 h 173"/>
                <a:gd name="T4" fmla="*/ 2319 w 2414"/>
                <a:gd name="T5" fmla="*/ 172 h 173"/>
                <a:gd name="T6" fmla="*/ 97 w 2414"/>
                <a:gd name="T7" fmla="*/ 172 h 173"/>
                <a:gd name="T8" fmla="*/ 0 w 2414"/>
                <a:gd name="T9" fmla="*/ 86 h 173"/>
                <a:gd name="T10" fmla="*/ 0 w 2414"/>
                <a:gd name="T11" fmla="*/ 86 h 173"/>
                <a:gd name="T12" fmla="*/ 97 w 2414"/>
                <a:gd name="T13" fmla="*/ 0 h 173"/>
                <a:gd name="T14" fmla="*/ 2319 w 2414"/>
                <a:gd name="T15" fmla="*/ 0 h 173"/>
                <a:gd name="T16" fmla="*/ 2413 w 2414"/>
                <a:gd name="T17" fmla="*/ 86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14" h="173">
                  <a:moveTo>
                    <a:pt x="2413" y="86"/>
                  </a:moveTo>
                  <a:lnTo>
                    <a:pt x="2413" y="86"/>
                  </a:lnTo>
                  <a:cubicBezTo>
                    <a:pt x="2413" y="132"/>
                    <a:pt x="2370" y="172"/>
                    <a:pt x="2319" y="172"/>
                  </a:cubicBezTo>
                  <a:cubicBezTo>
                    <a:pt x="97" y="172"/>
                    <a:pt x="97" y="172"/>
                    <a:pt x="97" y="172"/>
                  </a:cubicBezTo>
                  <a:cubicBezTo>
                    <a:pt x="43" y="172"/>
                    <a:pt x="0" y="132"/>
                    <a:pt x="0" y="86"/>
                  </a:cubicBezTo>
                  <a:lnTo>
                    <a:pt x="0" y="86"/>
                  </a:lnTo>
                  <a:cubicBezTo>
                    <a:pt x="0" y="43"/>
                    <a:pt x="43" y="0"/>
                    <a:pt x="97" y="0"/>
                  </a:cubicBezTo>
                  <a:cubicBezTo>
                    <a:pt x="2319" y="0"/>
                    <a:pt x="2319" y="0"/>
                    <a:pt x="2319" y="0"/>
                  </a:cubicBezTo>
                  <a:cubicBezTo>
                    <a:pt x="2370" y="0"/>
                    <a:pt x="2413" y="43"/>
                    <a:pt x="2413" y="86"/>
                  </a:cubicBezTo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8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" name="Freeform 175">
              <a:extLst>
                <a:ext uri="{FF2B5EF4-FFF2-40B4-BE49-F238E27FC236}">
                  <a16:creationId xmlns:a16="http://schemas.microsoft.com/office/drawing/2014/main" id="{D05C3CED-D074-BD4F-BEDC-5161A598C5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4675" y="5639594"/>
              <a:ext cx="569119" cy="190500"/>
            </a:xfrm>
            <a:custGeom>
              <a:avLst/>
              <a:gdLst>
                <a:gd name="T0" fmla="*/ 8 w 1191"/>
                <a:gd name="T1" fmla="*/ 8 h 402"/>
                <a:gd name="T2" fmla="*/ 8 w 1191"/>
                <a:gd name="T3" fmla="*/ 8 h 402"/>
                <a:gd name="T4" fmla="*/ 1190 w 1191"/>
                <a:gd name="T5" fmla="*/ 0 h 402"/>
                <a:gd name="T6" fmla="*/ 626 w 1191"/>
                <a:gd name="T7" fmla="*/ 391 h 402"/>
                <a:gd name="T8" fmla="*/ 8 w 1191"/>
                <a:gd name="T9" fmla="*/ 8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1" h="402">
                  <a:moveTo>
                    <a:pt x="8" y="8"/>
                  </a:moveTo>
                  <a:lnTo>
                    <a:pt x="8" y="8"/>
                  </a:lnTo>
                  <a:cubicBezTo>
                    <a:pt x="0" y="0"/>
                    <a:pt x="679" y="107"/>
                    <a:pt x="1190" y="0"/>
                  </a:cubicBezTo>
                  <a:cubicBezTo>
                    <a:pt x="1190" y="0"/>
                    <a:pt x="784" y="377"/>
                    <a:pt x="626" y="391"/>
                  </a:cubicBezTo>
                  <a:cubicBezTo>
                    <a:pt x="468" y="401"/>
                    <a:pt x="136" y="105"/>
                    <a:pt x="8" y="8"/>
                  </a:cubicBezTo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8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CEA95CC-C333-1A4E-99A9-D0E8B4F5D5BC}"/>
                </a:ext>
              </a:extLst>
            </p:cNvPr>
            <p:cNvGrpSpPr/>
            <p:nvPr/>
          </p:nvGrpSpPr>
          <p:grpSpPr>
            <a:xfrm>
              <a:off x="9003180" y="4078699"/>
              <a:ext cx="581812" cy="590220"/>
              <a:chOff x="16331260" y="7824547"/>
              <a:chExt cx="1163624" cy="1180440"/>
            </a:xfrm>
            <a:solidFill>
              <a:schemeClr val="accent5"/>
            </a:solidFill>
          </p:grpSpPr>
          <p:sp>
            <p:nvSpPr>
              <p:cNvPr id="165" name="Freeform 176">
                <a:extLst>
                  <a:ext uri="{FF2B5EF4-FFF2-40B4-BE49-F238E27FC236}">
                    <a16:creationId xmlns:a16="http://schemas.microsoft.com/office/drawing/2014/main" id="{0EA27D45-1B02-7244-BDA5-1EB8FFFAA0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72448" y="8074174"/>
                <a:ext cx="689712" cy="689648"/>
              </a:xfrm>
              <a:custGeom>
                <a:avLst/>
                <a:gdLst>
                  <a:gd name="T0" fmla="*/ 361 w 723"/>
                  <a:gd name="T1" fmla="*/ 0 h 724"/>
                  <a:gd name="T2" fmla="*/ 361 w 723"/>
                  <a:gd name="T3" fmla="*/ 0 h 724"/>
                  <a:gd name="T4" fmla="*/ 0 w 723"/>
                  <a:gd name="T5" fmla="*/ 361 h 724"/>
                  <a:gd name="T6" fmla="*/ 361 w 723"/>
                  <a:gd name="T7" fmla="*/ 723 h 724"/>
                  <a:gd name="T8" fmla="*/ 722 w 723"/>
                  <a:gd name="T9" fmla="*/ 361 h 724"/>
                  <a:gd name="T10" fmla="*/ 361 w 723"/>
                  <a:gd name="T11" fmla="*/ 0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3" h="724">
                    <a:moveTo>
                      <a:pt x="361" y="0"/>
                    </a:moveTo>
                    <a:lnTo>
                      <a:pt x="361" y="0"/>
                    </a:lnTo>
                    <a:cubicBezTo>
                      <a:pt x="160" y="0"/>
                      <a:pt x="0" y="161"/>
                      <a:pt x="0" y="361"/>
                    </a:cubicBezTo>
                    <a:cubicBezTo>
                      <a:pt x="0" y="559"/>
                      <a:pt x="160" y="723"/>
                      <a:pt x="361" y="723"/>
                    </a:cubicBezTo>
                    <a:cubicBezTo>
                      <a:pt x="559" y="723"/>
                      <a:pt x="722" y="559"/>
                      <a:pt x="722" y="361"/>
                    </a:cubicBezTo>
                    <a:cubicBezTo>
                      <a:pt x="722" y="161"/>
                      <a:pt x="559" y="0"/>
                      <a:pt x="361" y="0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77">
                <a:extLst>
                  <a:ext uri="{FF2B5EF4-FFF2-40B4-BE49-F238E27FC236}">
                    <a16:creationId xmlns:a16="http://schemas.microsoft.com/office/drawing/2014/main" id="{33D56946-B1E7-114A-944C-28A1F92E26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31260" y="7824547"/>
                <a:ext cx="1163624" cy="1180440"/>
              </a:xfrm>
              <a:custGeom>
                <a:avLst/>
                <a:gdLst>
                  <a:gd name="T0" fmla="*/ 746 w 1215"/>
                  <a:gd name="T1" fmla="*/ 137 h 1235"/>
                  <a:gd name="T2" fmla="*/ 668 w 1215"/>
                  <a:gd name="T3" fmla="*/ 118 h 1235"/>
                  <a:gd name="T4" fmla="*/ 513 w 1215"/>
                  <a:gd name="T5" fmla="*/ 9 h 1235"/>
                  <a:gd name="T6" fmla="*/ 422 w 1215"/>
                  <a:gd name="T7" fmla="*/ 158 h 1235"/>
                  <a:gd name="T8" fmla="*/ 339 w 1215"/>
                  <a:gd name="T9" fmla="*/ 67 h 1235"/>
                  <a:gd name="T10" fmla="*/ 281 w 1215"/>
                  <a:gd name="T11" fmla="*/ 249 h 1235"/>
                  <a:gd name="T12" fmla="*/ 222 w 1215"/>
                  <a:gd name="T13" fmla="*/ 305 h 1235"/>
                  <a:gd name="T14" fmla="*/ 48 w 1215"/>
                  <a:gd name="T15" fmla="*/ 375 h 1235"/>
                  <a:gd name="T16" fmla="*/ 123 w 1215"/>
                  <a:gd name="T17" fmla="*/ 535 h 1235"/>
                  <a:gd name="T18" fmla="*/ 0 w 1215"/>
                  <a:gd name="T19" fmla="*/ 554 h 1235"/>
                  <a:gd name="T20" fmla="*/ 123 w 1215"/>
                  <a:gd name="T21" fmla="*/ 701 h 1235"/>
                  <a:gd name="T22" fmla="*/ 149 w 1215"/>
                  <a:gd name="T23" fmla="*/ 806 h 1235"/>
                  <a:gd name="T24" fmla="*/ 125 w 1215"/>
                  <a:gd name="T25" fmla="*/ 990 h 1235"/>
                  <a:gd name="T26" fmla="*/ 332 w 1215"/>
                  <a:gd name="T27" fmla="*/ 1027 h 1235"/>
                  <a:gd name="T28" fmla="*/ 299 w 1215"/>
                  <a:gd name="T29" fmla="*/ 1148 h 1235"/>
                  <a:gd name="T30" fmla="*/ 484 w 1215"/>
                  <a:gd name="T31" fmla="*/ 1100 h 1235"/>
                  <a:gd name="T32" fmla="*/ 564 w 1215"/>
                  <a:gd name="T33" fmla="*/ 1113 h 1235"/>
                  <a:gd name="T34" fmla="*/ 591 w 1215"/>
                  <a:gd name="T35" fmla="*/ 1234 h 1235"/>
                  <a:gd name="T36" fmla="*/ 733 w 1215"/>
                  <a:gd name="T37" fmla="*/ 1102 h 1235"/>
                  <a:gd name="T38" fmla="*/ 807 w 1215"/>
                  <a:gd name="T39" fmla="*/ 1076 h 1235"/>
                  <a:gd name="T40" fmla="*/ 891 w 1215"/>
                  <a:gd name="T41" fmla="*/ 1170 h 1235"/>
                  <a:gd name="T42" fmla="*/ 949 w 1215"/>
                  <a:gd name="T43" fmla="*/ 987 h 1235"/>
                  <a:gd name="T44" fmla="*/ 1003 w 1215"/>
                  <a:gd name="T45" fmla="*/ 926 h 1235"/>
                  <a:gd name="T46" fmla="*/ 1123 w 1215"/>
                  <a:gd name="T47" fmla="*/ 969 h 1235"/>
                  <a:gd name="T48" fmla="*/ 1086 w 1215"/>
                  <a:gd name="T49" fmla="*/ 779 h 1235"/>
                  <a:gd name="T50" fmla="*/ 1105 w 1215"/>
                  <a:gd name="T51" fmla="*/ 691 h 1235"/>
                  <a:gd name="T52" fmla="*/ 1214 w 1215"/>
                  <a:gd name="T53" fmla="*/ 682 h 1235"/>
                  <a:gd name="T54" fmla="*/ 1099 w 1215"/>
                  <a:gd name="T55" fmla="*/ 533 h 1235"/>
                  <a:gd name="T56" fmla="*/ 1075 w 1215"/>
                  <a:gd name="T57" fmla="*/ 434 h 1235"/>
                  <a:gd name="T58" fmla="*/ 1171 w 1215"/>
                  <a:gd name="T59" fmla="*/ 351 h 1235"/>
                  <a:gd name="T60" fmla="*/ 990 w 1215"/>
                  <a:gd name="T61" fmla="*/ 289 h 1235"/>
                  <a:gd name="T62" fmla="*/ 899 w 1215"/>
                  <a:gd name="T63" fmla="*/ 209 h 1235"/>
                  <a:gd name="T64" fmla="*/ 933 w 1215"/>
                  <a:gd name="T65" fmla="*/ 89 h 1235"/>
                  <a:gd name="T66" fmla="*/ 746 w 1215"/>
                  <a:gd name="T67" fmla="*/ 137 h 1235"/>
                  <a:gd name="T68" fmla="*/ 1027 w 1215"/>
                  <a:gd name="T69" fmla="*/ 618 h 1235"/>
                  <a:gd name="T70" fmla="*/ 200 w 1215"/>
                  <a:gd name="T71" fmla="*/ 618 h 1235"/>
                  <a:gd name="T72" fmla="*/ 1027 w 1215"/>
                  <a:gd name="T73" fmla="*/ 618 h 1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15" h="1235">
                    <a:moveTo>
                      <a:pt x="746" y="137"/>
                    </a:moveTo>
                    <a:lnTo>
                      <a:pt x="746" y="137"/>
                    </a:lnTo>
                    <a:cubicBezTo>
                      <a:pt x="719" y="132"/>
                      <a:pt x="695" y="126"/>
                      <a:pt x="668" y="121"/>
                    </a:cubicBezTo>
                    <a:cubicBezTo>
                      <a:pt x="668" y="118"/>
                      <a:pt x="668" y="118"/>
                      <a:pt x="668" y="118"/>
                    </a:cubicBezTo>
                    <a:cubicBezTo>
                      <a:pt x="639" y="0"/>
                      <a:pt x="639" y="0"/>
                      <a:pt x="639" y="0"/>
                    </a:cubicBezTo>
                    <a:cubicBezTo>
                      <a:pt x="513" y="9"/>
                      <a:pt x="513" y="9"/>
                      <a:pt x="513" y="9"/>
                    </a:cubicBezTo>
                    <a:cubicBezTo>
                      <a:pt x="500" y="134"/>
                      <a:pt x="500" y="134"/>
                      <a:pt x="500" y="134"/>
                    </a:cubicBezTo>
                    <a:cubicBezTo>
                      <a:pt x="473" y="139"/>
                      <a:pt x="447" y="148"/>
                      <a:pt x="422" y="158"/>
                    </a:cubicBezTo>
                    <a:cubicBezTo>
                      <a:pt x="420" y="155"/>
                      <a:pt x="420" y="155"/>
                      <a:pt x="420" y="155"/>
                    </a:cubicBezTo>
                    <a:cubicBezTo>
                      <a:pt x="339" y="67"/>
                      <a:pt x="339" y="67"/>
                      <a:pt x="339" y="67"/>
                    </a:cubicBezTo>
                    <a:cubicBezTo>
                      <a:pt x="235" y="134"/>
                      <a:pt x="235" y="134"/>
                      <a:pt x="235" y="134"/>
                    </a:cubicBezTo>
                    <a:cubicBezTo>
                      <a:pt x="281" y="249"/>
                      <a:pt x="281" y="249"/>
                      <a:pt x="281" y="249"/>
                    </a:cubicBezTo>
                    <a:cubicBezTo>
                      <a:pt x="259" y="265"/>
                      <a:pt x="241" y="287"/>
                      <a:pt x="224" y="308"/>
                    </a:cubicBezTo>
                    <a:cubicBezTo>
                      <a:pt x="222" y="305"/>
                      <a:pt x="222" y="305"/>
                      <a:pt x="222" y="305"/>
                    </a:cubicBezTo>
                    <a:cubicBezTo>
                      <a:pt x="109" y="268"/>
                      <a:pt x="109" y="268"/>
                      <a:pt x="109" y="268"/>
                    </a:cubicBezTo>
                    <a:cubicBezTo>
                      <a:pt x="48" y="375"/>
                      <a:pt x="48" y="375"/>
                      <a:pt x="48" y="375"/>
                    </a:cubicBezTo>
                    <a:cubicBezTo>
                      <a:pt x="144" y="455"/>
                      <a:pt x="144" y="455"/>
                      <a:pt x="144" y="455"/>
                    </a:cubicBezTo>
                    <a:cubicBezTo>
                      <a:pt x="134" y="482"/>
                      <a:pt x="128" y="498"/>
                      <a:pt x="123" y="535"/>
                    </a:cubicBezTo>
                    <a:cubicBezTo>
                      <a:pt x="120" y="535"/>
                      <a:pt x="120" y="535"/>
                      <a:pt x="120" y="535"/>
                    </a:cubicBezTo>
                    <a:cubicBezTo>
                      <a:pt x="0" y="554"/>
                      <a:pt x="0" y="554"/>
                      <a:pt x="0" y="554"/>
                    </a:cubicBezTo>
                    <a:cubicBezTo>
                      <a:pt x="0" y="677"/>
                      <a:pt x="0" y="677"/>
                      <a:pt x="0" y="677"/>
                    </a:cubicBezTo>
                    <a:cubicBezTo>
                      <a:pt x="123" y="701"/>
                      <a:pt x="123" y="701"/>
                      <a:pt x="123" y="701"/>
                    </a:cubicBezTo>
                    <a:cubicBezTo>
                      <a:pt x="128" y="736"/>
                      <a:pt x="139" y="771"/>
                      <a:pt x="152" y="803"/>
                    </a:cubicBezTo>
                    <a:cubicBezTo>
                      <a:pt x="149" y="806"/>
                      <a:pt x="149" y="806"/>
                      <a:pt x="149" y="806"/>
                    </a:cubicBezTo>
                    <a:cubicBezTo>
                      <a:pt x="59" y="886"/>
                      <a:pt x="59" y="886"/>
                      <a:pt x="59" y="886"/>
                    </a:cubicBezTo>
                    <a:cubicBezTo>
                      <a:pt x="125" y="990"/>
                      <a:pt x="125" y="990"/>
                      <a:pt x="125" y="990"/>
                    </a:cubicBezTo>
                    <a:cubicBezTo>
                      <a:pt x="241" y="947"/>
                      <a:pt x="241" y="947"/>
                      <a:pt x="241" y="947"/>
                    </a:cubicBezTo>
                    <a:cubicBezTo>
                      <a:pt x="267" y="977"/>
                      <a:pt x="297" y="1003"/>
                      <a:pt x="332" y="1027"/>
                    </a:cubicBezTo>
                    <a:cubicBezTo>
                      <a:pt x="329" y="1030"/>
                      <a:pt x="329" y="1030"/>
                      <a:pt x="329" y="1030"/>
                    </a:cubicBezTo>
                    <a:cubicBezTo>
                      <a:pt x="299" y="1148"/>
                      <a:pt x="299" y="1148"/>
                      <a:pt x="299" y="1148"/>
                    </a:cubicBezTo>
                    <a:cubicBezTo>
                      <a:pt x="412" y="1199"/>
                      <a:pt x="412" y="1199"/>
                      <a:pt x="412" y="1199"/>
                    </a:cubicBezTo>
                    <a:cubicBezTo>
                      <a:pt x="484" y="1100"/>
                      <a:pt x="484" y="1100"/>
                      <a:pt x="484" y="1100"/>
                    </a:cubicBezTo>
                    <a:cubicBezTo>
                      <a:pt x="484" y="1097"/>
                      <a:pt x="484" y="1097"/>
                      <a:pt x="484" y="1097"/>
                    </a:cubicBezTo>
                    <a:cubicBezTo>
                      <a:pt x="511" y="1105"/>
                      <a:pt x="537" y="1111"/>
                      <a:pt x="564" y="1113"/>
                    </a:cubicBezTo>
                    <a:cubicBezTo>
                      <a:pt x="564" y="1116"/>
                      <a:pt x="564" y="1116"/>
                      <a:pt x="564" y="1116"/>
                    </a:cubicBezTo>
                    <a:cubicBezTo>
                      <a:pt x="591" y="1234"/>
                      <a:pt x="591" y="1234"/>
                      <a:pt x="591" y="1234"/>
                    </a:cubicBezTo>
                    <a:cubicBezTo>
                      <a:pt x="717" y="1226"/>
                      <a:pt x="717" y="1226"/>
                      <a:pt x="717" y="1226"/>
                    </a:cubicBezTo>
                    <a:cubicBezTo>
                      <a:pt x="733" y="1102"/>
                      <a:pt x="733" y="1102"/>
                      <a:pt x="733" y="1102"/>
                    </a:cubicBezTo>
                    <a:lnTo>
                      <a:pt x="733" y="1102"/>
                    </a:lnTo>
                    <a:cubicBezTo>
                      <a:pt x="757" y="1095"/>
                      <a:pt x="783" y="1086"/>
                      <a:pt x="807" y="1076"/>
                    </a:cubicBezTo>
                    <a:cubicBezTo>
                      <a:pt x="810" y="1081"/>
                      <a:pt x="810" y="1081"/>
                      <a:pt x="810" y="1081"/>
                    </a:cubicBezTo>
                    <a:cubicBezTo>
                      <a:pt x="891" y="1170"/>
                      <a:pt x="891" y="1170"/>
                      <a:pt x="891" y="1170"/>
                    </a:cubicBezTo>
                    <a:cubicBezTo>
                      <a:pt x="995" y="1102"/>
                      <a:pt x="995" y="1102"/>
                      <a:pt x="995" y="1102"/>
                    </a:cubicBezTo>
                    <a:cubicBezTo>
                      <a:pt x="949" y="987"/>
                      <a:pt x="949" y="987"/>
                      <a:pt x="949" y="987"/>
                    </a:cubicBezTo>
                    <a:cubicBezTo>
                      <a:pt x="949" y="985"/>
                      <a:pt x="949" y="985"/>
                      <a:pt x="949" y="985"/>
                    </a:cubicBezTo>
                    <a:cubicBezTo>
                      <a:pt x="968" y="966"/>
                      <a:pt x="987" y="947"/>
                      <a:pt x="1003" y="926"/>
                    </a:cubicBezTo>
                    <a:cubicBezTo>
                      <a:pt x="1008" y="929"/>
                      <a:pt x="1008" y="929"/>
                      <a:pt x="1008" y="929"/>
                    </a:cubicBezTo>
                    <a:cubicBezTo>
                      <a:pt x="1123" y="969"/>
                      <a:pt x="1123" y="969"/>
                      <a:pt x="1123" y="969"/>
                    </a:cubicBezTo>
                    <a:cubicBezTo>
                      <a:pt x="1182" y="859"/>
                      <a:pt x="1182" y="859"/>
                      <a:pt x="1182" y="859"/>
                    </a:cubicBezTo>
                    <a:cubicBezTo>
                      <a:pt x="1086" y="779"/>
                      <a:pt x="1086" y="779"/>
                      <a:pt x="1086" y="779"/>
                    </a:cubicBezTo>
                    <a:cubicBezTo>
                      <a:pt x="1086" y="773"/>
                      <a:pt x="1086" y="773"/>
                      <a:pt x="1086" y="773"/>
                    </a:cubicBezTo>
                    <a:cubicBezTo>
                      <a:pt x="1094" y="747"/>
                      <a:pt x="1099" y="725"/>
                      <a:pt x="1105" y="691"/>
                    </a:cubicBezTo>
                    <a:cubicBezTo>
                      <a:pt x="1110" y="691"/>
                      <a:pt x="1110" y="691"/>
                      <a:pt x="1110" y="691"/>
                    </a:cubicBezTo>
                    <a:cubicBezTo>
                      <a:pt x="1214" y="682"/>
                      <a:pt x="1214" y="682"/>
                      <a:pt x="1214" y="682"/>
                    </a:cubicBezTo>
                    <a:cubicBezTo>
                      <a:pt x="1214" y="557"/>
                      <a:pt x="1214" y="557"/>
                      <a:pt x="1214" y="557"/>
                    </a:cubicBezTo>
                    <a:cubicBezTo>
                      <a:pt x="1099" y="533"/>
                      <a:pt x="1099" y="533"/>
                      <a:pt x="1099" y="533"/>
                    </a:cubicBezTo>
                    <a:cubicBezTo>
                      <a:pt x="1102" y="533"/>
                      <a:pt x="1102" y="533"/>
                      <a:pt x="1102" y="533"/>
                    </a:cubicBezTo>
                    <a:cubicBezTo>
                      <a:pt x="1096" y="498"/>
                      <a:pt x="1089" y="466"/>
                      <a:pt x="1075" y="434"/>
                    </a:cubicBezTo>
                    <a:cubicBezTo>
                      <a:pt x="1080" y="431"/>
                      <a:pt x="1080" y="431"/>
                      <a:pt x="1080" y="431"/>
                    </a:cubicBezTo>
                    <a:cubicBezTo>
                      <a:pt x="1171" y="351"/>
                      <a:pt x="1171" y="351"/>
                      <a:pt x="1171" y="351"/>
                    </a:cubicBezTo>
                    <a:cubicBezTo>
                      <a:pt x="1107" y="244"/>
                      <a:pt x="1107" y="244"/>
                      <a:pt x="1107" y="244"/>
                    </a:cubicBezTo>
                    <a:cubicBezTo>
                      <a:pt x="990" y="289"/>
                      <a:pt x="990" y="289"/>
                      <a:pt x="990" y="289"/>
                    </a:cubicBezTo>
                    <a:lnTo>
                      <a:pt x="990" y="289"/>
                    </a:lnTo>
                    <a:cubicBezTo>
                      <a:pt x="963" y="260"/>
                      <a:pt x="933" y="233"/>
                      <a:pt x="899" y="209"/>
                    </a:cubicBezTo>
                    <a:cubicBezTo>
                      <a:pt x="901" y="206"/>
                      <a:pt x="901" y="206"/>
                      <a:pt x="901" y="206"/>
                    </a:cubicBezTo>
                    <a:cubicBezTo>
                      <a:pt x="933" y="89"/>
                      <a:pt x="933" y="89"/>
                      <a:pt x="933" y="89"/>
                    </a:cubicBezTo>
                    <a:cubicBezTo>
                      <a:pt x="818" y="35"/>
                      <a:pt x="818" y="35"/>
                      <a:pt x="818" y="35"/>
                    </a:cubicBezTo>
                    <a:cubicBezTo>
                      <a:pt x="746" y="137"/>
                      <a:pt x="746" y="137"/>
                      <a:pt x="746" y="137"/>
                    </a:cubicBezTo>
                    <a:close/>
                    <a:moveTo>
                      <a:pt x="1027" y="618"/>
                    </a:moveTo>
                    <a:lnTo>
                      <a:pt x="1027" y="618"/>
                    </a:lnTo>
                    <a:cubicBezTo>
                      <a:pt x="1027" y="846"/>
                      <a:pt x="842" y="1030"/>
                      <a:pt x="615" y="1030"/>
                    </a:cubicBezTo>
                    <a:cubicBezTo>
                      <a:pt x="385" y="1030"/>
                      <a:pt x="200" y="846"/>
                      <a:pt x="200" y="618"/>
                    </a:cubicBezTo>
                    <a:cubicBezTo>
                      <a:pt x="200" y="388"/>
                      <a:pt x="385" y="204"/>
                      <a:pt x="615" y="204"/>
                    </a:cubicBezTo>
                    <a:cubicBezTo>
                      <a:pt x="842" y="204"/>
                      <a:pt x="1027" y="388"/>
                      <a:pt x="1027" y="61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844BF40-B39C-1348-9530-DC7731B7CB22}"/>
                </a:ext>
              </a:extLst>
            </p:cNvPr>
            <p:cNvGrpSpPr/>
            <p:nvPr/>
          </p:nvGrpSpPr>
          <p:grpSpPr>
            <a:xfrm>
              <a:off x="9610380" y="4406599"/>
              <a:ext cx="294080" cy="300399"/>
              <a:chOff x="17545661" y="8480347"/>
              <a:chExt cx="588159" cy="600797"/>
            </a:xfrm>
            <a:solidFill>
              <a:schemeClr val="accent1"/>
            </a:solidFill>
          </p:grpSpPr>
          <p:sp>
            <p:nvSpPr>
              <p:cNvPr id="169" name="Freeform 180">
                <a:extLst>
                  <a:ext uri="{FF2B5EF4-FFF2-40B4-BE49-F238E27FC236}">
                    <a16:creationId xmlns:a16="http://schemas.microsoft.com/office/drawing/2014/main" id="{2A4046D4-1F7D-D84D-AEFA-62B7D4C629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68370" y="8603045"/>
                <a:ext cx="351203" cy="351170"/>
              </a:xfrm>
              <a:custGeom>
                <a:avLst/>
                <a:gdLst>
                  <a:gd name="T0" fmla="*/ 184 w 370"/>
                  <a:gd name="T1" fmla="*/ 0 h 370"/>
                  <a:gd name="T2" fmla="*/ 184 w 370"/>
                  <a:gd name="T3" fmla="*/ 0 h 370"/>
                  <a:gd name="T4" fmla="*/ 0 w 370"/>
                  <a:gd name="T5" fmla="*/ 185 h 370"/>
                  <a:gd name="T6" fmla="*/ 184 w 370"/>
                  <a:gd name="T7" fmla="*/ 369 h 370"/>
                  <a:gd name="T8" fmla="*/ 369 w 370"/>
                  <a:gd name="T9" fmla="*/ 185 h 370"/>
                  <a:gd name="T10" fmla="*/ 184 w 370"/>
                  <a:gd name="T11" fmla="*/ 0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0" h="370">
                    <a:moveTo>
                      <a:pt x="184" y="0"/>
                    </a:moveTo>
                    <a:lnTo>
                      <a:pt x="184" y="0"/>
                    </a:lnTo>
                    <a:cubicBezTo>
                      <a:pt x="83" y="0"/>
                      <a:pt x="0" y="83"/>
                      <a:pt x="0" y="185"/>
                    </a:cubicBezTo>
                    <a:cubicBezTo>
                      <a:pt x="0" y="286"/>
                      <a:pt x="83" y="369"/>
                      <a:pt x="184" y="369"/>
                    </a:cubicBezTo>
                    <a:cubicBezTo>
                      <a:pt x="286" y="369"/>
                      <a:pt x="369" y="286"/>
                      <a:pt x="369" y="185"/>
                    </a:cubicBezTo>
                    <a:cubicBezTo>
                      <a:pt x="369" y="83"/>
                      <a:pt x="286" y="0"/>
                      <a:pt x="184" y="0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81">
                <a:extLst>
                  <a:ext uri="{FF2B5EF4-FFF2-40B4-BE49-F238E27FC236}">
                    <a16:creationId xmlns:a16="http://schemas.microsoft.com/office/drawing/2014/main" id="{F52E9F62-1589-484C-898B-2735B21535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545661" y="8480347"/>
                <a:ext cx="588159" cy="600797"/>
              </a:xfrm>
              <a:custGeom>
                <a:avLst/>
                <a:gdLst>
                  <a:gd name="T0" fmla="*/ 380 w 619"/>
                  <a:gd name="T1" fmla="*/ 70 h 630"/>
                  <a:gd name="T2" fmla="*/ 340 w 619"/>
                  <a:gd name="T3" fmla="*/ 60 h 630"/>
                  <a:gd name="T4" fmla="*/ 262 w 619"/>
                  <a:gd name="T5" fmla="*/ 3 h 630"/>
                  <a:gd name="T6" fmla="*/ 214 w 619"/>
                  <a:gd name="T7" fmla="*/ 78 h 630"/>
                  <a:gd name="T8" fmla="*/ 171 w 619"/>
                  <a:gd name="T9" fmla="*/ 33 h 630"/>
                  <a:gd name="T10" fmla="*/ 141 w 619"/>
                  <a:gd name="T11" fmla="*/ 126 h 630"/>
                  <a:gd name="T12" fmla="*/ 112 w 619"/>
                  <a:gd name="T13" fmla="*/ 156 h 630"/>
                  <a:gd name="T14" fmla="*/ 24 w 619"/>
                  <a:gd name="T15" fmla="*/ 190 h 630"/>
                  <a:gd name="T16" fmla="*/ 61 w 619"/>
                  <a:gd name="T17" fmla="*/ 271 h 630"/>
                  <a:gd name="T18" fmla="*/ 0 w 619"/>
                  <a:gd name="T19" fmla="*/ 281 h 630"/>
                  <a:gd name="T20" fmla="*/ 61 w 619"/>
                  <a:gd name="T21" fmla="*/ 356 h 630"/>
                  <a:gd name="T22" fmla="*/ 75 w 619"/>
                  <a:gd name="T23" fmla="*/ 410 h 630"/>
                  <a:gd name="T24" fmla="*/ 61 w 619"/>
                  <a:gd name="T25" fmla="*/ 503 h 630"/>
                  <a:gd name="T26" fmla="*/ 168 w 619"/>
                  <a:gd name="T27" fmla="*/ 525 h 630"/>
                  <a:gd name="T28" fmla="*/ 150 w 619"/>
                  <a:gd name="T29" fmla="*/ 584 h 630"/>
                  <a:gd name="T30" fmla="*/ 246 w 619"/>
                  <a:gd name="T31" fmla="*/ 559 h 630"/>
                  <a:gd name="T32" fmla="*/ 286 w 619"/>
                  <a:gd name="T33" fmla="*/ 568 h 630"/>
                  <a:gd name="T34" fmla="*/ 299 w 619"/>
                  <a:gd name="T35" fmla="*/ 629 h 630"/>
                  <a:gd name="T36" fmla="*/ 371 w 619"/>
                  <a:gd name="T37" fmla="*/ 562 h 630"/>
                  <a:gd name="T38" fmla="*/ 411 w 619"/>
                  <a:gd name="T39" fmla="*/ 549 h 630"/>
                  <a:gd name="T40" fmla="*/ 454 w 619"/>
                  <a:gd name="T41" fmla="*/ 597 h 630"/>
                  <a:gd name="T42" fmla="*/ 484 w 619"/>
                  <a:gd name="T43" fmla="*/ 503 h 630"/>
                  <a:gd name="T44" fmla="*/ 511 w 619"/>
                  <a:gd name="T45" fmla="*/ 471 h 630"/>
                  <a:gd name="T46" fmla="*/ 572 w 619"/>
                  <a:gd name="T47" fmla="*/ 493 h 630"/>
                  <a:gd name="T48" fmla="*/ 553 w 619"/>
                  <a:gd name="T49" fmla="*/ 396 h 630"/>
                  <a:gd name="T50" fmla="*/ 561 w 619"/>
                  <a:gd name="T51" fmla="*/ 351 h 630"/>
                  <a:gd name="T52" fmla="*/ 618 w 619"/>
                  <a:gd name="T53" fmla="*/ 345 h 630"/>
                  <a:gd name="T54" fmla="*/ 559 w 619"/>
                  <a:gd name="T55" fmla="*/ 271 h 630"/>
                  <a:gd name="T56" fmla="*/ 548 w 619"/>
                  <a:gd name="T57" fmla="*/ 220 h 630"/>
                  <a:gd name="T58" fmla="*/ 596 w 619"/>
                  <a:gd name="T59" fmla="*/ 177 h 630"/>
                  <a:gd name="T60" fmla="*/ 502 w 619"/>
                  <a:gd name="T61" fmla="*/ 145 h 630"/>
                  <a:gd name="T62" fmla="*/ 457 w 619"/>
                  <a:gd name="T63" fmla="*/ 105 h 630"/>
                  <a:gd name="T64" fmla="*/ 473 w 619"/>
                  <a:gd name="T65" fmla="*/ 43 h 630"/>
                  <a:gd name="T66" fmla="*/ 380 w 619"/>
                  <a:gd name="T67" fmla="*/ 70 h 630"/>
                  <a:gd name="T68" fmla="*/ 521 w 619"/>
                  <a:gd name="T69" fmla="*/ 314 h 630"/>
                  <a:gd name="T70" fmla="*/ 101 w 619"/>
                  <a:gd name="T71" fmla="*/ 314 h 630"/>
                  <a:gd name="T72" fmla="*/ 521 w 619"/>
                  <a:gd name="T73" fmla="*/ 314 h 6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19" h="630">
                    <a:moveTo>
                      <a:pt x="380" y="70"/>
                    </a:moveTo>
                    <a:lnTo>
                      <a:pt x="380" y="70"/>
                    </a:lnTo>
                    <a:cubicBezTo>
                      <a:pt x="366" y="65"/>
                      <a:pt x="353" y="62"/>
                      <a:pt x="340" y="62"/>
                    </a:cubicBezTo>
                    <a:cubicBezTo>
                      <a:pt x="340" y="60"/>
                      <a:pt x="340" y="60"/>
                      <a:pt x="340" y="60"/>
                    </a:cubicBezTo>
                    <a:cubicBezTo>
                      <a:pt x="323" y="0"/>
                      <a:pt x="323" y="0"/>
                      <a:pt x="323" y="0"/>
                    </a:cubicBezTo>
                    <a:cubicBezTo>
                      <a:pt x="262" y="3"/>
                      <a:pt x="262" y="3"/>
                      <a:pt x="262" y="3"/>
                    </a:cubicBezTo>
                    <a:cubicBezTo>
                      <a:pt x="254" y="67"/>
                      <a:pt x="254" y="67"/>
                      <a:pt x="254" y="67"/>
                    </a:cubicBezTo>
                    <a:cubicBezTo>
                      <a:pt x="240" y="70"/>
                      <a:pt x="227" y="73"/>
                      <a:pt x="214" y="78"/>
                    </a:cubicBezTo>
                    <a:lnTo>
                      <a:pt x="214" y="78"/>
                    </a:lnTo>
                    <a:cubicBezTo>
                      <a:pt x="171" y="33"/>
                      <a:pt x="171" y="33"/>
                      <a:pt x="171" y="33"/>
                    </a:cubicBezTo>
                    <a:cubicBezTo>
                      <a:pt x="117" y="67"/>
                      <a:pt x="117" y="67"/>
                      <a:pt x="117" y="67"/>
                    </a:cubicBezTo>
                    <a:cubicBezTo>
                      <a:pt x="141" y="126"/>
                      <a:pt x="141" y="126"/>
                      <a:pt x="141" y="126"/>
                    </a:cubicBezTo>
                    <a:cubicBezTo>
                      <a:pt x="131" y="134"/>
                      <a:pt x="120" y="145"/>
                      <a:pt x="112" y="156"/>
                    </a:cubicBezTo>
                    <a:lnTo>
                      <a:pt x="112" y="156"/>
                    </a:lnTo>
                    <a:cubicBezTo>
                      <a:pt x="53" y="134"/>
                      <a:pt x="53" y="134"/>
                      <a:pt x="53" y="134"/>
                    </a:cubicBezTo>
                    <a:cubicBezTo>
                      <a:pt x="24" y="190"/>
                      <a:pt x="24" y="190"/>
                      <a:pt x="24" y="190"/>
                    </a:cubicBezTo>
                    <a:cubicBezTo>
                      <a:pt x="72" y="231"/>
                      <a:pt x="72" y="231"/>
                      <a:pt x="72" y="231"/>
                    </a:cubicBezTo>
                    <a:cubicBezTo>
                      <a:pt x="67" y="244"/>
                      <a:pt x="64" y="255"/>
                      <a:pt x="61" y="271"/>
                    </a:cubicBezTo>
                    <a:lnTo>
                      <a:pt x="61" y="271"/>
                    </a:lnTo>
                    <a:cubicBezTo>
                      <a:pt x="0" y="281"/>
                      <a:pt x="0" y="281"/>
                      <a:pt x="0" y="281"/>
                    </a:cubicBezTo>
                    <a:cubicBezTo>
                      <a:pt x="0" y="345"/>
                      <a:pt x="0" y="345"/>
                      <a:pt x="0" y="345"/>
                    </a:cubicBezTo>
                    <a:cubicBezTo>
                      <a:pt x="61" y="356"/>
                      <a:pt x="61" y="356"/>
                      <a:pt x="61" y="356"/>
                    </a:cubicBezTo>
                    <a:cubicBezTo>
                      <a:pt x="64" y="375"/>
                      <a:pt x="69" y="394"/>
                      <a:pt x="75" y="410"/>
                    </a:cubicBezTo>
                    <a:lnTo>
                      <a:pt x="75" y="410"/>
                    </a:lnTo>
                    <a:cubicBezTo>
                      <a:pt x="29" y="450"/>
                      <a:pt x="29" y="450"/>
                      <a:pt x="29" y="450"/>
                    </a:cubicBezTo>
                    <a:cubicBezTo>
                      <a:pt x="61" y="503"/>
                      <a:pt x="61" y="503"/>
                      <a:pt x="61" y="503"/>
                    </a:cubicBezTo>
                    <a:cubicBezTo>
                      <a:pt x="120" y="482"/>
                      <a:pt x="120" y="482"/>
                      <a:pt x="120" y="482"/>
                    </a:cubicBezTo>
                    <a:cubicBezTo>
                      <a:pt x="133" y="498"/>
                      <a:pt x="150" y="512"/>
                      <a:pt x="168" y="525"/>
                    </a:cubicBezTo>
                    <a:cubicBezTo>
                      <a:pt x="166" y="525"/>
                      <a:pt x="166" y="525"/>
                      <a:pt x="166" y="525"/>
                    </a:cubicBezTo>
                    <a:cubicBezTo>
                      <a:pt x="150" y="584"/>
                      <a:pt x="150" y="584"/>
                      <a:pt x="150" y="584"/>
                    </a:cubicBezTo>
                    <a:cubicBezTo>
                      <a:pt x="208" y="610"/>
                      <a:pt x="208" y="610"/>
                      <a:pt x="208" y="610"/>
                    </a:cubicBezTo>
                    <a:cubicBezTo>
                      <a:pt x="246" y="559"/>
                      <a:pt x="246" y="559"/>
                      <a:pt x="246" y="559"/>
                    </a:cubicBezTo>
                    <a:lnTo>
                      <a:pt x="246" y="559"/>
                    </a:lnTo>
                    <a:cubicBezTo>
                      <a:pt x="259" y="562"/>
                      <a:pt x="272" y="565"/>
                      <a:pt x="286" y="568"/>
                    </a:cubicBezTo>
                    <a:lnTo>
                      <a:pt x="286" y="568"/>
                    </a:lnTo>
                    <a:cubicBezTo>
                      <a:pt x="299" y="629"/>
                      <a:pt x="299" y="629"/>
                      <a:pt x="299" y="629"/>
                    </a:cubicBezTo>
                    <a:cubicBezTo>
                      <a:pt x="363" y="624"/>
                      <a:pt x="363" y="624"/>
                      <a:pt x="363" y="624"/>
                    </a:cubicBezTo>
                    <a:cubicBezTo>
                      <a:pt x="371" y="562"/>
                      <a:pt x="371" y="562"/>
                      <a:pt x="371" y="562"/>
                    </a:cubicBezTo>
                    <a:lnTo>
                      <a:pt x="371" y="562"/>
                    </a:lnTo>
                    <a:cubicBezTo>
                      <a:pt x="385" y="557"/>
                      <a:pt x="398" y="554"/>
                      <a:pt x="411" y="549"/>
                    </a:cubicBezTo>
                    <a:cubicBezTo>
                      <a:pt x="411" y="552"/>
                      <a:pt x="411" y="552"/>
                      <a:pt x="411" y="552"/>
                    </a:cubicBezTo>
                    <a:cubicBezTo>
                      <a:pt x="454" y="597"/>
                      <a:pt x="454" y="597"/>
                      <a:pt x="454" y="597"/>
                    </a:cubicBezTo>
                    <a:cubicBezTo>
                      <a:pt x="508" y="562"/>
                      <a:pt x="508" y="562"/>
                      <a:pt x="508" y="562"/>
                    </a:cubicBezTo>
                    <a:cubicBezTo>
                      <a:pt x="484" y="503"/>
                      <a:pt x="484" y="503"/>
                      <a:pt x="484" y="503"/>
                    </a:cubicBezTo>
                    <a:cubicBezTo>
                      <a:pt x="484" y="501"/>
                      <a:pt x="484" y="501"/>
                      <a:pt x="484" y="501"/>
                    </a:cubicBezTo>
                    <a:cubicBezTo>
                      <a:pt x="492" y="493"/>
                      <a:pt x="502" y="482"/>
                      <a:pt x="511" y="471"/>
                    </a:cubicBezTo>
                    <a:cubicBezTo>
                      <a:pt x="513" y="474"/>
                      <a:pt x="513" y="474"/>
                      <a:pt x="513" y="474"/>
                    </a:cubicBezTo>
                    <a:cubicBezTo>
                      <a:pt x="572" y="493"/>
                      <a:pt x="572" y="493"/>
                      <a:pt x="572" y="493"/>
                    </a:cubicBezTo>
                    <a:cubicBezTo>
                      <a:pt x="601" y="437"/>
                      <a:pt x="601" y="437"/>
                      <a:pt x="601" y="437"/>
                    </a:cubicBezTo>
                    <a:cubicBezTo>
                      <a:pt x="553" y="396"/>
                      <a:pt x="553" y="396"/>
                      <a:pt x="553" y="396"/>
                    </a:cubicBezTo>
                    <a:cubicBezTo>
                      <a:pt x="553" y="394"/>
                      <a:pt x="553" y="394"/>
                      <a:pt x="553" y="394"/>
                    </a:cubicBezTo>
                    <a:cubicBezTo>
                      <a:pt x="556" y="380"/>
                      <a:pt x="559" y="370"/>
                      <a:pt x="561" y="351"/>
                    </a:cubicBezTo>
                    <a:cubicBezTo>
                      <a:pt x="564" y="351"/>
                      <a:pt x="564" y="351"/>
                      <a:pt x="564" y="351"/>
                    </a:cubicBezTo>
                    <a:cubicBezTo>
                      <a:pt x="618" y="345"/>
                      <a:pt x="618" y="345"/>
                      <a:pt x="618" y="345"/>
                    </a:cubicBezTo>
                    <a:cubicBezTo>
                      <a:pt x="618" y="284"/>
                      <a:pt x="618" y="284"/>
                      <a:pt x="618" y="284"/>
                    </a:cubicBezTo>
                    <a:cubicBezTo>
                      <a:pt x="559" y="271"/>
                      <a:pt x="559" y="271"/>
                      <a:pt x="559" y="271"/>
                    </a:cubicBezTo>
                    <a:cubicBezTo>
                      <a:pt x="561" y="271"/>
                      <a:pt x="561" y="271"/>
                      <a:pt x="561" y="271"/>
                    </a:cubicBezTo>
                    <a:cubicBezTo>
                      <a:pt x="556" y="255"/>
                      <a:pt x="553" y="236"/>
                      <a:pt x="548" y="220"/>
                    </a:cubicBezTo>
                    <a:cubicBezTo>
                      <a:pt x="551" y="220"/>
                      <a:pt x="551" y="220"/>
                      <a:pt x="551" y="220"/>
                    </a:cubicBezTo>
                    <a:cubicBezTo>
                      <a:pt x="596" y="177"/>
                      <a:pt x="596" y="177"/>
                      <a:pt x="596" y="177"/>
                    </a:cubicBezTo>
                    <a:cubicBezTo>
                      <a:pt x="564" y="124"/>
                      <a:pt x="564" y="124"/>
                      <a:pt x="564" y="124"/>
                    </a:cubicBezTo>
                    <a:cubicBezTo>
                      <a:pt x="502" y="145"/>
                      <a:pt x="502" y="145"/>
                      <a:pt x="502" y="145"/>
                    </a:cubicBezTo>
                    <a:cubicBezTo>
                      <a:pt x="502" y="148"/>
                      <a:pt x="502" y="148"/>
                      <a:pt x="502" y="148"/>
                    </a:cubicBezTo>
                    <a:cubicBezTo>
                      <a:pt x="489" y="131"/>
                      <a:pt x="473" y="118"/>
                      <a:pt x="457" y="105"/>
                    </a:cubicBezTo>
                    <a:lnTo>
                      <a:pt x="457" y="105"/>
                    </a:lnTo>
                    <a:cubicBezTo>
                      <a:pt x="473" y="43"/>
                      <a:pt x="473" y="43"/>
                      <a:pt x="473" y="43"/>
                    </a:cubicBezTo>
                    <a:cubicBezTo>
                      <a:pt x="417" y="17"/>
                      <a:pt x="417" y="17"/>
                      <a:pt x="417" y="17"/>
                    </a:cubicBezTo>
                    <a:cubicBezTo>
                      <a:pt x="380" y="70"/>
                      <a:pt x="380" y="70"/>
                      <a:pt x="380" y="70"/>
                    </a:cubicBezTo>
                    <a:close/>
                    <a:moveTo>
                      <a:pt x="521" y="314"/>
                    </a:moveTo>
                    <a:lnTo>
                      <a:pt x="521" y="314"/>
                    </a:lnTo>
                    <a:cubicBezTo>
                      <a:pt x="521" y="431"/>
                      <a:pt x="428" y="525"/>
                      <a:pt x="312" y="525"/>
                    </a:cubicBezTo>
                    <a:cubicBezTo>
                      <a:pt x="195" y="525"/>
                      <a:pt x="101" y="431"/>
                      <a:pt x="101" y="314"/>
                    </a:cubicBezTo>
                    <a:cubicBezTo>
                      <a:pt x="101" y="199"/>
                      <a:pt x="195" y="102"/>
                      <a:pt x="312" y="102"/>
                    </a:cubicBezTo>
                    <a:cubicBezTo>
                      <a:pt x="428" y="102"/>
                      <a:pt x="521" y="199"/>
                      <a:pt x="521" y="314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F50B305-E32C-2943-B7B8-06D84E825AE9}"/>
                </a:ext>
              </a:extLst>
            </p:cNvPr>
            <p:cNvGrpSpPr/>
            <p:nvPr/>
          </p:nvGrpSpPr>
          <p:grpSpPr>
            <a:xfrm>
              <a:off x="9743668" y="3750799"/>
              <a:ext cx="797611" cy="795422"/>
              <a:chOff x="17812236" y="7168747"/>
              <a:chExt cx="1595222" cy="1590844"/>
            </a:xfrm>
            <a:solidFill>
              <a:schemeClr val="accent2"/>
            </a:solidFill>
          </p:grpSpPr>
          <p:sp>
            <p:nvSpPr>
              <p:cNvPr id="185" name="Freeform 196">
                <a:extLst>
                  <a:ext uri="{FF2B5EF4-FFF2-40B4-BE49-F238E27FC236}">
                    <a16:creationId xmlns:a16="http://schemas.microsoft.com/office/drawing/2014/main" id="{56585036-66C6-FC41-9FE3-958EB9D2EB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78812" y="7435298"/>
                <a:ext cx="1057840" cy="1057742"/>
              </a:xfrm>
              <a:custGeom>
                <a:avLst/>
                <a:gdLst>
                  <a:gd name="T0" fmla="*/ 262 w 1108"/>
                  <a:gd name="T1" fmla="*/ 163 h 1109"/>
                  <a:gd name="T2" fmla="*/ 262 w 1108"/>
                  <a:gd name="T3" fmla="*/ 163 h 1109"/>
                  <a:gd name="T4" fmla="*/ 160 w 1108"/>
                  <a:gd name="T5" fmla="*/ 846 h 1109"/>
                  <a:gd name="T6" fmla="*/ 845 w 1108"/>
                  <a:gd name="T7" fmla="*/ 947 h 1109"/>
                  <a:gd name="T8" fmla="*/ 947 w 1108"/>
                  <a:gd name="T9" fmla="*/ 263 h 1109"/>
                  <a:gd name="T10" fmla="*/ 262 w 1108"/>
                  <a:gd name="T11" fmla="*/ 163 h 1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8" h="1109">
                    <a:moveTo>
                      <a:pt x="262" y="163"/>
                    </a:moveTo>
                    <a:lnTo>
                      <a:pt x="262" y="163"/>
                    </a:lnTo>
                    <a:cubicBezTo>
                      <a:pt x="45" y="324"/>
                      <a:pt x="0" y="632"/>
                      <a:pt x="160" y="846"/>
                    </a:cubicBezTo>
                    <a:cubicBezTo>
                      <a:pt x="324" y="1062"/>
                      <a:pt x="629" y="1108"/>
                      <a:pt x="845" y="947"/>
                    </a:cubicBezTo>
                    <a:cubicBezTo>
                      <a:pt x="1062" y="787"/>
                      <a:pt x="1107" y="479"/>
                      <a:pt x="947" y="263"/>
                    </a:cubicBezTo>
                    <a:cubicBezTo>
                      <a:pt x="784" y="45"/>
                      <a:pt x="479" y="0"/>
                      <a:pt x="262" y="163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97">
                <a:extLst>
                  <a:ext uri="{FF2B5EF4-FFF2-40B4-BE49-F238E27FC236}">
                    <a16:creationId xmlns:a16="http://schemas.microsoft.com/office/drawing/2014/main" id="{C2DCFFDE-FC34-5B42-B652-FEFDE0D9AE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812236" y="7168747"/>
                <a:ext cx="1595222" cy="1590844"/>
              </a:xfrm>
              <a:custGeom>
                <a:avLst/>
                <a:gdLst>
                  <a:gd name="T0" fmla="*/ 586 w 1667"/>
                  <a:gd name="T1" fmla="*/ 203 h 1662"/>
                  <a:gd name="T2" fmla="*/ 487 w 1667"/>
                  <a:gd name="T3" fmla="*/ 246 h 1662"/>
                  <a:gd name="T4" fmla="*/ 233 w 1667"/>
                  <a:gd name="T5" fmla="*/ 251 h 1662"/>
                  <a:gd name="T6" fmla="*/ 251 w 1667"/>
                  <a:gd name="T7" fmla="*/ 487 h 1662"/>
                  <a:gd name="T8" fmla="*/ 88 w 1667"/>
                  <a:gd name="T9" fmla="*/ 454 h 1662"/>
                  <a:gd name="T10" fmla="*/ 171 w 1667"/>
                  <a:gd name="T11" fmla="*/ 700 h 1662"/>
                  <a:gd name="T12" fmla="*/ 155 w 1667"/>
                  <a:gd name="T13" fmla="*/ 808 h 1662"/>
                  <a:gd name="T14" fmla="*/ 21 w 1667"/>
                  <a:gd name="T15" fmla="*/ 1024 h 1662"/>
                  <a:gd name="T16" fmla="*/ 233 w 1667"/>
                  <a:gd name="T17" fmla="*/ 1137 h 1662"/>
                  <a:gd name="T18" fmla="*/ 120 w 1667"/>
                  <a:gd name="T19" fmla="*/ 1254 h 1662"/>
                  <a:gd name="T20" fmla="*/ 369 w 1667"/>
                  <a:gd name="T21" fmla="*/ 1318 h 1662"/>
                  <a:gd name="T22" fmla="*/ 479 w 1667"/>
                  <a:gd name="T23" fmla="*/ 1407 h 1662"/>
                  <a:gd name="T24" fmla="*/ 602 w 1667"/>
                  <a:gd name="T25" fmla="*/ 1631 h 1662"/>
                  <a:gd name="T26" fmla="*/ 856 w 1667"/>
                  <a:gd name="T27" fmla="*/ 1503 h 1662"/>
                  <a:gd name="T28" fmla="*/ 917 w 1667"/>
                  <a:gd name="T29" fmla="*/ 1661 h 1662"/>
                  <a:gd name="T30" fmla="*/ 1080 w 1667"/>
                  <a:gd name="T31" fmla="*/ 1457 h 1662"/>
                  <a:gd name="T32" fmla="*/ 1177 w 1667"/>
                  <a:gd name="T33" fmla="*/ 1409 h 1662"/>
                  <a:gd name="T34" fmla="*/ 1305 w 1667"/>
                  <a:gd name="T35" fmla="*/ 1516 h 1662"/>
                  <a:gd name="T36" fmla="*/ 1350 w 1667"/>
                  <a:gd name="T37" fmla="*/ 1260 h 1662"/>
                  <a:gd name="T38" fmla="*/ 1412 w 1667"/>
                  <a:gd name="T39" fmla="*/ 1171 h 1662"/>
                  <a:gd name="T40" fmla="*/ 1578 w 1667"/>
                  <a:gd name="T41" fmla="*/ 1206 h 1662"/>
                  <a:gd name="T42" fmla="*/ 1495 w 1667"/>
                  <a:gd name="T43" fmla="*/ 957 h 1662"/>
                  <a:gd name="T44" fmla="*/ 1506 w 1667"/>
                  <a:gd name="T45" fmla="*/ 850 h 1662"/>
                  <a:gd name="T46" fmla="*/ 1666 w 1667"/>
                  <a:gd name="T47" fmla="*/ 799 h 1662"/>
                  <a:gd name="T48" fmla="*/ 1476 w 1667"/>
                  <a:gd name="T49" fmla="*/ 623 h 1662"/>
                  <a:gd name="T50" fmla="*/ 1418 w 1667"/>
                  <a:gd name="T51" fmla="*/ 505 h 1662"/>
                  <a:gd name="T52" fmla="*/ 1535 w 1667"/>
                  <a:gd name="T53" fmla="*/ 414 h 1662"/>
                  <a:gd name="T54" fmla="*/ 1289 w 1667"/>
                  <a:gd name="T55" fmla="*/ 348 h 1662"/>
                  <a:gd name="T56" fmla="*/ 1182 w 1667"/>
                  <a:gd name="T57" fmla="*/ 256 h 1662"/>
                  <a:gd name="T58" fmla="*/ 1220 w 1667"/>
                  <a:gd name="T59" fmla="*/ 91 h 1662"/>
                  <a:gd name="T60" fmla="*/ 974 w 1667"/>
                  <a:gd name="T61" fmla="*/ 168 h 1662"/>
                  <a:gd name="T62" fmla="*/ 810 w 1667"/>
                  <a:gd name="T63" fmla="*/ 155 h 1662"/>
                  <a:gd name="T64" fmla="*/ 749 w 1667"/>
                  <a:gd name="T65" fmla="*/ 0 h 1662"/>
                  <a:gd name="T66" fmla="*/ 586 w 1667"/>
                  <a:gd name="T67" fmla="*/ 200 h 1662"/>
                  <a:gd name="T68" fmla="*/ 1281 w 1667"/>
                  <a:gd name="T69" fmla="*/ 495 h 1662"/>
                  <a:gd name="T70" fmla="*/ 1166 w 1667"/>
                  <a:gd name="T71" fmla="*/ 1278 h 1662"/>
                  <a:gd name="T72" fmla="*/ 497 w 1667"/>
                  <a:gd name="T73" fmla="*/ 382 h 16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67" h="1662">
                    <a:moveTo>
                      <a:pt x="586" y="203"/>
                    </a:moveTo>
                    <a:lnTo>
                      <a:pt x="586" y="203"/>
                    </a:lnTo>
                    <a:cubicBezTo>
                      <a:pt x="553" y="214"/>
                      <a:pt x="521" y="230"/>
                      <a:pt x="489" y="249"/>
                    </a:cubicBezTo>
                    <a:cubicBezTo>
                      <a:pt x="487" y="246"/>
                      <a:pt x="487" y="246"/>
                      <a:pt x="487" y="246"/>
                    </a:cubicBezTo>
                    <a:cubicBezTo>
                      <a:pt x="361" y="141"/>
                      <a:pt x="361" y="141"/>
                      <a:pt x="361" y="141"/>
                    </a:cubicBezTo>
                    <a:cubicBezTo>
                      <a:pt x="233" y="251"/>
                      <a:pt x="233" y="251"/>
                      <a:pt x="233" y="251"/>
                    </a:cubicBezTo>
                    <a:cubicBezTo>
                      <a:pt x="316" y="398"/>
                      <a:pt x="316" y="398"/>
                      <a:pt x="316" y="398"/>
                    </a:cubicBezTo>
                    <a:cubicBezTo>
                      <a:pt x="291" y="425"/>
                      <a:pt x="270" y="454"/>
                      <a:pt x="251" y="487"/>
                    </a:cubicBezTo>
                    <a:cubicBezTo>
                      <a:pt x="248" y="484"/>
                      <a:pt x="248" y="484"/>
                      <a:pt x="248" y="484"/>
                    </a:cubicBezTo>
                    <a:cubicBezTo>
                      <a:pt x="88" y="454"/>
                      <a:pt x="88" y="454"/>
                      <a:pt x="88" y="454"/>
                    </a:cubicBezTo>
                    <a:cubicBezTo>
                      <a:pt x="29" y="609"/>
                      <a:pt x="29" y="609"/>
                      <a:pt x="29" y="609"/>
                    </a:cubicBezTo>
                    <a:cubicBezTo>
                      <a:pt x="171" y="700"/>
                      <a:pt x="171" y="700"/>
                      <a:pt x="171" y="700"/>
                    </a:cubicBezTo>
                    <a:cubicBezTo>
                      <a:pt x="163" y="735"/>
                      <a:pt x="160" y="770"/>
                      <a:pt x="158" y="808"/>
                    </a:cubicBezTo>
                    <a:cubicBezTo>
                      <a:pt x="155" y="808"/>
                      <a:pt x="155" y="808"/>
                      <a:pt x="155" y="808"/>
                    </a:cubicBezTo>
                    <a:cubicBezTo>
                      <a:pt x="0" y="858"/>
                      <a:pt x="0" y="858"/>
                      <a:pt x="0" y="858"/>
                    </a:cubicBezTo>
                    <a:cubicBezTo>
                      <a:pt x="21" y="1024"/>
                      <a:pt x="21" y="1024"/>
                      <a:pt x="21" y="1024"/>
                    </a:cubicBezTo>
                    <a:cubicBezTo>
                      <a:pt x="190" y="1035"/>
                      <a:pt x="190" y="1035"/>
                      <a:pt x="190" y="1035"/>
                    </a:cubicBezTo>
                    <a:cubicBezTo>
                      <a:pt x="201" y="1070"/>
                      <a:pt x="206" y="1088"/>
                      <a:pt x="233" y="1137"/>
                    </a:cubicBezTo>
                    <a:cubicBezTo>
                      <a:pt x="230" y="1139"/>
                      <a:pt x="230" y="1139"/>
                      <a:pt x="230" y="1139"/>
                    </a:cubicBezTo>
                    <a:cubicBezTo>
                      <a:pt x="120" y="1254"/>
                      <a:pt x="120" y="1254"/>
                      <a:pt x="120" y="1254"/>
                    </a:cubicBezTo>
                    <a:cubicBezTo>
                      <a:pt x="219" y="1388"/>
                      <a:pt x="219" y="1388"/>
                      <a:pt x="219" y="1388"/>
                    </a:cubicBezTo>
                    <a:cubicBezTo>
                      <a:pt x="369" y="1318"/>
                      <a:pt x="369" y="1318"/>
                      <a:pt x="369" y="1318"/>
                    </a:cubicBezTo>
                    <a:cubicBezTo>
                      <a:pt x="404" y="1351"/>
                      <a:pt x="441" y="1380"/>
                      <a:pt x="481" y="1404"/>
                    </a:cubicBezTo>
                    <a:cubicBezTo>
                      <a:pt x="479" y="1407"/>
                      <a:pt x="479" y="1407"/>
                      <a:pt x="479" y="1407"/>
                    </a:cubicBezTo>
                    <a:cubicBezTo>
                      <a:pt x="447" y="1567"/>
                      <a:pt x="447" y="1567"/>
                      <a:pt x="447" y="1567"/>
                    </a:cubicBezTo>
                    <a:cubicBezTo>
                      <a:pt x="602" y="1631"/>
                      <a:pt x="602" y="1631"/>
                      <a:pt x="602" y="1631"/>
                    </a:cubicBezTo>
                    <a:cubicBezTo>
                      <a:pt x="693" y="1490"/>
                      <a:pt x="693" y="1490"/>
                      <a:pt x="693" y="1490"/>
                    </a:cubicBezTo>
                    <a:cubicBezTo>
                      <a:pt x="746" y="1500"/>
                      <a:pt x="802" y="1506"/>
                      <a:pt x="856" y="1503"/>
                    </a:cubicBezTo>
                    <a:cubicBezTo>
                      <a:pt x="856" y="1508"/>
                      <a:pt x="856" y="1508"/>
                      <a:pt x="856" y="1508"/>
                    </a:cubicBezTo>
                    <a:cubicBezTo>
                      <a:pt x="917" y="1661"/>
                      <a:pt x="917" y="1661"/>
                      <a:pt x="917" y="1661"/>
                    </a:cubicBezTo>
                    <a:cubicBezTo>
                      <a:pt x="1080" y="1626"/>
                      <a:pt x="1080" y="1626"/>
                      <a:pt x="1080" y="1626"/>
                    </a:cubicBezTo>
                    <a:cubicBezTo>
                      <a:pt x="1080" y="1457"/>
                      <a:pt x="1080" y="1457"/>
                      <a:pt x="1080" y="1457"/>
                    </a:cubicBezTo>
                    <a:lnTo>
                      <a:pt x="1080" y="1457"/>
                    </a:lnTo>
                    <a:cubicBezTo>
                      <a:pt x="1113" y="1444"/>
                      <a:pt x="1145" y="1428"/>
                      <a:pt x="1177" y="1409"/>
                    </a:cubicBezTo>
                    <a:cubicBezTo>
                      <a:pt x="1179" y="1412"/>
                      <a:pt x="1179" y="1412"/>
                      <a:pt x="1179" y="1412"/>
                    </a:cubicBezTo>
                    <a:cubicBezTo>
                      <a:pt x="1305" y="1516"/>
                      <a:pt x="1305" y="1516"/>
                      <a:pt x="1305" y="1516"/>
                    </a:cubicBezTo>
                    <a:cubicBezTo>
                      <a:pt x="1434" y="1407"/>
                      <a:pt x="1434" y="1407"/>
                      <a:pt x="1434" y="1407"/>
                    </a:cubicBezTo>
                    <a:cubicBezTo>
                      <a:pt x="1350" y="1260"/>
                      <a:pt x="1350" y="1260"/>
                      <a:pt x="1350" y="1260"/>
                    </a:cubicBezTo>
                    <a:lnTo>
                      <a:pt x="1350" y="1260"/>
                    </a:lnTo>
                    <a:cubicBezTo>
                      <a:pt x="1375" y="1233"/>
                      <a:pt x="1396" y="1203"/>
                      <a:pt x="1412" y="1171"/>
                    </a:cubicBezTo>
                    <a:cubicBezTo>
                      <a:pt x="1418" y="1174"/>
                      <a:pt x="1418" y="1174"/>
                      <a:pt x="1418" y="1174"/>
                    </a:cubicBezTo>
                    <a:cubicBezTo>
                      <a:pt x="1578" y="1206"/>
                      <a:pt x="1578" y="1206"/>
                      <a:pt x="1578" y="1206"/>
                    </a:cubicBezTo>
                    <a:cubicBezTo>
                      <a:pt x="1639" y="1048"/>
                      <a:pt x="1639" y="1048"/>
                      <a:pt x="1639" y="1048"/>
                    </a:cubicBezTo>
                    <a:cubicBezTo>
                      <a:pt x="1495" y="957"/>
                      <a:pt x="1495" y="957"/>
                      <a:pt x="1495" y="957"/>
                    </a:cubicBezTo>
                    <a:cubicBezTo>
                      <a:pt x="1492" y="957"/>
                      <a:pt x="1492" y="957"/>
                      <a:pt x="1492" y="957"/>
                    </a:cubicBezTo>
                    <a:cubicBezTo>
                      <a:pt x="1500" y="923"/>
                      <a:pt x="1503" y="888"/>
                      <a:pt x="1506" y="850"/>
                    </a:cubicBezTo>
                    <a:cubicBezTo>
                      <a:pt x="1511" y="850"/>
                      <a:pt x="1511" y="850"/>
                      <a:pt x="1511" y="850"/>
                    </a:cubicBezTo>
                    <a:cubicBezTo>
                      <a:pt x="1666" y="799"/>
                      <a:pt x="1666" y="799"/>
                      <a:pt x="1666" y="799"/>
                    </a:cubicBezTo>
                    <a:cubicBezTo>
                      <a:pt x="1645" y="634"/>
                      <a:pt x="1645" y="634"/>
                      <a:pt x="1645" y="634"/>
                    </a:cubicBezTo>
                    <a:cubicBezTo>
                      <a:pt x="1476" y="623"/>
                      <a:pt x="1476" y="623"/>
                      <a:pt x="1476" y="623"/>
                    </a:cubicBezTo>
                    <a:cubicBezTo>
                      <a:pt x="1465" y="615"/>
                      <a:pt x="1465" y="615"/>
                      <a:pt x="1465" y="615"/>
                    </a:cubicBezTo>
                    <a:cubicBezTo>
                      <a:pt x="1455" y="580"/>
                      <a:pt x="1447" y="553"/>
                      <a:pt x="1418" y="505"/>
                    </a:cubicBezTo>
                    <a:cubicBezTo>
                      <a:pt x="1423" y="503"/>
                      <a:pt x="1423" y="503"/>
                      <a:pt x="1423" y="503"/>
                    </a:cubicBezTo>
                    <a:cubicBezTo>
                      <a:pt x="1535" y="414"/>
                      <a:pt x="1535" y="414"/>
                      <a:pt x="1535" y="414"/>
                    </a:cubicBezTo>
                    <a:cubicBezTo>
                      <a:pt x="1434" y="280"/>
                      <a:pt x="1434" y="280"/>
                      <a:pt x="1434" y="280"/>
                    </a:cubicBezTo>
                    <a:cubicBezTo>
                      <a:pt x="1289" y="348"/>
                      <a:pt x="1289" y="348"/>
                      <a:pt x="1289" y="348"/>
                    </a:cubicBezTo>
                    <a:cubicBezTo>
                      <a:pt x="1292" y="345"/>
                      <a:pt x="1292" y="345"/>
                      <a:pt x="1292" y="345"/>
                    </a:cubicBezTo>
                    <a:cubicBezTo>
                      <a:pt x="1257" y="313"/>
                      <a:pt x="1222" y="280"/>
                      <a:pt x="1182" y="256"/>
                    </a:cubicBezTo>
                    <a:cubicBezTo>
                      <a:pt x="1188" y="251"/>
                      <a:pt x="1188" y="251"/>
                      <a:pt x="1188" y="251"/>
                    </a:cubicBezTo>
                    <a:cubicBezTo>
                      <a:pt x="1220" y="91"/>
                      <a:pt x="1220" y="91"/>
                      <a:pt x="1220" y="91"/>
                    </a:cubicBezTo>
                    <a:cubicBezTo>
                      <a:pt x="1064" y="26"/>
                      <a:pt x="1064" y="26"/>
                      <a:pt x="1064" y="26"/>
                    </a:cubicBezTo>
                    <a:cubicBezTo>
                      <a:pt x="974" y="168"/>
                      <a:pt x="974" y="168"/>
                      <a:pt x="974" y="168"/>
                    </a:cubicBezTo>
                    <a:cubicBezTo>
                      <a:pt x="974" y="171"/>
                      <a:pt x="974" y="171"/>
                      <a:pt x="974" y="171"/>
                    </a:cubicBezTo>
                    <a:cubicBezTo>
                      <a:pt x="920" y="160"/>
                      <a:pt x="866" y="155"/>
                      <a:pt x="810" y="155"/>
                    </a:cubicBezTo>
                    <a:cubicBezTo>
                      <a:pt x="810" y="149"/>
                      <a:pt x="810" y="149"/>
                      <a:pt x="810" y="149"/>
                    </a:cubicBezTo>
                    <a:cubicBezTo>
                      <a:pt x="749" y="0"/>
                      <a:pt x="749" y="0"/>
                      <a:pt x="749" y="0"/>
                    </a:cubicBezTo>
                    <a:cubicBezTo>
                      <a:pt x="586" y="32"/>
                      <a:pt x="586" y="32"/>
                      <a:pt x="586" y="32"/>
                    </a:cubicBezTo>
                    <a:cubicBezTo>
                      <a:pt x="586" y="200"/>
                      <a:pt x="586" y="200"/>
                      <a:pt x="586" y="200"/>
                    </a:cubicBezTo>
                    <a:lnTo>
                      <a:pt x="586" y="203"/>
                    </a:lnTo>
                    <a:close/>
                    <a:moveTo>
                      <a:pt x="1281" y="495"/>
                    </a:moveTo>
                    <a:lnTo>
                      <a:pt x="1281" y="495"/>
                    </a:lnTo>
                    <a:cubicBezTo>
                      <a:pt x="1465" y="743"/>
                      <a:pt x="1412" y="1094"/>
                      <a:pt x="1166" y="1278"/>
                    </a:cubicBezTo>
                    <a:cubicBezTo>
                      <a:pt x="917" y="1463"/>
                      <a:pt x="567" y="1412"/>
                      <a:pt x="382" y="1163"/>
                    </a:cubicBezTo>
                    <a:cubicBezTo>
                      <a:pt x="198" y="917"/>
                      <a:pt x="248" y="567"/>
                      <a:pt x="497" y="382"/>
                    </a:cubicBezTo>
                    <a:cubicBezTo>
                      <a:pt x="746" y="198"/>
                      <a:pt x="1096" y="249"/>
                      <a:pt x="1281" y="495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2335" name="Freeform 157">
              <a:extLst>
                <a:ext uri="{FF2B5EF4-FFF2-40B4-BE49-F238E27FC236}">
                  <a16:creationId xmlns:a16="http://schemas.microsoft.com/office/drawing/2014/main" id="{04BA2EE5-1A43-5F4B-9DA6-96A4D5C2A8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24875" y="2486025"/>
              <a:ext cx="1383507" cy="1383507"/>
            </a:xfrm>
            <a:custGeom>
              <a:avLst/>
              <a:gdLst>
                <a:gd name="T0" fmla="*/ 2147483647 w 2890"/>
                <a:gd name="T1" fmla="*/ 1326484762 h 2888"/>
                <a:gd name="T2" fmla="*/ 2147483647 w 2890"/>
                <a:gd name="T3" fmla="*/ 1326484762 h 2888"/>
                <a:gd name="T4" fmla="*/ 1324772101 w 2890"/>
                <a:gd name="T5" fmla="*/ 0 h 2888"/>
                <a:gd name="T6" fmla="*/ 0 w 2890"/>
                <a:gd name="T7" fmla="*/ 1326484762 h 2888"/>
                <a:gd name="T8" fmla="*/ 1324772101 w 2890"/>
                <a:gd name="T9" fmla="*/ 2147483647 h 2888"/>
                <a:gd name="T10" fmla="*/ 2147483647 w 2890"/>
                <a:gd name="T11" fmla="*/ 1326484762 h 28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90" h="2888">
                  <a:moveTo>
                    <a:pt x="2889" y="1445"/>
                  </a:moveTo>
                  <a:lnTo>
                    <a:pt x="2889" y="1445"/>
                  </a:lnTo>
                  <a:cubicBezTo>
                    <a:pt x="2889" y="648"/>
                    <a:pt x="2242" y="0"/>
                    <a:pt x="1445" y="0"/>
                  </a:cubicBezTo>
                  <a:cubicBezTo>
                    <a:pt x="648" y="0"/>
                    <a:pt x="0" y="648"/>
                    <a:pt x="0" y="1445"/>
                  </a:cubicBezTo>
                  <a:cubicBezTo>
                    <a:pt x="0" y="2242"/>
                    <a:pt x="648" y="2887"/>
                    <a:pt x="1445" y="2887"/>
                  </a:cubicBezTo>
                  <a:cubicBezTo>
                    <a:pt x="2242" y="2887"/>
                    <a:pt x="2889" y="2242"/>
                    <a:pt x="2889" y="1445"/>
                  </a:cubicBezTo>
                </a:path>
              </a:pathLst>
            </a:custGeom>
            <a:solidFill>
              <a:srgbClr val="6F6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8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336" name="Freeform 204">
              <a:extLst>
                <a:ext uri="{FF2B5EF4-FFF2-40B4-BE49-F238E27FC236}">
                  <a16:creationId xmlns:a16="http://schemas.microsoft.com/office/drawing/2014/main" id="{8258F8D8-2E78-514E-A7B2-4BF3C42E3F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99475" y="2458244"/>
              <a:ext cx="1383507" cy="1383506"/>
            </a:xfrm>
            <a:custGeom>
              <a:avLst/>
              <a:gdLst>
                <a:gd name="T0" fmla="*/ 2147483647 w 2887"/>
                <a:gd name="T1" fmla="*/ 1326484283 h 2888"/>
                <a:gd name="T2" fmla="*/ 2147483647 w 2887"/>
                <a:gd name="T3" fmla="*/ 1326484283 h 2888"/>
                <a:gd name="T4" fmla="*/ 1324770491 w 2887"/>
                <a:gd name="T5" fmla="*/ 0 h 2888"/>
                <a:gd name="T6" fmla="*/ 0 w 2887"/>
                <a:gd name="T7" fmla="*/ 1326484283 h 2888"/>
                <a:gd name="T8" fmla="*/ 1324770491 w 2887"/>
                <a:gd name="T9" fmla="*/ 2147483647 h 2888"/>
                <a:gd name="T10" fmla="*/ 2147483647 w 2887"/>
                <a:gd name="T11" fmla="*/ 1326484283 h 28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87" h="2888">
                  <a:moveTo>
                    <a:pt x="2886" y="1445"/>
                  </a:moveTo>
                  <a:lnTo>
                    <a:pt x="2886" y="1445"/>
                  </a:lnTo>
                  <a:cubicBezTo>
                    <a:pt x="2886" y="648"/>
                    <a:pt x="2239" y="0"/>
                    <a:pt x="1442" y="0"/>
                  </a:cubicBezTo>
                  <a:cubicBezTo>
                    <a:pt x="645" y="0"/>
                    <a:pt x="0" y="648"/>
                    <a:pt x="0" y="1445"/>
                  </a:cubicBezTo>
                  <a:cubicBezTo>
                    <a:pt x="0" y="2242"/>
                    <a:pt x="645" y="2887"/>
                    <a:pt x="1442" y="2887"/>
                  </a:cubicBezTo>
                  <a:cubicBezTo>
                    <a:pt x="2239" y="2887"/>
                    <a:pt x="2886" y="2242"/>
                    <a:pt x="2886" y="1445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8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" name="Freeform 205">
              <a:extLst>
                <a:ext uri="{FF2B5EF4-FFF2-40B4-BE49-F238E27FC236}">
                  <a16:creationId xmlns:a16="http://schemas.microsoft.com/office/drawing/2014/main" id="{8229792D-29C2-0B4F-AF53-A464E8EA03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85225" y="2798763"/>
              <a:ext cx="1096169" cy="1040607"/>
            </a:xfrm>
            <a:custGeom>
              <a:avLst/>
              <a:gdLst>
                <a:gd name="T0" fmla="*/ 2287 w 2288"/>
                <a:gd name="T1" fmla="*/ 733 h 2176"/>
                <a:gd name="T2" fmla="*/ 2287 w 2288"/>
                <a:gd name="T3" fmla="*/ 733 h 2176"/>
                <a:gd name="T4" fmla="*/ 2279 w 2288"/>
                <a:gd name="T5" fmla="*/ 583 h 2176"/>
                <a:gd name="T6" fmla="*/ 1696 w 2288"/>
                <a:gd name="T7" fmla="*/ 0 h 2176"/>
                <a:gd name="T8" fmla="*/ 0 w 2288"/>
                <a:gd name="T9" fmla="*/ 1477 h 2176"/>
                <a:gd name="T10" fmla="*/ 688 w 2288"/>
                <a:gd name="T11" fmla="*/ 2166 h 2176"/>
                <a:gd name="T12" fmla="*/ 843 w 2288"/>
                <a:gd name="T13" fmla="*/ 2175 h 2176"/>
                <a:gd name="T14" fmla="*/ 2287 w 2288"/>
                <a:gd name="T15" fmla="*/ 733 h 2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88" h="2176">
                  <a:moveTo>
                    <a:pt x="2287" y="733"/>
                  </a:moveTo>
                  <a:lnTo>
                    <a:pt x="2287" y="733"/>
                  </a:lnTo>
                  <a:cubicBezTo>
                    <a:pt x="2287" y="682"/>
                    <a:pt x="2285" y="631"/>
                    <a:pt x="2279" y="583"/>
                  </a:cubicBezTo>
                  <a:cubicBezTo>
                    <a:pt x="1696" y="0"/>
                    <a:pt x="1696" y="0"/>
                    <a:pt x="1696" y="0"/>
                  </a:cubicBezTo>
                  <a:cubicBezTo>
                    <a:pt x="0" y="1477"/>
                    <a:pt x="0" y="1477"/>
                    <a:pt x="0" y="1477"/>
                  </a:cubicBezTo>
                  <a:cubicBezTo>
                    <a:pt x="688" y="2166"/>
                    <a:pt x="688" y="2166"/>
                    <a:pt x="688" y="2166"/>
                  </a:cubicBezTo>
                  <a:cubicBezTo>
                    <a:pt x="739" y="2172"/>
                    <a:pt x="792" y="2175"/>
                    <a:pt x="843" y="2175"/>
                  </a:cubicBezTo>
                  <a:cubicBezTo>
                    <a:pt x="1640" y="2175"/>
                    <a:pt x="2287" y="1530"/>
                    <a:pt x="2287" y="733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8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338" name="Freeform 85">
              <a:extLst>
                <a:ext uri="{FF2B5EF4-FFF2-40B4-BE49-F238E27FC236}">
                  <a16:creationId xmlns:a16="http://schemas.microsoft.com/office/drawing/2014/main" id="{C5AE23EC-B311-4448-B1A5-CF6CA9C53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65582" y="1933575"/>
              <a:ext cx="103981" cy="194469"/>
            </a:xfrm>
            <a:custGeom>
              <a:avLst/>
              <a:gdLst>
                <a:gd name="T0" fmla="*/ 194222393 w 221"/>
                <a:gd name="T1" fmla="*/ 246465626 h 408"/>
                <a:gd name="T2" fmla="*/ 194222393 w 221"/>
                <a:gd name="T3" fmla="*/ 246465626 h 408"/>
                <a:gd name="T4" fmla="*/ 187159213 w 221"/>
                <a:gd name="T5" fmla="*/ 275569246 h 408"/>
                <a:gd name="T6" fmla="*/ 173034735 w 221"/>
                <a:gd name="T7" fmla="*/ 299215342 h 408"/>
                <a:gd name="T8" fmla="*/ 146549222 w 221"/>
                <a:gd name="T9" fmla="*/ 321042580 h 408"/>
                <a:gd name="T10" fmla="*/ 113885073 w 221"/>
                <a:gd name="T11" fmla="*/ 335593437 h 408"/>
                <a:gd name="T12" fmla="*/ 113885073 w 221"/>
                <a:gd name="T13" fmla="*/ 370153629 h 408"/>
                <a:gd name="T14" fmla="*/ 87399559 w 221"/>
                <a:gd name="T15" fmla="*/ 370153629 h 408"/>
                <a:gd name="T16" fmla="*/ 87399559 w 221"/>
                <a:gd name="T17" fmla="*/ 338322676 h 408"/>
                <a:gd name="T18" fmla="*/ 85634235 w 221"/>
                <a:gd name="T19" fmla="*/ 338322676 h 408"/>
                <a:gd name="T20" fmla="*/ 82986248 w 221"/>
                <a:gd name="T21" fmla="*/ 338322676 h 408"/>
                <a:gd name="T22" fmla="*/ 59149662 w 221"/>
                <a:gd name="T23" fmla="*/ 335593437 h 408"/>
                <a:gd name="T24" fmla="*/ 37962005 w 221"/>
                <a:gd name="T25" fmla="*/ 333774580 h 408"/>
                <a:gd name="T26" fmla="*/ 19422333 w 221"/>
                <a:gd name="T27" fmla="*/ 326499152 h 408"/>
                <a:gd name="T28" fmla="*/ 0 w 221"/>
                <a:gd name="T29" fmla="*/ 316495438 h 408"/>
                <a:gd name="T30" fmla="*/ 14125419 w 221"/>
                <a:gd name="T31" fmla="*/ 272840960 h 408"/>
                <a:gd name="T32" fmla="*/ 29133500 w 221"/>
                <a:gd name="T33" fmla="*/ 280116389 h 408"/>
                <a:gd name="T34" fmla="*/ 47673171 w 221"/>
                <a:gd name="T35" fmla="*/ 290120103 h 408"/>
                <a:gd name="T36" fmla="*/ 68860829 w 221"/>
                <a:gd name="T37" fmla="*/ 297396485 h 408"/>
                <a:gd name="T38" fmla="*/ 87399559 w 221"/>
                <a:gd name="T39" fmla="*/ 299215342 h 408"/>
                <a:gd name="T40" fmla="*/ 87399559 w 221"/>
                <a:gd name="T41" fmla="*/ 207359244 h 408"/>
                <a:gd name="T42" fmla="*/ 61797649 w 221"/>
                <a:gd name="T43" fmla="*/ 194626291 h 408"/>
                <a:gd name="T44" fmla="*/ 36195739 w 221"/>
                <a:gd name="T45" fmla="*/ 175527338 h 408"/>
                <a:gd name="T46" fmla="*/ 16773406 w 221"/>
                <a:gd name="T47" fmla="*/ 150971814 h 408"/>
                <a:gd name="T48" fmla="*/ 9711167 w 221"/>
                <a:gd name="T49" fmla="*/ 111864479 h 408"/>
                <a:gd name="T50" fmla="*/ 14125419 w 221"/>
                <a:gd name="T51" fmla="*/ 88218383 h 408"/>
                <a:gd name="T52" fmla="*/ 30898825 w 221"/>
                <a:gd name="T53" fmla="*/ 63662859 h 408"/>
                <a:gd name="T54" fmla="*/ 54735410 w 221"/>
                <a:gd name="T55" fmla="*/ 43654477 h 408"/>
                <a:gd name="T56" fmla="*/ 87399559 w 221"/>
                <a:gd name="T57" fmla="*/ 31830953 h 408"/>
                <a:gd name="T58" fmla="*/ 87399559 w 221"/>
                <a:gd name="T59" fmla="*/ 0 h 408"/>
                <a:gd name="T60" fmla="*/ 113885073 w 221"/>
                <a:gd name="T61" fmla="*/ 0 h 408"/>
                <a:gd name="T62" fmla="*/ 113885073 w 221"/>
                <a:gd name="T63" fmla="*/ 29102667 h 408"/>
                <a:gd name="T64" fmla="*/ 113885073 w 221"/>
                <a:gd name="T65" fmla="*/ 29102667 h 408"/>
                <a:gd name="T66" fmla="*/ 149198149 w 221"/>
                <a:gd name="T67" fmla="*/ 31830953 h 408"/>
                <a:gd name="T68" fmla="*/ 180096974 w 221"/>
                <a:gd name="T69" fmla="*/ 36379049 h 408"/>
                <a:gd name="T70" fmla="*/ 173034735 w 221"/>
                <a:gd name="T71" fmla="*/ 80033526 h 408"/>
                <a:gd name="T72" fmla="*/ 142134969 w 221"/>
                <a:gd name="T73" fmla="*/ 70938287 h 408"/>
                <a:gd name="T74" fmla="*/ 113885073 w 221"/>
                <a:gd name="T75" fmla="*/ 68210002 h 408"/>
                <a:gd name="T76" fmla="*/ 113885073 w 221"/>
                <a:gd name="T77" fmla="*/ 148243528 h 408"/>
                <a:gd name="T78" fmla="*/ 139486983 w 221"/>
                <a:gd name="T79" fmla="*/ 162794385 h 408"/>
                <a:gd name="T80" fmla="*/ 167737821 w 221"/>
                <a:gd name="T81" fmla="*/ 180074481 h 408"/>
                <a:gd name="T82" fmla="*/ 187159213 w 221"/>
                <a:gd name="T83" fmla="*/ 207359244 h 408"/>
                <a:gd name="T84" fmla="*/ 194222393 w 221"/>
                <a:gd name="T85" fmla="*/ 246465626 h 408"/>
                <a:gd name="T86" fmla="*/ 59149662 w 221"/>
                <a:gd name="T87" fmla="*/ 102770194 h 408"/>
                <a:gd name="T88" fmla="*/ 59149662 w 221"/>
                <a:gd name="T89" fmla="*/ 102770194 h 408"/>
                <a:gd name="T90" fmla="*/ 68860829 w 221"/>
                <a:gd name="T91" fmla="*/ 124597432 h 408"/>
                <a:gd name="T92" fmla="*/ 87399559 w 221"/>
                <a:gd name="T93" fmla="*/ 139148289 h 408"/>
                <a:gd name="T94" fmla="*/ 87399559 w 221"/>
                <a:gd name="T95" fmla="*/ 68210002 h 408"/>
                <a:gd name="T96" fmla="*/ 71508816 w 221"/>
                <a:gd name="T97" fmla="*/ 73666573 h 408"/>
                <a:gd name="T98" fmla="*/ 61797649 w 221"/>
                <a:gd name="T99" fmla="*/ 82761812 h 408"/>
                <a:gd name="T100" fmla="*/ 59149662 w 221"/>
                <a:gd name="T101" fmla="*/ 102770194 h 408"/>
                <a:gd name="T102" fmla="*/ 142134969 w 221"/>
                <a:gd name="T103" fmla="*/ 252832579 h 408"/>
                <a:gd name="T104" fmla="*/ 142134969 w 221"/>
                <a:gd name="T105" fmla="*/ 252832579 h 408"/>
                <a:gd name="T106" fmla="*/ 135072731 w 221"/>
                <a:gd name="T107" fmla="*/ 231005340 h 408"/>
                <a:gd name="T108" fmla="*/ 113885073 w 221"/>
                <a:gd name="T109" fmla="*/ 216453530 h 408"/>
                <a:gd name="T110" fmla="*/ 113885073 w 221"/>
                <a:gd name="T111" fmla="*/ 297396485 h 408"/>
                <a:gd name="T112" fmla="*/ 120947312 w 221"/>
                <a:gd name="T113" fmla="*/ 297396485 h 408"/>
                <a:gd name="T114" fmla="*/ 128010492 w 221"/>
                <a:gd name="T115" fmla="*/ 294668199 h 408"/>
                <a:gd name="T116" fmla="*/ 139486983 w 221"/>
                <a:gd name="T117" fmla="*/ 280116389 h 408"/>
                <a:gd name="T118" fmla="*/ 142134969 w 221"/>
                <a:gd name="T119" fmla="*/ 252832579 h 40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21" h="408">
                  <a:moveTo>
                    <a:pt x="220" y="271"/>
                  </a:moveTo>
                  <a:lnTo>
                    <a:pt x="220" y="271"/>
                  </a:lnTo>
                  <a:cubicBezTo>
                    <a:pt x="220" y="281"/>
                    <a:pt x="217" y="292"/>
                    <a:pt x="212" y="303"/>
                  </a:cubicBezTo>
                  <a:cubicBezTo>
                    <a:pt x="209" y="311"/>
                    <a:pt x="201" y="321"/>
                    <a:pt x="196" y="329"/>
                  </a:cubicBezTo>
                  <a:cubicBezTo>
                    <a:pt x="188" y="340"/>
                    <a:pt x="177" y="348"/>
                    <a:pt x="166" y="353"/>
                  </a:cubicBezTo>
                  <a:cubicBezTo>
                    <a:pt x="155" y="362"/>
                    <a:pt x="142" y="367"/>
                    <a:pt x="129" y="369"/>
                  </a:cubicBezTo>
                  <a:cubicBezTo>
                    <a:pt x="129" y="407"/>
                    <a:pt x="129" y="407"/>
                    <a:pt x="129" y="407"/>
                  </a:cubicBezTo>
                  <a:cubicBezTo>
                    <a:pt x="99" y="407"/>
                    <a:pt x="99" y="407"/>
                    <a:pt x="99" y="407"/>
                  </a:cubicBezTo>
                  <a:cubicBezTo>
                    <a:pt x="99" y="372"/>
                    <a:pt x="99" y="372"/>
                    <a:pt x="99" y="372"/>
                  </a:cubicBezTo>
                  <a:cubicBezTo>
                    <a:pt x="99" y="372"/>
                    <a:pt x="99" y="372"/>
                    <a:pt x="97" y="372"/>
                  </a:cubicBezTo>
                  <a:cubicBezTo>
                    <a:pt x="97" y="372"/>
                    <a:pt x="97" y="372"/>
                    <a:pt x="94" y="372"/>
                  </a:cubicBezTo>
                  <a:cubicBezTo>
                    <a:pt x="86" y="372"/>
                    <a:pt x="75" y="372"/>
                    <a:pt x="67" y="369"/>
                  </a:cubicBezTo>
                  <a:cubicBezTo>
                    <a:pt x="59" y="369"/>
                    <a:pt x="51" y="367"/>
                    <a:pt x="43" y="367"/>
                  </a:cubicBezTo>
                  <a:cubicBezTo>
                    <a:pt x="35" y="364"/>
                    <a:pt x="27" y="362"/>
                    <a:pt x="22" y="359"/>
                  </a:cubicBezTo>
                  <a:cubicBezTo>
                    <a:pt x="14" y="356"/>
                    <a:pt x="9" y="351"/>
                    <a:pt x="0" y="348"/>
                  </a:cubicBezTo>
                  <a:cubicBezTo>
                    <a:pt x="16" y="300"/>
                    <a:pt x="16" y="300"/>
                    <a:pt x="16" y="300"/>
                  </a:cubicBezTo>
                  <a:cubicBezTo>
                    <a:pt x="19" y="303"/>
                    <a:pt x="27" y="305"/>
                    <a:pt x="33" y="308"/>
                  </a:cubicBezTo>
                  <a:cubicBezTo>
                    <a:pt x="38" y="311"/>
                    <a:pt x="46" y="316"/>
                    <a:pt x="54" y="319"/>
                  </a:cubicBezTo>
                  <a:cubicBezTo>
                    <a:pt x="62" y="321"/>
                    <a:pt x="70" y="324"/>
                    <a:pt x="78" y="327"/>
                  </a:cubicBezTo>
                  <a:cubicBezTo>
                    <a:pt x="86" y="327"/>
                    <a:pt x="94" y="329"/>
                    <a:pt x="99" y="329"/>
                  </a:cubicBezTo>
                  <a:cubicBezTo>
                    <a:pt x="99" y="228"/>
                    <a:pt x="99" y="228"/>
                    <a:pt x="99" y="228"/>
                  </a:cubicBezTo>
                  <a:cubicBezTo>
                    <a:pt x="89" y="222"/>
                    <a:pt x="81" y="217"/>
                    <a:pt x="70" y="214"/>
                  </a:cubicBezTo>
                  <a:cubicBezTo>
                    <a:pt x="59" y="209"/>
                    <a:pt x="49" y="201"/>
                    <a:pt x="41" y="193"/>
                  </a:cubicBezTo>
                  <a:cubicBezTo>
                    <a:pt x="33" y="188"/>
                    <a:pt x="25" y="177"/>
                    <a:pt x="19" y="166"/>
                  </a:cubicBezTo>
                  <a:cubicBezTo>
                    <a:pt x="14" y="156"/>
                    <a:pt x="11" y="139"/>
                    <a:pt x="11" y="123"/>
                  </a:cubicBezTo>
                  <a:cubicBezTo>
                    <a:pt x="11" y="115"/>
                    <a:pt x="14" y="105"/>
                    <a:pt x="16" y="97"/>
                  </a:cubicBezTo>
                  <a:cubicBezTo>
                    <a:pt x="22" y="88"/>
                    <a:pt x="27" y="78"/>
                    <a:pt x="35" y="70"/>
                  </a:cubicBezTo>
                  <a:cubicBezTo>
                    <a:pt x="43" y="62"/>
                    <a:pt x="51" y="54"/>
                    <a:pt x="62" y="48"/>
                  </a:cubicBezTo>
                  <a:cubicBezTo>
                    <a:pt x="73" y="43"/>
                    <a:pt x="86" y="38"/>
                    <a:pt x="99" y="35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29" y="32"/>
                    <a:pt x="129" y="32"/>
                    <a:pt x="129" y="32"/>
                  </a:cubicBezTo>
                  <a:cubicBezTo>
                    <a:pt x="142" y="32"/>
                    <a:pt x="155" y="32"/>
                    <a:pt x="169" y="35"/>
                  </a:cubicBezTo>
                  <a:cubicBezTo>
                    <a:pt x="180" y="35"/>
                    <a:pt x="193" y="38"/>
                    <a:pt x="204" y="40"/>
                  </a:cubicBezTo>
                  <a:cubicBezTo>
                    <a:pt x="196" y="88"/>
                    <a:pt x="196" y="88"/>
                    <a:pt x="196" y="88"/>
                  </a:cubicBezTo>
                  <a:cubicBezTo>
                    <a:pt x="185" y="86"/>
                    <a:pt x="171" y="83"/>
                    <a:pt x="161" y="78"/>
                  </a:cubicBezTo>
                  <a:cubicBezTo>
                    <a:pt x="150" y="75"/>
                    <a:pt x="140" y="75"/>
                    <a:pt x="129" y="75"/>
                  </a:cubicBezTo>
                  <a:cubicBezTo>
                    <a:pt x="129" y="163"/>
                    <a:pt x="129" y="163"/>
                    <a:pt x="129" y="163"/>
                  </a:cubicBezTo>
                  <a:cubicBezTo>
                    <a:pt x="140" y="169"/>
                    <a:pt x="148" y="174"/>
                    <a:pt x="158" y="179"/>
                  </a:cubicBezTo>
                  <a:cubicBezTo>
                    <a:pt x="171" y="182"/>
                    <a:pt x="180" y="190"/>
                    <a:pt x="190" y="198"/>
                  </a:cubicBezTo>
                  <a:cubicBezTo>
                    <a:pt x="198" y="206"/>
                    <a:pt x="204" y="214"/>
                    <a:pt x="212" y="228"/>
                  </a:cubicBezTo>
                  <a:cubicBezTo>
                    <a:pt x="217" y="238"/>
                    <a:pt x="220" y="252"/>
                    <a:pt x="220" y="271"/>
                  </a:cubicBezTo>
                  <a:close/>
                  <a:moveTo>
                    <a:pt x="67" y="113"/>
                  </a:moveTo>
                  <a:lnTo>
                    <a:pt x="67" y="113"/>
                  </a:lnTo>
                  <a:cubicBezTo>
                    <a:pt x="67" y="123"/>
                    <a:pt x="70" y="131"/>
                    <a:pt x="78" y="137"/>
                  </a:cubicBezTo>
                  <a:cubicBezTo>
                    <a:pt x="84" y="142"/>
                    <a:pt x="91" y="147"/>
                    <a:pt x="99" y="153"/>
                  </a:cubicBezTo>
                  <a:cubicBezTo>
                    <a:pt x="99" y="75"/>
                    <a:pt x="99" y="75"/>
                    <a:pt x="99" y="75"/>
                  </a:cubicBezTo>
                  <a:cubicBezTo>
                    <a:pt x="91" y="75"/>
                    <a:pt x="86" y="78"/>
                    <a:pt x="81" y="81"/>
                  </a:cubicBezTo>
                  <a:cubicBezTo>
                    <a:pt x="75" y="83"/>
                    <a:pt x="73" y="86"/>
                    <a:pt x="70" y="91"/>
                  </a:cubicBezTo>
                  <a:cubicBezTo>
                    <a:pt x="70" y="99"/>
                    <a:pt x="67" y="105"/>
                    <a:pt x="67" y="113"/>
                  </a:cubicBezTo>
                  <a:close/>
                  <a:moveTo>
                    <a:pt x="161" y="278"/>
                  </a:moveTo>
                  <a:lnTo>
                    <a:pt x="161" y="278"/>
                  </a:lnTo>
                  <a:cubicBezTo>
                    <a:pt x="161" y="268"/>
                    <a:pt x="158" y="260"/>
                    <a:pt x="153" y="254"/>
                  </a:cubicBezTo>
                  <a:cubicBezTo>
                    <a:pt x="145" y="249"/>
                    <a:pt x="137" y="244"/>
                    <a:pt x="129" y="238"/>
                  </a:cubicBezTo>
                  <a:cubicBezTo>
                    <a:pt x="129" y="327"/>
                    <a:pt x="129" y="327"/>
                    <a:pt x="129" y="327"/>
                  </a:cubicBezTo>
                  <a:cubicBezTo>
                    <a:pt x="131" y="327"/>
                    <a:pt x="134" y="327"/>
                    <a:pt x="137" y="327"/>
                  </a:cubicBezTo>
                  <a:cubicBezTo>
                    <a:pt x="140" y="324"/>
                    <a:pt x="142" y="324"/>
                    <a:pt x="145" y="324"/>
                  </a:cubicBezTo>
                  <a:cubicBezTo>
                    <a:pt x="150" y="321"/>
                    <a:pt x="155" y="316"/>
                    <a:pt x="158" y="308"/>
                  </a:cubicBezTo>
                  <a:cubicBezTo>
                    <a:pt x="161" y="303"/>
                    <a:pt x="161" y="292"/>
                    <a:pt x="161" y="278"/>
                  </a:cubicBezTo>
                  <a:close/>
                </a:path>
              </a:pathLst>
            </a:custGeom>
            <a:solidFill>
              <a:srgbClr val="FFF9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8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E09B7B24-DE21-9F40-9499-AEB715635F4C}"/>
                </a:ext>
              </a:extLst>
            </p:cNvPr>
            <p:cNvGrpSpPr/>
            <p:nvPr/>
          </p:nvGrpSpPr>
          <p:grpSpPr>
            <a:xfrm>
              <a:off x="10190076" y="3061151"/>
              <a:ext cx="702406" cy="715034"/>
              <a:chOff x="18705053" y="5789451"/>
              <a:chExt cx="1404811" cy="1430067"/>
            </a:xfrm>
            <a:solidFill>
              <a:schemeClr val="accent6"/>
            </a:solidFill>
          </p:grpSpPr>
          <p:sp>
            <p:nvSpPr>
              <p:cNvPr id="253" name="Freeform 178">
                <a:extLst>
                  <a:ext uri="{FF2B5EF4-FFF2-40B4-BE49-F238E27FC236}">
                    <a16:creationId xmlns:a16="http://schemas.microsoft.com/office/drawing/2014/main" id="{EAD855C8-A656-634B-9638-4E6F92AABD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97017" y="6089850"/>
                <a:ext cx="837809" cy="833501"/>
              </a:xfrm>
              <a:custGeom>
                <a:avLst/>
                <a:gdLst>
                  <a:gd name="T0" fmla="*/ 439 w 876"/>
                  <a:gd name="T1" fmla="*/ 0 h 875"/>
                  <a:gd name="T2" fmla="*/ 439 w 876"/>
                  <a:gd name="T3" fmla="*/ 0 h 875"/>
                  <a:gd name="T4" fmla="*/ 0 w 876"/>
                  <a:gd name="T5" fmla="*/ 435 h 875"/>
                  <a:gd name="T6" fmla="*/ 439 w 876"/>
                  <a:gd name="T7" fmla="*/ 874 h 875"/>
                  <a:gd name="T8" fmla="*/ 875 w 876"/>
                  <a:gd name="T9" fmla="*/ 435 h 875"/>
                  <a:gd name="T10" fmla="*/ 439 w 876"/>
                  <a:gd name="T11" fmla="*/ 0 h 8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76" h="875">
                    <a:moveTo>
                      <a:pt x="439" y="0"/>
                    </a:moveTo>
                    <a:lnTo>
                      <a:pt x="439" y="0"/>
                    </a:lnTo>
                    <a:cubicBezTo>
                      <a:pt x="196" y="0"/>
                      <a:pt x="0" y="195"/>
                      <a:pt x="0" y="435"/>
                    </a:cubicBezTo>
                    <a:cubicBezTo>
                      <a:pt x="0" y="679"/>
                      <a:pt x="196" y="874"/>
                      <a:pt x="439" y="874"/>
                    </a:cubicBezTo>
                    <a:cubicBezTo>
                      <a:pt x="680" y="874"/>
                      <a:pt x="875" y="679"/>
                      <a:pt x="875" y="435"/>
                    </a:cubicBezTo>
                    <a:cubicBezTo>
                      <a:pt x="875" y="195"/>
                      <a:pt x="680" y="0"/>
                      <a:pt x="439" y="0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179">
                <a:extLst>
                  <a:ext uri="{FF2B5EF4-FFF2-40B4-BE49-F238E27FC236}">
                    <a16:creationId xmlns:a16="http://schemas.microsoft.com/office/drawing/2014/main" id="{D11E441E-EC7A-594E-B882-91440AFFE8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05053" y="5789451"/>
                <a:ext cx="1404811" cy="1430067"/>
              </a:xfrm>
              <a:custGeom>
                <a:avLst/>
                <a:gdLst>
                  <a:gd name="T0" fmla="*/ 901 w 1469"/>
                  <a:gd name="T1" fmla="*/ 166 h 1494"/>
                  <a:gd name="T2" fmla="*/ 807 w 1469"/>
                  <a:gd name="T3" fmla="*/ 145 h 1494"/>
                  <a:gd name="T4" fmla="*/ 623 w 1469"/>
                  <a:gd name="T5" fmla="*/ 11 h 1494"/>
                  <a:gd name="T6" fmla="*/ 511 w 1469"/>
                  <a:gd name="T7" fmla="*/ 190 h 1494"/>
                  <a:gd name="T8" fmla="*/ 409 w 1469"/>
                  <a:gd name="T9" fmla="*/ 81 h 1494"/>
                  <a:gd name="T10" fmla="*/ 337 w 1469"/>
                  <a:gd name="T11" fmla="*/ 300 h 1494"/>
                  <a:gd name="T12" fmla="*/ 267 w 1469"/>
                  <a:gd name="T13" fmla="*/ 370 h 1494"/>
                  <a:gd name="T14" fmla="*/ 59 w 1469"/>
                  <a:gd name="T15" fmla="*/ 455 h 1494"/>
                  <a:gd name="T16" fmla="*/ 147 w 1469"/>
                  <a:gd name="T17" fmla="*/ 648 h 1494"/>
                  <a:gd name="T18" fmla="*/ 0 w 1469"/>
                  <a:gd name="T19" fmla="*/ 672 h 1494"/>
                  <a:gd name="T20" fmla="*/ 147 w 1469"/>
                  <a:gd name="T21" fmla="*/ 851 h 1494"/>
                  <a:gd name="T22" fmla="*/ 182 w 1469"/>
                  <a:gd name="T23" fmla="*/ 974 h 1494"/>
                  <a:gd name="T24" fmla="*/ 149 w 1469"/>
                  <a:gd name="T25" fmla="*/ 1199 h 1494"/>
                  <a:gd name="T26" fmla="*/ 401 w 1469"/>
                  <a:gd name="T27" fmla="*/ 1244 h 1494"/>
                  <a:gd name="T28" fmla="*/ 361 w 1469"/>
                  <a:gd name="T29" fmla="*/ 1388 h 1494"/>
                  <a:gd name="T30" fmla="*/ 586 w 1469"/>
                  <a:gd name="T31" fmla="*/ 1330 h 1494"/>
                  <a:gd name="T32" fmla="*/ 682 w 1469"/>
                  <a:gd name="T33" fmla="*/ 1348 h 1494"/>
                  <a:gd name="T34" fmla="*/ 717 w 1469"/>
                  <a:gd name="T35" fmla="*/ 1493 h 1494"/>
                  <a:gd name="T36" fmla="*/ 885 w 1469"/>
                  <a:gd name="T37" fmla="*/ 1335 h 1494"/>
                  <a:gd name="T38" fmla="*/ 976 w 1469"/>
                  <a:gd name="T39" fmla="*/ 1303 h 1494"/>
                  <a:gd name="T40" fmla="*/ 1078 w 1469"/>
                  <a:gd name="T41" fmla="*/ 1415 h 1494"/>
                  <a:gd name="T42" fmla="*/ 1150 w 1469"/>
                  <a:gd name="T43" fmla="*/ 1193 h 1494"/>
                  <a:gd name="T44" fmla="*/ 1214 w 1469"/>
                  <a:gd name="T45" fmla="*/ 1124 h 1494"/>
                  <a:gd name="T46" fmla="*/ 1359 w 1469"/>
                  <a:gd name="T47" fmla="*/ 1172 h 1494"/>
                  <a:gd name="T48" fmla="*/ 1316 w 1469"/>
                  <a:gd name="T49" fmla="*/ 944 h 1494"/>
                  <a:gd name="T50" fmla="*/ 1337 w 1469"/>
                  <a:gd name="T51" fmla="*/ 835 h 1494"/>
                  <a:gd name="T52" fmla="*/ 1468 w 1469"/>
                  <a:gd name="T53" fmla="*/ 824 h 1494"/>
                  <a:gd name="T54" fmla="*/ 1329 w 1469"/>
                  <a:gd name="T55" fmla="*/ 645 h 1494"/>
                  <a:gd name="T56" fmla="*/ 1300 w 1469"/>
                  <a:gd name="T57" fmla="*/ 525 h 1494"/>
                  <a:gd name="T58" fmla="*/ 1417 w 1469"/>
                  <a:gd name="T59" fmla="*/ 426 h 1494"/>
                  <a:gd name="T60" fmla="*/ 1198 w 1469"/>
                  <a:gd name="T61" fmla="*/ 348 h 1494"/>
                  <a:gd name="T62" fmla="*/ 1088 w 1469"/>
                  <a:gd name="T63" fmla="*/ 252 h 1494"/>
                  <a:gd name="T64" fmla="*/ 1128 w 1469"/>
                  <a:gd name="T65" fmla="*/ 107 h 1494"/>
                  <a:gd name="T66" fmla="*/ 901 w 1469"/>
                  <a:gd name="T67" fmla="*/ 166 h 1494"/>
                  <a:gd name="T68" fmla="*/ 1244 w 1469"/>
                  <a:gd name="T69" fmla="*/ 746 h 1494"/>
                  <a:gd name="T70" fmla="*/ 243 w 1469"/>
                  <a:gd name="T71" fmla="*/ 746 h 1494"/>
                  <a:gd name="T72" fmla="*/ 1244 w 1469"/>
                  <a:gd name="T73" fmla="*/ 746 h 1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69" h="1494">
                    <a:moveTo>
                      <a:pt x="901" y="166"/>
                    </a:moveTo>
                    <a:lnTo>
                      <a:pt x="901" y="166"/>
                    </a:lnTo>
                    <a:cubicBezTo>
                      <a:pt x="872" y="158"/>
                      <a:pt x="840" y="150"/>
                      <a:pt x="807" y="147"/>
                    </a:cubicBezTo>
                    <a:cubicBezTo>
                      <a:pt x="807" y="145"/>
                      <a:pt x="807" y="145"/>
                      <a:pt x="807" y="145"/>
                    </a:cubicBezTo>
                    <a:cubicBezTo>
                      <a:pt x="773" y="0"/>
                      <a:pt x="773" y="0"/>
                      <a:pt x="773" y="0"/>
                    </a:cubicBezTo>
                    <a:cubicBezTo>
                      <a:pt x="623" y="11"/>
                      <a:pt x="623" y="11"/>
                      <a:pt x="623" y="11"/>
                    </a:cubicBezTo>
                    <a:cubicBezTo>
                      <a:pt x="602" y="161"/>
                      <a:pt x="602" y="161"/>
                      <a:pt x="602" y="161"/>
                    </a:cubicBezTo>
                    <a:cubicBezTo>
                      <a:pt x="572" y="169"/>
                      <a:pt x="540" y="177"/>
                      <a:pt x="511" y="190"/>
                    </a:cubicBezTo>
                    <a:cubicBezTo>
                      <a:pt x="508" y="187"/>
                      <a:pt x="508" y="187"/>
                      <a:pt x="508" y="187"/>
                    </a:cubicBezTo>
                    <a:cubicBezTo>
                      <a:pt x="409" y="81"/>
                      <a:pt x="409" y="81"/>
                      <a:pt x="409" y="81"/>
                    </a:cubicBezTo>
                    <a:cubicBezTo>
                      <a:pt x="283" y="161"/>
                      <a:pt x="283" y="161"/>
                      <a:pt x="283" y="161"/>
                    </a:cubicBezTo>
                    <a:cubicBezTo>
                      <a:pt x="337" y="300"/>
                      <a:pt x="337" y="300"/>
                      <a:pt x="337" y="300"/>
                    </a:cubicBezTo>
                    <a:cubicBezTo>
                      <a:pt x="313" y="321"/>
                      <a:pt x="291" y="345"/>
                      <a:pt x="270" y="372"/>
                    </a:cubicBezTo>
                    <a:cubicBezTo>
                      <a:pt x="267" y="370"/>
                      <a:pt x="267" y="370"/>
                      <a:pt x="267" y="370"/>
                    </a:cubicBezTo>
                    <a:cubicBezTo>
                      <a:pt x="131" y="324"/>
                      <a:pt x="131" y="324"/>
                      <a:pt x="131" y="324"/>
                    </a:cubicBezTo>
                    <a:cubicBezTo>
                      <a:pt x="59" y="455"/>
                      <a:pt x="59" y="455"/>
                      <a:pt x="59" y="455"/>
                    </a:cubicBezTo>
                    <a:cubicBezTo>
                      <a:pt x="174" y="551"/>
                      <a:pt x="174" y="551"/>
                      <a:pt x="174" y="551"/>
                    </a:cubicBezTo>
                    <a:cubicBezTo>
                      <a:pt x="163" y="581"/>
                      <a:pt x="155" y="605"/>
                      <a:pt x="147" y="648"/>
                    </a:cubicBezTo>
                    <a:cubicBezTo>
                      <a:pt x="144" y="648"/>
                      <a:pt x="144" y="648"/>
                      <a:pt x="144" y="648"/>
                    </a:cubicBezTo>
                    <a:cubicBezTo>
                      <a:pt x="0" y="672"/>
                      <a:pt x="0" y="672"/>
                      <a:pt x="0" y="672"/>
                    </a:cubicBezTo>
                    <a:cubicBezTo>
                      <a:pt x="0" y="821"/>
                      <a:pt x="0" y="821"/>
                      <a:pt x="0" y="821"/>
                    </a:cubicBezTo>
                    <a:cubicBezTo>
                      <a:pt x="147" y="851"/>
                      <a:pt x="147" y="851"/>
                      <a:pt x="147" y="851"/>
                    </a:cubicBezTo>
                    <a:cubicBezTo>
                      <a:pt x="155" y="894"/>
                      <a:pt x="165" y="934"/>
                      <a:pt x="182" y="971"/>
                    </a:cubicBezTo>
                    <a:cubicBezTo>
                      <a:pt x="182" y="974"/>
                      <a:pt x="182" y="974"/>
                      <a:pt x="182" y="974"/>
                    </a:cubicBezTo>
                    <a:cubicBezTo>
                      <a:pt x="72" y="1070"/>
                      <a:pt x="72" y="1070"/>
                      <a:pt x="72" y="1070"/>
                    </a:cubicBezTo>
                    <a:cubicBezTo>
                      <a:pt x="149" y="1199"/>
                      <a:pt x="149" y="1199"/>
                      <a:pt x="149" y="1199"/>
                    </a:cubicBezTo>
                    <a:cubicBezTo>
                      <a:pt x="291" y="1148"/>
                      <a:pt x="291" y="1148"/>
                      <a:pt x="291" y="1148"/>
                    </a:cubicBezTo>
                    <a:cubicBezTo>
                      <a:pt x="323" y="1183"/>
                      <a:pt x="358" y="1217"/>
                      <a:pt x="401" y="1244"/>
                    </a:cubicBezTo>
                    <a:cubicBezTo>
                      <a:pt x="398" y="1247"/>
                      <a:pt x="398" y="1247"/>
                      <a:pt x="398" y="1247"/>
                    </a:cubicBezTo>
                    <a:cubicBezTo>
                      <a:pt x="361" y="1388"/>
                      <a:pt x="361" y="1388"/>
                      <a:pt x="361" y="1388"/>
                    </a:cubicBezTo>
                    <a:cubicBezTo>
                      <a:pt x="497" y="1453"/>
                      <a:pt x="497" y="1453"/>
                      <a:pt x="497" y="1453"/>
                    </a:cubicBezTo>
                    <a:cubicBezTo>
                      <a:pt x="586" y="1330"/>
                      <a:pt x="586" y="1330"/>
                      <a:pt x="586" y="1330"/>
                    </a:cubicBezTo>
                    <a:lnTo>
                      <a:pt x="586" y="1330"/>
                    </a:lnTo>
                    <a:cubicBezTo>
                      <a:pt x="618" y="1338"/>
                      <a:pt x="647" y="1346"/>
                      <a:pt x="682" y="1348"/>
                    </a:cubicBezTo>
                    <a:cubicBezTo>
                      <a:pt x="682" y="1351"/>
                      <a:pt x="682" y="1351"/>
                      <a:pt x="682" y="1351"/>
                    </a:cubicBezTo>
                    <a:cubicBezTo>
                      <a:pt x="717" y="1493"/>
                      <a:pt x="717" y="1493"/>
                      <a:pt x="717" y="1493"/>
                    </a:cubicBezTo>
                    <a:cubicBezTo>
                      <a:pt x="866" y="1485"/>
                      <a:pt x="866" y="1485"/>
                      <a:pt x="866" y="1485"/>
                    </a:cubicBezTo>
                    <a:cubicBezTo>
                      <a:pt x="885" y="1335"/>
                      <a:pt x="885" y="1335"/>
                      <a:pt x="885" y="1335"/>
                    </a:cubicBezTo>
                    <a:cubicBezTo>
                      <a:pt x="885" y="1332"/>
                      <a:pt x="885" y="1332"/>
                      <a:pt x="885" y="1332"/>
                    </a:cubicBezTo>
                    <a:cubicBezTo>
                      <a:pt x="917" y="1324"/>
                      <a:pt x="947" y="1316"/>
                      <a:pt x="976" y="1303"/>
                    </a:cubicBezTo>
                    <a:cubicBezTo>
                      <a:pt x="979" y="1308"/>
                      <a:pt x="979" y="1308"/>
                      <a:pt x="979" y="1308"/>
                    </a:cubicBezTo>
                    <a:cubicBezTo>
                      <a:pt x="1078" y="1415"/>
                      <a:pt x="1078" y="1415"/>
                      <a:pt x="1078" y="1415"/>
                    </a:cubicBezTo>
                    <a:cubicBezTo>
                      <a:pt x="1206" y="1335"/>
                      <a:pt x="1206" y="1335"/>
                      <a:pt x="1206" y="1335"/>
                    </a:cubicBezTo>
                    <a:cubicBezTo>
                      <a:pt x="1150" y="1193"/>
                      <a:pt x="1150" y="1193"/>
                      <a:pt x="1150" y="1193"/>
                    </a:cubicBezTo>
                    <a:lnTo>
                      <a:pt x="1150" y="1193"/>
                    </a:lnTo>
                    <a:cubicBezTo>
                      <a:pt x="1171" y="1172"/>
                      <a:pt x="1195" y="1148"/>
                      <a:pt x="1214" y="1124"/>
                    </a:cubicBezTo>
                    <a:cubicBezTo>
                      <a:pt x="1220" y="1126"/>
                      <a:pt x="1220" y="1126"/>
                      <a:pt x="1220" y="1126"/>
                    </a:cubicBezTo>
                    <a:cubicBezTo>
                      <a:pt x="1359" y="1172"/>
                      <a:pt x="1359" y="1172"/>
                      <a:pt x="1359" y="1172"/>
                    </a:cubicBezTo>
                    <a:cubicBezTo>
                      <a:pt x="1431" y="1041"/>
                      <a:pt x="1431" y="1041"/>
                      <a:pt x="1431" y="1041"/>
                    </a:cubicBezTo>
                    <a:cubicBezTo>
                      <a:pt x="1316" y="944"/>
                      <a:pt x="1316" y="944"/>
                      <a:pt x="1316" y="944"/>
                    </a:cubicBezTo>
                    <a:cubicBezTo>
                      <a:pt x="1313" y="936"/>
                      <a:pt x="1313" y="936"/>
                      <a:pt x="1313" y="936"/>
                    </a:cubicBezTo>
                    <a:cubicBezTo>
                      <a:pt x="1324" y="904"/>
                      <a:pt x="1332" y="878"/>
                      <a:pt x="1337" y="835"/>
                    </a:cubicBezTo>
                    <a:cubicBezTo>
                      <a:pt x="1342" y="835"/>
                      <a:pt x="1342" y="835"/>
                      <a:pt x="1342" y="835"/>
                    </a:cubicBezTo>
                    <a:cubicBezTo>
                      <a:pt x="1468" y="824"/>
                      <a:pt x="1468" y="824"/>
                      <a:pt x="1468" y="824"/>
                    </a:cubicBezTo>
                    <a:cubicBezTo>
                      <a:pt x="1468" y="674"/>
                      <a:pt x="1468" y="674"/>
                      <a:pt x="1468" y="674"/>
                    </a:cubicBezTo>
                    <a:cubicBezTo>
                      <a:pt x="1329" y="645"/>
                      <a:pt x="1329" y="645"/>
                      <a:pt x="1329" y="645"/>
                    </a:cubicBezTo>
                    <a:cubicBezTo>
                      <a:pt x="1332" y="645"/>
                      <a:pt x="1332" y="645"/>
                      <a:pt x="1332" y="645"/>
                    </a:cubicBezTo>
                    <a:cubicBezTo>
                      <a:pt x="1324" y="602"/>
                      <a:pt x="1316" y="562"/>
                      <a:pt x="1300" y="525"/>
                    </a:cubicBezTo>
                    <a:cubicBezTo>
                      <a:pt x="1308" y="522"/>
                      <a:pt x="1308" y="522"/>
                      <a:pt x="1308" y="522"/>
                    </a:cubicBezTo>
                    <a:cubicBezTo>
                      <a:pt x="1417" y="426"/>
                      <a:pt x="1417" y="426"/>
                      <a:pt x="1417" y="426"/>
                    </a:cubicBezTo>
                    <a:cubicBezTo>
                      <a:pt x="1337" y="297"/>
                      <a:pt x="1337" y="297"/>
                      <a:pt x="1337" y="297"/>
                    </a:cubicBezTo>
                    <a:cubicBezTo>
                      <a:pt x="1198" y="348"/>
                      <a:pt x="1198" y="348"/>
                      <a:pt x="1198" y="348"/>
                    </a:cubicBezTo>
                    <a:cubicBezTo>
                      <a:pt x="1195" y="351"/>
                      <a:pt x="1195" y="351"/>
                      <a:pt x="1195" y="351"/>
                    </a:cubicBezTo>
                    <a:cubicBezTo>
                      <a:pt x="1163" y="313"/>
                      <a:pt x="1128" y="281"/>
                      <a:pt x="1088" y="252"/>
                    </a:cubicBezTo>
                    <a:cubicBezTo>
                      <a:pt x="1088" y="249"/>
                      <a:pt x="1088" y="249"/>
                      <a:pt x="1088" y="249"/>
                    </a:cubicBezTo>
                    <a:cubicBezTo>
                      <a:pt x="1128" y="107"/>
                      <a:pt x="1128" y="107"/>
                      <a:pt x="1128" y="107"/>
                    </a:cubicBezTo>
                    <a:cubicBezTo>
                      <a:pt x="992" y="43"/>
                      <a:pt x="992" y="43"/>
                      <a:pt x="992" y="43"/>
                    </a:cubicBezTo>
                    <a:cubicBezTo>
                      <a:pt x="901" y="166"/>
                      <a:pt x="901" y="166"/>
                      <a:pt x="901" y="166"/>
                    </a:cubicBezTo>
                    <a:close/>
                    <a:moveTo>
                      <a:pt x="1244" y="746"/>
                    </a:moveTo>
                    <a:lnTo>
                      <a:pt x="1244" y="746"/>
                    </a:lnTo>
                    <a:cubicBezTo>
                      <a:pt x="1244" y="1025"/>
                      <a:pt x="1019" y="1247"/>
                      <a:pt x="743" y="1247"/>
                    </a:cubicBezTo>
                    <a:cubicBezTo>
                      <a:pt x="465" y="1247"/>
                      <a:pt x="243" y="1025"/>
                      <a:pt x="243" y="746"/>
                    </a:cubicBezTo>
                    <a:cubicBezTo>
                      <a:pt x="243" y="471"/>
                      <a:pt x="465" y="246"/>
                      <a:pt x="743" y="246"/>
                    </a:cubicBezTo>
                    <a:cubicBezTo>
                      <a:pt x="1019" y="246"/>
                      <a:pt x="1244" y="471"/>
                      <a:pt x="1244" y="746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F1523022-2290-EF42-A206-10D0333BCCFF}"/>
                </a:ext>
              </a:extLst>
            </p:cNvPr>
            <p:cNvGrpSpPr/>
            <p:nvPr/>
          </p:nvGrpSpPr>
          <p:grpSpPr>
            <a:xfrm>
              <a:off x="9847336" y="3446169"/>
              <a:ext cx="296195" cy="300399"/>
              <a:chOff x="18019573" y="6559487"/>
              <a:chExt cx="592390" cy="600797"/>
            </a:xfrm>
            <a:solidFill>
              <a:schemeClr val="accent1"/>
            </a:solidFill>
          </p:grpSpPr>
          <p:sp>
            <p:nvSpPr>
              <p:cNvPr id="256" name="Freeform 182">
                <a:extLst>
                  <a:ext uri="{FF2B5EF4-FFF2-40B4-BE49-F238E27FC236}">
                    <a16:creationId xmlns:a16="http://schemas.microsoft.com/office/drawing/2014/main" id="{2D5F22BE-855C-DE41-99DC-070C284524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142282" y="6686416"/>
                <a:ext cx="351203" cy="351170"/>
              </a:xfrm>
              <a:custGeom>
                <a:avLst/>
                <a:gdLst>
                  <a:gd name="T0" fmla="*/ 185 w 370"/>
                  <a:gd name="T1" fmla="*/ 0 h 370"/>
                  <a:gd name="T2" fmla="*/ 185 w 370"/>
                  <a:gd name="T3" fmla="*/ 0 h 370"/>
                  <a:gd name="T4" fmla="*/ 0 w 370"/>
                  <a:gd name="T5" fmla="*/ 184 h 370"/>
                  <a:gd name="T6" fmla="*/ 185 w 370"/>
                  <a:gd name="T7" fmla="*/ 369 h 370"/>
                  <a:gd name="T8" fmla="*/ 369 w 370"/>
                  <a:gd name="T9" fmla="*/ 184 h 370"/>
                  <a:gd name="T10" fmla="*/ 185 w 370"/>
                  <a:gd name="T11" fmla="*/ 0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0" h="370">
                    <a:moveTo>
                      <a:pt x="185" y="0"/>
                    </a:moveTo>
                    <a:lnTo>
                      <a:pt x="185" y="0"/>
                    </a:lnTo>
                    <a:cubicBezTo>
                      <a:pt x="83" y="0"/>
                      <a:pt x="0" y="83"/>
                      <a:pt x="0" y="184"/>
                    </a:cubicBezTo>
                    <a:cubicBezTo>
                      <a:pt x="0" y="286"/>
                      <a:pt x="83" y="369"/>
                      <a:pt x="185" y="369"/>
                    </a:cubicBezTo>
                    <a:cubicBezTo>
                      <a:pt x="286" y="369"/>
                      <a:pt x="369" y="286"/>
                      <a:pt x="369" y="184"/>
                    </a:cubicBezTo>
                    <a:cubicBezTo>
                      <a:pt x="369" y="83"/>
                      <a:pt x="286" y="0"/>
                      <a:pt x="185" y="0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183">
                <a:extLst>
                  <a:ext uri="{FF2B5EF4-FFF2-40B4-BE49-F238E27FC236}">
                    <a16:creationId xmlns:a16="http://schemas.microsoft.com/office/drawing/2014/main" id="{22D5F234-3D20-DA4B-B8B0-35DC386D3C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19573" y="6559487"/>
                <a:ext cx="592390" cy="600797"/>
              </a:xfrm>
              <a:custGeom>
                <a:avLst/>
                <a:gdLst>
                  <a:gd name="T0" fmla="*/ 380 w 622"/>
                  <a:gd name="T1" fmla="*/ 69 h 629"/>
                  <a:gd name="T2" fmla="*/ 339 w 622"/>
                  <a:gd name="T3" fmla="*/ 61 h 629"/>
                  <a:gd name="T4" fmla="*/ 262 w 622"/>
                  <a:gd name="T5" fmla="*/ 5 h 629"/>
                  <a:gd name="T6" fmla="*/ 217 w 622"/>
                  <a:gd name="T7" fmla="*/ 80 h 629"/>
                  <a:gd name="T8" fmla="*/ 174 w 622"/>
                  <a:gd name="T9" fmla="*/ 35 h 629"/>
                  <a:gd name="T10" fmla="*/ 142 w 622"/>
                  <a:gd name="T11" fmla="*/ 126 h 629"/>
                  <a:gd name="T12" fmla="*/ 115 w 622"/>
                  <a:gd name="T13" fmla="*/ 155 h 629"/>
                  <a:gd name="T14" fmla="*/ 24 w 622"/>
                  <a:gd name="T15" fmla="*/ 192 h 629"/>
                  <a:gd name="T16" fmla="*/ 64 w 622"/>
                  <a:gd name="T17" fmla="*/ 272 h 629"/>
                  <a:gd name="T18" fmla="*/ 0 w 622"/>
                  <a:gd name="T19" fmla="*/ 283 h 629"/>
                  <a:gd name="T20" fmla="*/ 64 w 622"/>
                  <a:gd name="T21" fmla="*/ 358 h 629"/>
                  <a:gd name="T22" fmla="*/ 77 w 622"/>
                  <a:gd name="T23" fmla="*/ 409 h 629"/>
                  <a:gd name="T24" fmla="*/ 64 w 622"/>
                  <a:gd name="T25" fmla="*/ 505 h 629"/>
                  <a:gd name="T26" fmla="*/ 168 w 622"/>
                  <a:gd name="T27" fmla="*/ 524 h 629"/>
                  <a:gd name="T28" fmla="*/ 152 w 622"/>
                  <a:gd name="T29" fmla="*/ 585 h 629"/>
                  <a:gd name="T30" fmla="*/ 248 w 622"/>
                  <a:gd name="T31" fmla="*/ 561 h 629"/>
                  <a:gd name="T32" fmla="*/ 289 w 622"/>
                  <a:gd name="T33" fmla="*/ 567 h 629"/>
                  <a:gd name="T34" fmla="*/ 302 w 622"/>
                  <a:gd name="T35" fmla="*/ 628 h 629"/>
                  <a:gd name="T36" fmla="*/ 374 w 622"/>
                  <a:gd name="T37" fmla="*/ 561 h 629"/>
                  <a:gd name="T38" fmla="*/ 412 w 622"/>
                  <a:gd name="T39" fmla="*/ 548 h 629"/>
                  <a:gd name="T40" fmla="*/ 455 w 622"/>
                  <a:gd name="T41" fmla="*/ 596 h 629"/>
                  <a:gd name="T42" fmla="*/ 487 w 622"/>
                  <a:gd name="T43" fmla="*/ 503 h 629"/>
                  <a:gd name="T44" fmla="*/ 513 w 622"/>
                  <a:gd name="T45" fmla="*/ 473 h 629"/>
                  <a:gd name="T46" fmla="*/ 572 w 622"/>
                  <a:gd name="T47" fmla="*/ 495 h 629"/>
                  <a:gd name="T48" fmla="*/ 553 w 622"/>
                  <a:gd name="T49" fmla="*/ 398 h 629"/>
                  <a:gd name="T50" fmla="*/ 564 w 622"/>
                  <a:gd name="T51" fmla="*/ 350 h 629"/>
                  <a:gd name="T52" fmla="*/ 621 w 622"/>
                  <a:gd name="T53" fmla="*/ 347 h 629"/>
                  <a:gd name="T54" fmla="*/ 562 w 622"/>
                  <a:gd name="T55" fmla="*/ 272 h 629"/>
                  <a:gd name="T56" fmla="*/ 548 w 622"/>
                  <a:gd name="T57" fmla="*/ 222 h 629"/>
                  <a:gd name="T58" fmla="*/ 599 w 622"/>
                  <a:gd name="T59" fmla="*/ 179 h 629"/>
                  <a:gd name="T60" fmla="*/ 506 w 622"/>
                  <a:gd name="T61" fmla="*/ 147 h 629"/>
                  <a:gd name="T62" fmla="*/ 460 w 622"/>
                  <a:gd name="T63" fmla="*/ 107 h 629"/>
                  <a:gd name="T64" fmla="*/ 476 w 622"/>
                  <a:gd name="T65" fmla="*/ 45 h 629"/>
                  <a:gd name="T66" fmla="*/ 380 w 622"/>
                  <a:gd name="T67" fmla="*/ 69 h 629"/>
                  <a:gd name="T68" fmla="*/ 524 w 622"/>
                  <a:gd name="T69" fmla="*/ 315 h 629"/>
                  <a:gd name="T70" fmla="*/ 102 w 622"/>
                  <a:gd name="T71" fmla="*/ 315 h 629"/>
                  <a:gd name="T72" fmla="*/ 524 w 622"/>
                  <a:gd name="T73" fmla="*/ 315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22" h="629">
                    <a:moveTo>
                      <a:pt x="380" y="69"/>
                    </a:moveTo>
                    <a:lnTo>
                      <a:pt x="380" y="69"/>
                    </a:lnTo>
                    <a:cubicBezTo>
                      <a:pt x="369" y="67"/>
                      <a:pt x="356" y="64"/>
                      <a:pt x="339" y="61"/>
                    </a:cubicBezTo>
                    <a:lnTo>
                      <a:pt x="339" y="61"/>
                    </a:lnTo>
                    <a:cubicBezTo>
                      <a:pt x="326" y="0"/>
                      <a:pt x="326" y="0"/>
                      <a:pt x="326" y="0"/>
                    </a:cubicBezTo>
                    <a:cubicBezTo>
                      <a:pt x="262" y="5"/>
                      <a:pt x="262" y="5"/>
                      <a:pt x="262" y="5"/>
                    </a:cubicBezTo>
                    <a:cubicBezTo>
                      <a:pt x="254" y="67"/>
                      <a:pt x="254" y="67"/>
                      <a:pt x="254" y="67"/>
                    </a:cubicBezTo>
                    <a:cubicBezTo>
                      <a:pt x="241" y="72"/>
                      <a:pt x="227" y="75"/>
                      <a:pt x="217" y="80"/>
                    </a:cubicBezTo>
                    <a:cubicBezTo>
                      <a:pt x="214" y="80"/>
                      <a:pt x="214" y="80"/>
                      <a:pt x="214" y="80"/>
                    </a:cubicBezTo>
                    <a:cubicBezTo>
                      <a:pt x="174" y="35"/>
                      <a:pt x="174" y="35"/>
                      <a:pt x="174" y="35"/>
                    </a:cubicBezTo>
                    <a:cubicBezTo>
                      <a:pt x="120" y="67"/>
                      <a:pt x="120" y="67"/>
                      <a:pt x="120" y="67"/>
                    </a:cubicBezTo>
                    <a:cubicBezTo>
                      <a:pt x="142" y="126"/>
                      <a:pt x="142" y="126"/>
                      <a:pt x="142" y="126"/>
                    </a:cubicBezTo>
                    <a:cubicBezTo>
                      <a:pt x="133" y="136"/>
                      <a:pt x="123" y="147"/>
                      <a:pt x="115" y="157"/>
                    </a:cubicBezTo>
                    <a:cubicBezTo>
                      <a:pt x="115" y="155"/>
                      <a:pt x="115" y="155"/>
                      <a:pt x="115" y="155"/>
                    </a:cubicBezTo>
                    <a:cubicBezTo>
                      <a:pt x="56" y="136"/>
                      <a:pt x="56" y="136"/>
                      <a:pt x="56" y="136"/>
                    </a:cubicBezTo>
                    <a:cubicBezTo>
                      <a:pt x="24" y="192"/>
                      <a:pt x="24" y="192"/>
                      <a:pt x="24" y="192"/>
                    </a:cubicBezTo>
                    <a:cubicBezTo>
                      <a:pt x="72" y="232"/>
                      <a:pt x="72" y="232"/>
                      <a:pt x="72" y="232"/>
                    </a:cubicBezTo>
                    <a:cubicBezTo>
                      <a:pt x="69" y="246"/>
                      <a:pt x="64" y="254"/>
                      <a:pt x="64" y="272"/>
                    </a:cubicBezTo>
                    <a:cubicBezTo>
                      <a:pt x="61" y="272"/>
                      <a:pt x="61" y="272"/>
                      <a:pt x="61" y="272"/>
                    </a:cubicBezTo>
                    <a:cubicBezTo>
                      <a:pt x="0" y="283"/>
                      <a:pt x="0" y="283"/>
                      <a:pt x="0" y="283"/>
                    </a:cubicBezTo>
                    <a:cubicBezTo>
                      <a:pt x="0" y="345"/>
                      <a:pt x="0" y="345"/>
                      <a:pt x="0" y="345"/>
                    </a:cubicBezTo>
                    <a:cubicBezTo>
                      <a:pt x="64" y="358"/>
                      <a:pt x="64" y="358"/>
                      <a:pt x="64" y="358"/>
                    </a:cubicBezTo>
                    <a:cubicBezTo>
                      <a:pt x="67" y="377"/>
                      <a:pt x="72" y="393"/>
                      <a:pt x="77" y="409"/>
                    </a:cubicBezTo>
                    <a:lnTo>
                      <a:pt x="77" y="409"/>
                    </a:lnTo>
                    <a:cubicBezTo>
                      <a:pt x="29" y="452"/>
                      <a:pt x="29" y="452"/>
                      <a:pt x="29" y="452"/>
                    </a:cubicBezTo>
                    <a:cubicBezTo>
                      <a:pt x="64" y="505"/>
                      <a:pt x="64" y="505"/>
                      <a:pt x="64" y="505"/>
                    </a:cubicBezTo>
                    <a:cubicBezTo>
                      <a:pt x="123" y="484"/>
                      <a:pt x="123" y="484"/>
                      <a:pt x="123" y="484"/>
                    </a:cubicBezTo>
                    <a:cubicBezTo>
                      <a:pt x="136" y="497"/>
                      <a:pt x="152" y="513"/>
                      <a:pt x="168" y="524"/>
                    </a:cubicBezTo>
                    <a:cubicBezTo>
                      <a:pt x="168" y="527"/>
                      <a:pt x="168" y="527"/>
                      <a:pt x="168" y="527"/>
                    </a:cubicBezTo>
                    <a:cubicBezTo>
                      <a:pt x="152" y="585"/>
                      <a:pt x="152" y="585"/>
                      <a:pt x="152" y="585"/>
                    </a:cubicBezTo>
                    <a:cubicBezTo>
                      <a:pt x="211" y="612"/>
                      <a:pt x="211" y="612"/>
                      <a:pt x="211" y="612"/>
                    </a:cubicBezTo>
                    <a:cubicBezTo>
                      <a:pt x="248" y="561"/>
                      <a:pt x="248" y="561"/>
                      <a:pt x="248" y="561"/>
                    </a:cubicBezTo>
                    <a:lnTo>
                      <a:pt x="248" y="561"/>
                    </a:lnTo>
                    <a:cubicBezTo>
                      <a:pt x="259" y="564"/>
                      <a:pt x="273" y="567"/>
                      <a:pt x="289" y="567"/>
                    </a:cubicBezTo>
                    <a:cubicBezTo>
                      <a:pt x="289" y="569"/>
                      <a:pt x="289" y="569"/>
                      <a:pt x="289" y="569"/>
                    </a:cubicBezTo>
                    <a:cubicBezTo>
                      <a:pt x="302" y="628"/>
                      <a:pt x="302" y="628"/>
                      <a:pt x="302" y="628"/>
                    </a:cubicBezTo>
                    <a:cubicBezTo>
                      <a:pt x="366" y="626"/>
                      <a:pt x="366" y="626"/>
                      <a:pt x="366" y="626"/>
                    </a:cubicBezTo>
                    <a:cubicBezTo>
                      <a:pt x="374" y="561"/>
                      <a:pt x="374" y="561"/>
                      <a:pt x="374" y="561"/>
                    </a:cubicBezTo>
                    <a:lnTo>
                      <a:pt x="374" y="561"/>
                    </a:lnTo>
                    <a:cubicBezTo>
                      <a:pt x="388" y="559"/>
                      <a:pt x="401" y="554"/>
                      <a:pt x="412" y="548"/>
                    </a:cubicBezTo>
                    <a:cubicBezTo>
                      <a:pt x="414" y="551"/>
                      <a:pt x="414" y="551"/>
                      <a:pt x="414" y="551"/>
                    </a:cubicBezTo>
                    <a:cubicBezTo>
                      <a:pt x="455" y="596"/>
                      <a:pt x="455" y="596"/>
                      <a:pt x="455" y="596"/>
                    </a:cubicBezTo>
                    <a:cubicBezTo>
                      <a:pt x="508" y="561"/>
                      <a:pt x="508" y="561"/>
                      <a:pt x="508" y="561"/>
                    </a:cubicBezTo>
                    <a:cubicBezTo>
                      <a:pt x="487" y="503"/>
                      <a:pt x="487" y="503"/>
                      <a:pt x="487" y="503"/>
                    </a:cubicBezTo>
                    <a:cubicBezTo>
                      <a:pt x="484" y="503"/>
                      <a:pt x="484" y="503"/>
                      <a:pt x="484" y="503"/>
                    </a:cubicBezTo>
                    <a:cubicBezTo>
                      <a:pt x="495" y="495"/>
                      <a:pt x="506" y="484"/>
                      <a:pt x="513" y="473"/>
                    </a:cubicBezTo>
                    <a:lnTo>
                      <a:pt x="513" y="473"/>
                    </a:lnTo>
                    <a:cubicBezTo>
                      <a:pt x="572" y="495"/>
                      <a:pt x="572" y="495"/>
                      <a:pt x="572" y="495"/>
                    </a:cubicBezTo>
                    <a:cubicBezTo>
                      <a:pt x="604" y="439"/>
                      <a:pt x="604" y="439"/>
                      <a:pt x="604" y="439"/>
                    </a:cubicBezTo>
                    <a:cubicBezTo>
                      <a:pt x="553" y="398"/>
                      <a:pt x="553" y="398"/>
                      <a:pt x="553" y="398"/>
                    </a:cubicBezTo>
                    <a:cubicBezTo>
                      <a:pt x="553" y="393"/>
                      <a:pt x="553" y="393"/>
                      <a:pt x="553" y="393"/>
                    </a:cubicBezTo>
                    <a:cubicBezTo>
                      <a:pt x="559" y="382"/>
                      <a:pt x="562" y="369"/>
                      <a:pt x="564" y="350"/>
                    </a:cubicBezTo>
                    <a:cubicBezTo>
                      <a:pt x="567" y="350"/>
                      <a:pt x="567" y="350"/>
                      <a:pt x="567" y="350"/>
                    </a:cubicBezTo>
                    <a:cubicBezTo>
                      <a:pt x="621" y="347"/>
                      <a:pt x="621" y="347"/>
                      <a:pt x="621" y="347"/>
                    </a:cubicBezTo>
                    <a:cubicBezTo>
                      <a:pt x="621" y="283"/>
                      <a:pt x="621" y="283"/>
                      <a:pt x="621" y="283"/>
                    </a:cubicBezTo>
                    <a:cubicBezTo>
                      <a:pt x="562" y="272"/>
                      <a:pt x="562" y="272"/>
                      <a:pt x="562" y="272"/>
                    </a:cubicBezTo>
                    <a:lnTo>
                      <a:pt x="562" y="272"/>
                    </a:lnTo>
                    <a:cubicBezTo>
                      <a:pt x="559" y="254"/>
                      <a:pt x="556" y="238"/>
                      <a:pt x="548" y="222"/>
                    </a:cubicBezTo>
                    <a:cubicBezTo>
                      <a:pt x="551" y="219"/>
                      <a:pt x="551" y="219"/>
                      <a:pt x="551" y="219"/>
                    </a:cubicBezTo>
                    <a:cubicBezTo>
                      <a:pt x="599" y="179"/>
                      <a:pt x="599" y="179"/>
                      <a:pt x="599" y="179"/>
                    </a:cubicBezTo>
                    <a:cubicBezTo>
                      <a:pt x="564" y="126"/>
                      <a:pt x="564" y="126"/>
                      <a:pt x="564" y="126"/>
                    </a:cubicBezTo>
                    <a:cubicBezTo>
                      <a:pt x="506" y="147"/>
                      <a:pt x="506" y="147"/>
                      <a:pt x="506" y="147"/>
                    </a:cubicBezTo>
                    <a:lnTo>
                      <a:pt x="506" y="147"/>
                    </a:lnTo>
                    <a:cubicBezTo>
                      <a:pt x="492" y="131"/>
                      <a:pt x="476" y="117"/>
                      <a:pt x="460" y="107"/>
                    </a:cubicBezTo>
                    <a:cubicBezTo>
                      <a:pt x="460" y="104"/>
                      <a:pt x="460" y="104"/>
                      <a:pt x="460" y="104"/>
                    </a:cubicBezTo>
                    <a:cubicBezTo>
                      <a:pt x="476" y="45"/>
                      <a:pt x="476" y="45"/>
                      <a:pt x="476" y="45"/>
                    </a:cubicBezTo>
                    <a:cubicBezTo>
                      <a:pt x="417" y="18"/>
                      <a:pt x="417" y="18"/>
                      <a:pt x="417" y="18"/>
                    </a:cubicBezTo>
                    <a:cubicBezTo>
                      <a:pt x="380" y="69"/>
                      <a:pt x="380" y="69"/>
                      <a:pt x="380" y="69"/>
                    </a:cubicBezTo>
                    <a:close/>
                    <a:moveTo>
                      <a:pt x="524" y="315"/>
                    </a:moveTo>
                    <a:lnTo>
                      <a:pt x="524" y="315"/>
                    </a:lnTo>
                    <a:cubicBezTo>
                      <a:pt x="524" y="430"/>
                      <a:pt x="431" y="527"/>
                      <a:pt x="313" y="527"/>
                    </a:cubicBezTo>
                    <a:cubicBezTo>
                      <a:pt x="198" y="527"/>
                      <a:pt x="102" y="430"/>
                      <a:pt x="102" y="315"/>
                    </a:cubicBezTo>
                    <a:cubicBezTo>
                      <a:pt x="102" y="198"/>
                      <a:pt x="198" y="104"/>
                      <a:pt x="313" y="104"/>
                    </a:cubicBezTo>
                    <a:cubicBezTo>
                      <a:pt x="431" y="104"/>
                      <a:pt x="524" y="198"/>
                      <a:pt x="524" y="315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506DCEE9-4FCB-C44D-97CB-7B98007934B0}"/>
                </a:ext>
              </a:extLst>
            </p:cNvPr>
            <p:cNvGrpSpPr/>
            <p:nvPr/>
          </p:nvGrpSpPr>
          <p:grpSpPr>
            <a:xfrm>
              <a:off x="8505995" y="2308039"/>
              <a:ext cx="294080" cy="300399"/>
              <a:chOff x="15336891" y="4283227"/>
              <a:chExt cx="588159" cy="600797"/>
            </a:xfrm>
            <a:solidFill>
              <a:schemeClr val="accent4"/>
            </a:solidFill>
          </p:grpSpPr>
          <p:sp>
            <p:nvSpPr>
              <p:cNvPr id="259" name="Freeform 186">
                <a:extLst>
                  <a:ext uri="{FF2B5EF4-FFF2-40B4-BE49-F238E27FC236}">
                    <a16:creationId xmlns:a16="http://schemas.microsoft.com/office/drawing/2014/main" id="{D118FA88-47C0-D94C-A263-DDC0C45724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463832" y="4405925"/>
                <a:ext cx="351203" cy="351170"/>
              </a:xfrm>
              <a:custGeom>
                <a:avLst/>
                <a:gdLst>
                  <a:gd name="T0" fmla="*/ 184 w 370"/>
                  <a:gd name="T1" fmla="*/ 0 h 371"/>
                  <a:gd name="T2" fmla="*/ 184 w 370"/>
                  <a:gd name="T3" fmla="*/ 0 h 371"/>
                  <a:gd name="T4" fmla="*/ 0 w 370"/>
                  <a:gd name="T5" fmla="*/ 185 h 371"/>
                  <a:gd name="T6" fmla="*/ 184 w 370"/>
                  <a:gd name="T7" fmla="*/ 370 h 371"/>
                  <a:gd name="T8" fmla="*/ 369 w 370"/>
                  <a:gd name="T9" fmla="*/ 185 h 371"/>
                  <a:gd name="T10" fmla="*/ 184 w 370"/>
                  <a:gd name="T11" fmla="*/ 0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0" h="371">
                    <a:moveTo>
                      <a:pt x="184" y="0"/>
                    </a:moveTo>
                    <a:lnTo>
                      <a:pt x="184" y="0"/>
                    </a:lnTo>
                    <a:cubicBezTo>
                      <a:pt x="83" y="0"/>
                      <a:pt x="0" y="83"/>
                      <a:pt x="0" y="185"/>
                    </a:cubicBezTo>
                    <a:cubicBezTo>
                      <a:pt x="0" y="287"/>
                      <a:pt x="83" y="370"/>
                      <a:pt x="184" y="370"/>
                    </a:cubicBezTo>
                    <a:cubicBezTo>
                      <a:pt x="286" y="370"/>
                      <a:pt x="369" y="287"/>
                      <a:pt x="369" y="185"/>
                    </a:cubicBezTo>
                    <a:cubicBezTo>
                      <a:pt x="369" y="81"/>
                      <a:pt x="286" y="0"/>
                      <a:pt x="184" y="0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187">
                <a:extLst>
                  <a:ext uri="{FF2B5EF4-FFF2-40B4-BE49-F238E27FC236}">
                    <a16:creationId xmlns:a16="http://schemas.microsoft.com/office/drawing/2014/main" id="{E9AE5A9E-5817-CC4F-8039-E1A5A216D9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336891" y="4283227"/>
                <a:ext cx="588159" cy="600797"/>
              </a:xfrm>
              <a:custGeom>
                <a:avLst/>
                <a:gdLst>
                  <a:gd name="T0" fmla="*/ 380 w 619"/>
                  <a:gd name="T1" fmla="*/ 70 h 630"/>
                  <a:gd name="T2" fmla="*/ 340 w 619"/>
                  <a:gd name="T3" fmla="*/ 59 h 630"/>
                  <a:gd name="T4" fmla="*/ 263 w 619"/>
                  <a:gd name="T5" fmla="*/ 6 h 630"/>
                  <a:gd name="T6" fmla="*/ 214 w 619"/>
                  <a:gd name="T7" fmla="*/ 81 h 630"/>
                  <a:gd name="T8" fmla="*/ 172 w 619"/>
                  <a:gd name="T9" fmla="*/ 33 h 630"/>
                  <a:gd name="T10" fmla="*/ 142 w 619"/>
                  <a:gd name="T11" fmla="*/ 126 h 630"/>
                  <a:gd name="T12" fmla="*/ 113 w 619"/>
                  <a:gd name="T13" fmla="*/ 155 h 630"/>
                  <a:gd name="T14" fmla="*/ 24 w 619"/>
                  <a:gd name="T15" fmla="*/ 190 h 630"/>
                  <a:gd name="T16" fmla="*/ 62 w 619"/>
                  <a:gd name="T17" fmla="*/ 273 h 630"/>
                  <a:gd name="T18" fmla="*/ 0 w 619"/>
                  <a:gd name="T19" fmla="*/ 281 h 630"/>
                  <a:gd name="T20" fmla="*/ 62 w 619"/>
                  <a:gd name="T21" fmla="*/ 359 h 630"/>
                  <a:gd name="T22" fmla="*/ 75 w 619"/>
                  <a:gd name="T23" fmla="*/ 409 h 630"/>
                  <a:gd name="T24" fmla="*/ 62 w 619"/>
                  <a:gd name="T25" fmla="*/ 506 h 630"/>
                  <a:gd name="T26" fmla="*/ 169 w 619"/>
                  <a:gd name="T27" fmla="*/ 525 h 630"/>
                  <a:gd name="T28" fmla="*/ 153 w 619"/>
                  <a:gd name="T29" fmla="*/ 586 h 630"/>
                  <a:gd name="T30" fmla="*/ 246 w 619"/>
                  <a:gd name="T31" fmla="*/ 559 h 630"/>
                  <a:gd name="T32" fmla="*/ 287 w 619"/>
                  <a:gd name="T33" fmla="*/ 568 h 630"/>
                  <a:gd name="T34" fmla="*/ 303 w 619"/>
                  <a:gd name="T35" fmla="*/ 629 h 630"/>
                  <a:gd name="T36" fmla="*/ 372 w 619"/>
                  <a:gd name="T37" fmla="*/ 562 h 630"/>
                  <a:gd name="T38" fmla="*/ 412 w 619"/>
                  <a:gd name="T39" fmla="*/ 549 h 630"/>
                  <a:gd name="T40" fmla="*/ 455 w 619"/>
                  <a:gd name="T41" fmla="*/ 597 h 630"/>
                  <a:gd name="T42" fmla="*/ 484 w 619"/>
                  <a:gd name="T43" fmla="*/ 503 h 630"/>
                  <a:gd name="T44" fmla="*/ 511 w 619"/>
                  <a:gd name="T45" fmla="*/ 474 h 630"/>
                  <a:gd name="T46" fmla="*/ 573 w 619"/>
                  <a:gd name="T47" fmla="*/ 495 h 630"/>
                  <a:gd name="T48" fmla="*/ 554 w 619"/>
                  <a:gd name="T49" fmla="*/ 399 h 630"/>
                  <a:gd name="T50" fmla="*/ 562 w 619"/>
                  <a:gd name="T51" fmla="*/ 351 h 630"/>
                  <a:gd name="T52" fmla="*/ 618 w 619"/>
                  <a:gd name="T53" fmla="*/ 348 h 630"/>
                  <a:gd name="T54" fmla="*/ 559 w 619"/>
                  <a:gd name="T55" fmla="*/ 270 h 630"/>
                  <a:gd name="T56" fmla="*/ 549 w 619"/>
                  <a:gd name="T57" fmla="*/ 220 h 630"/>
                  <a:gd name="T58" fmla="*/ 597 w 619"/>
                  <a:gd name="T59" fmla="*/ 180 h 630"/>
                  <a:gd name="T60" fmla="*/ 503 w 619"/>
                  <a:gd name="T61" fmla="*/ 148 h 630"/>
                  <a:gd name="T62" fmla="*/ 458 w 619"/>
                  <a:gd name="T63" fmla="*/ 108 h 630"/>
                  <a:gd name="T64" fmla="*/ 474 w 619"/>
                  <a:gd name="T65" fmla="*/ 46 h 630"/>
                  <a:gd name="T66" fmla="*/ 380 w 619"/>
                  <a:gd name="T67" fmla="*/ 70 h 630"/>
                  <a:gd name="T68" fmla="*/ 524 w 619"/>
                  <a:gd name="T69" fmla="*/ 316 h 630"/>
                  <a:gd name="T70" fmla="*/ 102 w 619"/>
                  <a:gd name="T71" fmla="*/ 316 h 630"/>
                  <a:gd name="T72" fmla="*/ 524 w 619"/>
                  <a:gd name="T73" fmla="*/ 316 h 6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19" h="630">
                    <a:moveTo>
                      <a:pt x="380" y="70"/>
                    </a:moveTo>
                    <a:lnTo>
                      <a:pt x="380" y="70"/>
                    </a:lnTo>
                    <a:cubicBezTo>
                      <a:pt x="367" y="67"/>
                      <a:pt x="353" y="65"/>
                      <a:pt x="340" y="62"/>
                    </a:cubicBezTo>
                    <a:cubicBezTo>
                      <a:pt x="340" y="59"/>
                      <a:pt x="340" y="59"/>
                      <a:pt x="340" y="59"/>
                    </a:cubicBezTo>
                    <a:cubicBezTo>
                      <a:pt x="324" y="0"/>
                      <a:pt x="324" y="0"/>
                      <a:pt x="324" y="0"/>
                    </a:cubicBezTo>
                    <a:cubicBezTo>
                      <a:pt x="263" y="6"/>
                      <a:pt x="263" y="6"/>
                      <a:pt x="263" y="6"/>
                    </a:cubicBezTo>
                    <a:cubicBezTo>
                      <a:pt x="254" y="67"/>
                      <a:pt x="254" y="67"/>
                      <a:pt x="254" y="67"/>
                    </a:cubicBezTo>
                    <a:cubicBezTo>
                      <a:pt x="241" y="70"/>
                      <a:pt x="228" y="75"/>
                      <a:pt x="214" y="81"/>
                    </a:cubicBezTo>
                    <a:cubicBezTo>
                      <a:pt x="214" y="78"/>
                      <a:pt x="214" y="78"/>
                      <a:pt x="214" y="78"/>
                    </a:cubicBezTo>
                    <a:cubicBezTo>
                      <a:pt x="172" y="33"/>
                      <a:pt x="172" y="33"/>
                      <a:pt x="172" y="33"/>
                    </a:cubicBezTo>
                    <a:cubicBezTo>
                      <a:pt x="118" y="67"/>
                      <a:pt x="118" y="67"/>
                      <a:pt x="118" y="67"/>
                    </a:cubicBezTo>
                    <a:cubicBezTo>
                      <a:pt x="142" y="126"/>
                      <a:pt x="142" y="126"/>
                      <a:pt x="142" y="126"/>
                    </a:cubicBezTo>
                    <a:cubicBezTo>
                      <a:pt x="131" y="137"/>
                      <a:pt x="123" y="145"/>
                      <a:pt x="113" y="155"/>
                    </a:cubicBezTo>
                    <a:lnTo>
                      <a:pt x="113" y="155"/>
                    </a:lnTo>
                    <a:cubicBezTo>
                      <a:pt x="54" y="137"/>
                      <a:pt x="54" y="137"/>
                      <a:pt x="54" y="137"/>
                    </a:cubicBezTo>
                    <a:cubicBezTo>
                      <a:pt x="24" y="190"/>
                      <a:pt x="24" y="190"/>
                      <a:pt x="24" y="190"/>
                    </a:cubicBezTo>
                    <a:cubicBezTo>
                      <a:pt x="73" y="233"/>
                      <a:pt x="73" y="233"/>
                      <a:pt x="73" y="233"/>
                    </a:cubicBezTo>
                    <a:cubicBezTo>
                      <a:pt x="67" y="244"/>
                      <a:pt x="65" y="254"/>
                      <a:pt x="62" y="273"/>
                    </a:cubicBezTo>
                    <a:lnTo>
                      <a:pt x="62" y="273"/>
                    </a:lnTo>
                    <a:cubicBezTo>
                      <a:pt x="0" y="281"/>
                      <a:pt x="0" y="281"/>
                      <a:pt x="0" y="281"/>
                    </a:cubicBezTo>
                    <a:cubicBezTo>
                      <a:pt x="0" y="345"/>
                      <a:pt x="0" y="345"/>
                      <a:pt x="0" y="345"/>
                    </a:cubicBezTo>
                    <a:cubicBezTo>
                      <a:pt x="62" y="359"/>
                      <a:pt x="62" y="359"/>
                      <a:pt x="62" y="359"/>
                    </a:cubicBezTo>
                    <a:cubicBezTo>
                      <a:pt x="65" y="375"/>
                      <a:pt x="70" y="394"/>
                      <a:pt x="75" y="409"/>
                    </a:cubicBezTo>
                    <a:lnTo>
                      <a:pt x="75" y="409"/>
                    </a:lnTo>
                    <a:cubicBezTo>
                      <a:pt x="30" y="453"/>
                      <a:pt x="30" y="453"/>
                      <a:pt x="30" y="453"/>
                    </a:cubicBezTo>
                    <a:cubicBezTo>
                      <a:pt x="62" y="506"/>
                      <a:pt x="62" y="506"/>
                      <a:pt x="62" y="506"/>
                    </a:cubicBezTo>
                    <a:cubicBezTo>
                      <a:pt x="123" y="482"/>
                      <a:pt x="123" y="482"/>
                      <a:pt x="123" y="482"/>
                    </a:cubicBezTo>
                    <a:cubicBezTo>
                      <a:pt x="137" y="498"/>
                      <a:pt x="150" y="511"/>
                      <a:pt x="169" y="525"/>
                    </a:cubicBezTo>
                    <a:lnTo>
                      <a:pt x="169" y="525"/>
                    </a:lnTo>
                    <a:cubicBezTo>
                      <a:pt x="153" y="586"/>
                      <a:pt x="153" y="586"/>
                      <a:pt x="153" y="586"/>
                    </a:cubicBezTo>
                    <a:cubicBezTo>
                      <a:pt x="209" y="613"/>
                      <a:pt x="209" y="613"/>
                      <a:pt x="209" y="613"/>
                    </a:cubicBezTo>
                    <a:cubicBezTo>
                      <a:pt x="246" y="559"/>
                      <a:pt x="246" y="559"/>
                      <a:pt x="246" y="559"/>
                    </a:cubicBezTo>
                    <a:lnTo>
                      <a:pt x="246" y="559"/>
                    </a:lnTo>
                    <a:cubicBezTo>
                      <a:pt x="260" y="565"/>
                      <a:pt x="273" y="568"/>
                      <a:pt x="287" y="568"/>
                    </a:cubicBezTo>
                    <a:cubicBezTo>
                      <a:pt x="287" y="570"/>
                      <a:pt x="287" y="570"/>
                      <a:pt x="287" y="570"/>
                    </a:cubicBezTo>
                    <a:cubicBezTo>
                      <a:pt x="303" y="629"/>
                      <a:pt x="303" y="629"/>
                      <a:pt x="303" y="629"/>
                    </a:cubicBezTo>
                    <a:cubicBezTo>
                      <a:pt x="364" y="627"/>
                      <a:pt x="364" y="627"/>
                      <a:pt x="364" y="627"/>
                    </a:cubicBezTo>
                    <a:cubicBezTo>
                      <a:pt x="372" y="562"/>
                      <a:pt x="372" y="562"/>
                      <a:pt x="372" y="562"/>
                    </a:cubicBezTo>
                    <a:lnTo>
                      <a:pt x="372" y="562"/>
                    </a:lnTo>
                    <a:cubicBezTo>
                      <a:pt x="385" y="559"/>
                      <a:pt x="399" y="554"/>
                      <a:pt x="412" y="549"/>
                    </a:cubicBezTo>
                    <a:cubicBezTo>
                      <a:pt x="412" y="552"/>
                      <a:pt x="412" y="552"/>
                      <a:pt x="412" y="552"/>
                    </a:cubicBezTo>
                    <a:cubicBezTo>
                      <a:pt x="455" y="597"/>
                      <a:pt x="455" y="597"/>
                      <a:pt x="455" y="597"/>
                    </a:cubicBezTo>
                    <a:cubicBezTo>
                      <a:pt x="508" y="562"/>
                      <a:pt x="508" y="562"/>
                      <a:pt x="508" y="562"/>
                    </a:cubicBezTo>
                    <a:cubicBezTo>
                      <a:pt x="484" y="503"/>
                      <a:pt x="484" y="503"/>
                      <a:pt x="484" y="503"/>
                    </a:cubicBezTo>
                    <a:lnTo>
                      <a:pt x="484" y="503"/>
                    </a:lnTo>
                    <a:cubicBezTo>
                      <a:pt x="495" y="493"/>
                      <a:pt x="503" y="484"/>
                      <a:pt x="511" y="474"/>
                    </a:cubicBezTo>
                    <a:cubicBezTo>
                      <a:pt x="514" y="474"/>
                      <a:pt x="514" y="474"/>
                      <a:pt x="514" y="474"/>
                    </a:cubicBezTo>
                    <a:cubicBezTo>
                      <a:pt x="573" y="495"/>
                      <a:pt x="573" y="495"/>
                      <a:pt x="573" y="495"/>
                    </a:cubicBezTo>
                    <a:cubicBezTo>
                      <a:pt x="602" y="439"/>
                      <a:pt x="602" y="439"/>
                      <a:pt x="602" y="439"/>
                    </a:cubicBezTo>
                    <a:cubicBezTo>
                      <a:pt x="554" y="399"/>
                      <a:pt x="554" y="399"/>
                      <a:pt x="554" y="399"/>
                    </a:cubicBezTo>
                    <a:cubicBezTo>
                      <a:pt x="554" y="394"/>
                      <a:pt x="554" y="394"/>
                      <a:pt x="554" y="394"/>
                    </a:cubicBezTo>
                    <a:cubicBezTo>
                      <a:pt x="557" y="380"/>
                      <a:pt x="562" y="369"/>
                      <a:pt x="562" y="351"/>
                    </a:cubicBezTo>
                    <a:cubicBezTo>
                      <a:pt x="565" y="351"/>
                      <a:pt x="565" y="351"/>
                      <a:pt x="565" y="351"/>
                    </a:cubicBezTo>
                    <a:cubicBezTo>
                      <a:pt x="618" y="348"/>
                      <a:pt x="618" y="348"/>
                      <a:pt x="618" y="348"/>
                    </a:cubicBezTo>
                    <a:cubicBezTo>
                      <a:pt x="618" y="284"/>
                      <a:pt x="618" y="284"/>
                      <a:pt x="618" y="284"/>
                    </a:cubicBezTo>
                    <a:cubicBezTo>
                      <a:pt x="559" y="270"/>
                      <a:pt x="559" y="270"/>
                      <a:pt x="559" y="270"/>
                    </a:cubicBezTo>
                    <a:cubicBezTo>
                      <a:pt x="562" y="270"/>
                      <a:pt x="562" y="270"/>
                      <a:pt x="562" y="270"/>
                    </a:cubicBezTo>
                    <a:cubicBezTo>
                      <a:pt x="559" y="254"/>
                      <a:pt x="554" y="236"/>
                      <a:pt x="549" y="220"/>
                    </a:cubicBezTo>
                    <a:cubicBezTo>
                      <a:pt x="551" y="220"/>
                      <a:pt x="551" y="220"/>
                      <a:pt x="551" y="220"/>
                    </a:cubicBezTo>
                    <a:cubicBezTo>
                      <a:pt x="597" y="180"/>
                      <a:pt x="597" y="180"/>
                      <a:pt x="597" y="180"/>
                    </a:cubicBezTo>
                    <a:cubicBezTo>
                      <a:pt x="565" y="124"/>
                      <a:pt x="565" y="124"/>
                      <a:pt x="565" y="124"/>
                    </a:cubicBezTo>
                    <a:cubicBezTo>
                      <a:pt x="503" y="148"/>
                      <a:pt x="503" y="148"/>
                      <a:pt x="503" y="148"/>
                    </a:cubicBezTo>
                    <a:lnTo>
                      <a:pt x="503" y="148"/>
                    </a:lnTo>
                    <a:cubicBezTo>
                      <a:pt x="490" y="131"/>
                      <a:pt x="474" y="118"/>
                      <a:pt x="458" y="108"/>
                    </a:cubicBezTo>
                    <a:cubicBezTo>
                      <a:pt x="458" y="105"/>
                      <a:pt x="458" y="105"/>
                      <a:pt x="458" y="105"/>
                    </a:cubicBezTo>
                    <a:cubicBezTo>
                      <a:pt x="474" y="46"/>
                      <a:pt x="474" y="46"/>
                      <a:pt x="474" y="46"/>
                    </a:cubicBezTo>
                    <a:cubicBezTo>
                      <a:pt x="418" y="19"/>
                      <a:pt x="418" y="19"/>
                      <a:pt x="418" y="19"/>
                    </a:cubicBezTo>
                    <a:cubicBezTo>
                      <a:pt x="380" y="70"/>
                      <a:pt x="380" y="70"/>
                      <a:pt x="380" y="70"/>
                    </a:cubicBezTo>
                    <a:close/>
                    <a:moveTo>
                      <a:pt x="524" y="316"/>
                    </a:moveTo>
                    <a:lnTo>
                      <a:pt x="524" y="316"/>
                    </a:lnTo>
                    <a:cubicBezTo>
                      <a:pt x="524" y="431"/>
                      <a:pt x="428" y="525"/>
                      <a:pt x="313" y="525"/>
                    </a:cubicBezTo>
                    <a:cubicBezTo>
                      <a:pt x="195" y="525"/>
                      <a:pt x="102" y="431"/>
                      <a:pt x="102" y="316"/>
                    </a:cubicBezTo>
                    <a:cubicBezTo>
                      <a:pt x="102" y="198"/>
                      <a:pt x="195" y="105"/>
                      <a:pt x="313" y="105"/>
                    </a:cubicBezTo>
                    <a:cubicBezTo>
                      <a:pt x="428" y="105"/>
                      <a:pt x="524" y="198"/>
                      <a:pt x="524" y="316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61" name="Group 260">
              <a:extLst>
                <a:ext uri="{FF2B5EF4-FFF2-40B4-BE49-F238E27FC236}">
                  <a16:creationId xmlns:a16="http://schemas.microsoft.com/office/drawing/2014/main" id="{8D95FB6F-B134-8842-8B45-BFEF4E9901EC}"/>
                </a:ext>
              </a:extLst>
            </p:cNvPr>
            <p:cNvGrpSpPr/>
            <p:nvPr/>
          </p:nvGrpSpPr>
          <p:grpSpPr>
            <a:xfrm>
              <a:off x="10771888" y="2896144"/>
              <a:ext cx="296195" cy="300399"/>
              <a:chOff x="19868677" y="5459436"/>
              <a:chExt cx="592390" cy="600797"/>
            </a:xfrm>
            <a:solidFill>
              <a:schemeClr val="accent3"/>
            </a:solidFill>
          </p:grpSpPr>
          <p:sp>
            <p:nvSpPr>
              <p:cNvPr id="262" name="Freeform 188">
                <a:extLst>
                  <a:ext uri="{FF2B5EF4-FFF2-40B4-BE49-F238E27FC236}">
                    <a16:creationId xmlns:a16="http://schemas.microsoft.com/office/drawing/2014/main" id="{04FCFC36-1508-5D46-B720-936E4DF33F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991386" y="5582134"/>
                <a:ext cx="351203" cy="346939"/>
              </a:xfrm>
              <a:custGeom>
                <a:avLst/>
                <a:gdLst>
                  <a:gd name="T0" fmla="*/ 184 w 370"/>
                  <a:gd name="T1" fmla="*/ 0 h 368"/>
                  <a:gd name="T2" fmla="*/ 184 w 370"/>
                  <a:gd name="T3" fmla="*/ 0 h 368"/>
                  <a:gd name="T4" fmla="*/ 0 w 370"/>
                  <a:gd name="T5" fmla="*/ 183 h 368"/>
                  <a:gd name="T6" fmla="*/ 184 w 370"/>
                  <a:gd name="T7" fmla="*/ 367 h 368"/>
                  <a:gd name="T8" fmla="*/ 369 w 370"/>
                  <a:gd name="T9" fmla="*/ 183 h 368"/>
                  <a:gd name="T10" fmla="*/ 184 w 370"/>
                  <a:gd name="T11" fmla="*/ 0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0" h="368">
                    <a:moveTo>
                      <a:pt x="184" y="0"/>
                    </a:moveTo>
                    <a:lnTo>
                      <a:pt x="184" y="0"/>
                    </a:lnTo>
                    <a:cubicBezTo>
                      <a:pt x="83" y="0"/>
                      <a:pt x="0" y="81"/>
                      <a:pt x="0" y="183"/>
                    </a:cubicBezTo>
                    <a:cubicBezTo>
                      <a:pt x="0" y="287"/>
                      <a:pt x="83" y="367"/>
                      <a:pt x="184" y="367"/>
                    </a:cubicBezTo>
                    <a:cubicBezTo>
                      <a:pt x="286" y="367"/>
                      <a:pt x="369" y="287"/>
                      <a:pt x="369" y="183"/>
                    </a:cubicBezTo>
                    <a:cubicBezTo>
                      <a:pt x="369" y="81"/>
                      <a:pt x="286" y="0"/>
                      <a:pt x="184" y="0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189">
                <a:extLst>
                  <a:ext uri="{FF2B5EF4-FFF2-40B4-BE49-F238E27FC236}">
                    <a16:creationId xmlns:a16="http://schemas.microsoft.com/office/drawing/2014/main" id="{E6EFCBD8-7BF2-8B4C-8876-C397961598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68677" y="5459436"/>
                <a:ext cx="592390" cy="600797"/>
              </a:xfrm>
              <a:custGeom>
                <a:avLst/>
                <a:gdLst>
                  <a:gd name="T0" fmla="*/ 380 w 622"/>
                  <a:gd name="T1" fmla="*/ 69 h 629"/>
                  <a:gd name="T2" fmla="*/ 340 w 622"/>
                  <a:gd name="T3" fmla="*/ 58 h 629"/>
                  <a:gd name="T4" fmla="*/ 263 w 622"/>
                  <a:gd name="T5" fmla="*/ 2 h 629"/>
                  <a:gd name="T6" fmla="*/ 217 w 622"/>
                  <a:gd name="T7" fmla="*/ 80 h 629"/>
                  <a:gd name="T8" fmla="*/ 174 w 622"/>
                  <a:gd name="T9" fmla="*/ 31 h 629"/>
                  <a:gd name="T10" fmla="*/ 142 w 622"/>
                  <a:gd name="T11" fmla="*/ 125 h 629"/>
                  <a:gd name="T12" fmla="*/ 113 w 622"/>
                  <a:gd name="T13" fmla="*/ 155 h 629"/>
                  <a:gd name="T14" fmla="*/ 24 w 622"/>
                  <a:gd name="T15" fmla="*/ 189 h 629"/>
                  <a:gd name="T16" fmla="*/ 62 w 622"/>
                  <a:gd name="T17" fmla="*/ 273 h 629"/>
                  <a:gd name="T18" fmla="*/ 0 w 622"/>
                  <a:gd name="T19" fmla="*/ 280 h 629"/>
                  <a:gd name="T20" fmla="*/ 62 w 622"/>
                  <a:gd name="T21" fmla="*/ 358 h 629"/>
                  <a:gd name="T22" fmla="*/ 78 w 622"/>
                  <a:gd name="T23" fmla="*/ 409 h 629"/>
                  <a:gd name="T24" fmla="*/ 65 w 622"/>
                  <a:gd name="T25" fmla="*/ 505 h 629"/>
                  <a:gd name="T26" fmla="*/ 169 w 622"/>
                  <a:gd name="T27" fmla="*/ 524 h 629"/>
                  <a:gd name="T28" fmla="*/ 153 w 622"/>
                  <a:gd name="T29" fmla="*/ 585 h 629"/>
                  <a:gd name="T30" fmla="*/ 246 w 622"/>
                  <a:gd name="T31" fmla="*/ 559 h 629"/>
                  <a:gd name="T32" fmla="*/ 287 w 622"/>
                  <a:gd name="T33" fmla="*/ 567 h 629"/>
                  <a:gd name="T34" fmla="*/ 303 w 622"/>
                  <a:gd name="T35" fmla="*/ 628 h 629"/>
                  <a:gd name="T36" fmla="*/ 375 w 622"/>
                  <a:gd name="T37" fmla="*/ 561 h 629"/>
                  <a:gd name="T38" fmla="*/ 412 w 622"/>
                  <a:gd name="T39" fmla="*/ 548 h 629"/>
                  <a:gd name="T40" fmla="*/ 455 w 622"/>
                  <a:gd name="T41" fmla="*/ 596 h 629"/>
                  <a:gd name="T42" fmla="*/ 484 w 622"/>
                  <a:gd name="T43" fmla="*/ 503 h 629"/>
                  <a:gd name="T44" fmla="*/ 514 w 622"/>
                  <a:gd name="T45" fmla="*/ 473 h 629"/>
                  <a:gd name="T46" fmla="*/ 573 w 622"/>
                  <a:gd name="T47" fmla="*/ 492 h 629"/>
                  <a:gd name="T48" fmla="*/ 554 w 622"/>
                  <a:gd name="T49" fmla="*/ 395 h 629"/>
                  <a:gd name="T50" fmla="*/ 565 w 622"/>
                  <a:gd name="T51" fmla="*/ 350 h 629"/>
                  <a:gd name="T52" fmla="*/ 621 w 622"/>
                  <a:gd name="T53" fmla="*/ 347 h 629"/>
                  <a:gd name="T54" fmla="*/ 562 w 622"/>
                  <a:gd name="T55" fmla="*/ 270 h 629"/>
                  <a:gd name="T56" fmla="*/ 549 w 622"/>
                  <a:gd name="T57" fmla="*/ 219 h 629"/>
                  <a:gd name="T58" fmla="*/ 597 w 622"/>
                  <a:gd name="T59" fmla="*/ 179 h 629"/>
                  <a:gd name="T60" fmla="*/ 506 w 622"/>
                  <a:gd name="T61" fmla="*/ 147 h 629"/>
                  <a:gd name="T62" fmla="*/ 460 w 622"/>
                  <a:gd name="T63" fmla="*/ 104 h 629"/>
                  <a:gd name="T64" fmla="*/ 477 w 622"/>
                  <a:gd name="T65" fmla="*/ 45 h 629"/>
                  <a:gd name="T66" fmla="*/ 380 w 622"/>
                  <a:gd name="T67" fmla="*/ 69 h 629"/>
                  <a:gd name="T68" fmla="*/ 524 w 622"/>
                  <a:gd name="T69" fmla="*/ 313 h 629"/>
                  <a:gd name="T70" fmla="*/ 102 w 622"/>
                  <a:gd name="T71" fmla="*/ 313 h 629"/>
                  <a:gd name="T72" fmla="*/ 524 w 622"/>
                  <a:gd name="T73" fmla="*/ 313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22" h="629">
                    <a:moveTo>
                      <a:pt x="380" y="69"/>
                    </a:moveTo>
                    <a:lnTo>
                      <a:pt x="380" y="69"/>
                    </a:lnTo>
                    <a:cubicBezTo>
                      <a:pt x="367" y="64"/>
                      <a:pt x="353" y="61"/>
                      <a:pt x="340" y="61"/>
                    </a:cubicBezTo>
                    <a:cubicBezTo>
                      <a:pt x="340" y="58"/>
                      <a:pt x="340" y="58"/>
                      <a:pt x="340" y="58"/>
                    </a:cubicBezTo>
                    <a:cubicBezTo>
                      <a:pt x="327" y="0"/>
                      <a:pt x="327" y="0"/>
                      <a:pt x="327" y="0"/>
                    </a:cubicBezTo>
                    <a:cubicBezTo>
                      <a:pt x="263" y="2"/>
                      <a:pt x="263" y="2"/>
                      <a:pt x="263" y="2"/>
                    </a:cubicBezTo>
                    <a:cubicBezTo>
                      <a:pt x="254" y="66"/>
                      <a:pt x="254" y="66"/>
                      <a:pt x="254" y="66"/>
                    </a:cubicBezTo>
                    <a:cubicBezTo>
                      <a:pt x="241" y="69"/>
                      <a:pt x="228" y="74"/>
                      <a:pt x="217" y="80"/>
                    </a:cubicBezTo>
                    <a:cubicBezTo>
                      <a:pt x="214" y="77"/>
                      <a:pt x="214" y="77"/>
                      <a:pt x="214" y="77"/>
                    </a:cubicBezTo>
                    <a:cubicBezTo>
                      <a:pt x="174" y="31"/>
                      <a:pt x="174" y="31"/>
                      <a:pt x="174" y="31"/>
                    </a:cubicBezTo>
                    <a:cubicBezTo>
                      <a:pt x="121" y="66"/>
                      <a:pt x="121" y="66"/>
                      <a:pt x="121" y="66"/>
                    </a:cubicBezTo>
                    <a:cubicBezTo>
                      <a:pt x="142" y="125"/>
                      <a:pt x="142" y="125"/>
                      <a:pt x="142" y="125"/>
                    </a:cubicBezTo>
                    <a:cubicBezTo>
                      <a:pt x="134" y="133"/>
                      <a:pt x="124" y="144"/>
                      <a:pt x="115" y="155"/>
                    </a:cubicBezTo>
                    <a:cubicBezTo>
                      <a:pt x="113" y="155"/>
                      <a:pt x="113" y="155"/>
                      <a:pt x="113" y="155"/>
                    </a:cubicBezTo>
                    <a:cubicBezTo>
                      <a:pt x="56" y="136"/>
                      <a:pt x="56" y="136"/>
                      <a:pt x="56" y="136"/>
                    </a:cubicBezTo>
                    <a:cubicBezTo>
                      <a:pt x="24" y="189"/>
                      <a:pt x="24" y="189"/>
                      <a:pt x="24" y="189"/>
                    </a:cubicBezTo>
                    <a:cubicBezTo>
                      <a:pt x="73" y="232"/>
                      <a:pt x="73" y="232"/>
                      <a:pt x="73" y="232"/>
                    </a:cubicBezTo>
                    <a:cubicBezTo>
                      <a:pt x="70" y="243"/>
                      <a:pt x="65" y="254"/>
                      <a:pt x="62" y="273"/>
                    </a:cubicBezTo>
                    <a:lnTo>
                      <a:pt x="62" y="273"/>
                    </a:lnTo>
                    <a:cubicBezTo>
                      <a:pt x="0" y="280"/>
                      <a:pt x="0" y="280"/>
                      <a:pt x="0" y="280"/>
                    </a:cubicBezTo>
                    <a:cubicBezTo>
                      <a:pt x="0" y="345"/>
                      <a:pt x="0" y="345"/>
                      <a:pt x="0" y="345"/>
                    </a:cubicBezTo>
                    <a:cubicBezTo>
                      <a:pt x="62" y="358"/>
                      <a:pt x="62" y="358"/>
                      <a:pt x="62" y="358"/>
                    </a:cubicBezTo>
                    <a:cubicBezTo>
                      <a:pt x="67" y="374"/>
                      <a:pt x="70" y="393"/>
                      <a:pt x="78" y="409"/>
                    </a:cubicBezTo>
                    <a:lnTo>
                      <a:pt x="78" y="409"/>
                    </a:lnTo>
                    <a:cubicBezTo>
                      <a:pt x="30" y="449"/>
                      <a:pt x="30" y="449"/>
                      <a:pt x="30" y="449"/>
                    </a:cubicBezTo>
                    <a:cubicBezTo>
                      <a:pt x="65" y="505"/>
                      <a:pt x="65" y="505"/>
                      <a:pt x="65" y="505"/>
                    </a:cubicBezTo>
                    <a:cubicBezTo>
                      <a:pt x="124" y="481"/>
                      <a:pt x="124" y="481"/>
                      <a:pt x="124" y="481"/>
                    </a:cubicBezTo>
                    <a:cubicBezTo>
                      <a:pt x="137" y="497"/>
                      <a:pt x="153" y="510"/>
                      <a:pt x="169" y="524"/>
                    </a:cubicBezTo>
                    <a:lnTo>
                      <a:pt x="169" y="524"/>
                    </a:lnTo>
                    <a:cubicBezTo>
                      <a:pt x="153" y="585"/>
                      <a:pt x="153" y="585"/>
                      <a:pt x="153" y="585"/>
                    </a:cubicBezTo>
                    <a:cubicBezTo>
                      <a:pt x="209" y="612"/>
                      <a:pt x="209" y="612"/>
                      <a:pt x="209" y="612"/>
                    </a:cubicBezTo>
                    <a:cubicBezTo>
                      <a:pt x="246" y="559"/>
                      <a:pt x="246" y="559"/>
                      <a:pt x="246" y="559"/>
                    </a:cubicBezTo>
                    <a:lnTo>
                      <a:pt x="246" y="559"/>
                    </a:lnTo>
                    <a:cubicBezTo>
                      <a:pt x="260" y="564"/>
                      <a:pt x="273" y="567"/>
                      <a:pt x="287" y="567"/>
                    </a:cubicBezTo>
                    <a:cubicBezTo>
                      <a:pt x="287" y="569"/>
                      <a:pt x="287" y="569"/>
                      <a:pt x="287" y="569"/>
                    </a:cubicBezTo>
                    <a:cubicBezTo>
                      <a:pt x="303" y="628"/>
                      <a:pt x="303" y="628"/>
                      <a:pt x="303" y="628"/>
                    </a:cubicBezTo>
                    <a:cubicBezTo>
                      <a:pt x="367" y="625"/>
                      <a:pt x="367" y="625"/>
                      <a:pt x="367" y="625"/>
                    </a:cubicBezTo>
                    <a:cubicBezTo>
                      <a:pt x="375" y="561"/>
                      <a:pt x="375" y="561"/>
                      <a:pt x="375" y="561"/>
                    </a:cubicBezTo>
                    <a:lnTo>
                      <a:pt x="375" y="561"/>
                    </a:lnTo>
                    <a:cubicBezTo>
                      <a:pt x="388" y="559"/>
                      <a:pt x="399" y="553"/>
                      <a:pt x="412" y="548"/>
                    </a:cubicBezTo>
                    <a:cubicBezTo>
                      <a:pt x="412" y="550"/>
                      <a:pt x="412" y="550"/>
                      <a:pt x="412" y="550"/>
                    </a:cubicBezTo>
                    <a:cubicBezTo>
                      <a:pt x="455" y="596"/>
                      <a:pt x="455" y="596"/>
                      <a:pt x="455" y="596"/>
                    </a:cubicBezTo>
                    <a:cubicBezTo>
                      <a:pt x="509" y="561"/>
                      <a:pt x="509" y="561"/>
                      <a:pt x="509" y="561"/>
                    </a:cubicBezTo>
                    <a:cubicBezTo>
                      <a:pt x="484" y="503"/>
                      <a:pt x="484" y="503"/>
                      <a:pt x="484" y="503"/>
                    </a:cubicBezTo>
                    <a:lnTo>
                      <a:pt x="484" y="503"/>
                    </a:lnTo>
                    <a:cubicBezTo>
                      <a:pt x="495" y="492"/>
                      <a:pt x="503" y="484"/>
                      <a:pt x="514" y="473"/>
                    </a:cubicBezTo>
                    <a:lnTo>
                      <a:pt x="514" y="473"/>
                    </a:lnTo>
                    <a:cubicBezTo>
                      <a:pt x="573" y="492"/>
                      <a:pt x="573" y="492"/>
                      <a:pt x="573" y="492"/>
                    </a:cubicBezTo>
                    <a:cubicBezTo>
                      <a:pt x="605" y="438"/>
                      <a:pt x="605" y="438"/>
                      <a:pt x="605" y="438"/>
                    </a:cubicBezTo>
                    <a:cubicBezTo>
                      <a:pt x="554" y="395"/>
                      <a:pt x="554" y="395"/>
                      <a:pt x="554" y="395"/>
                    </a:cubicBezTo>
                    <a:cubicBezTo>
                      <a:pt x="554" y="393"/>
                      <a:pt x="554" y="393"/>
                      <a:pt x="554" y="393"/>
                    </a:cubicBezTo>
                    <a:cubicBezTo>
                      <a:pt x="559" y="379"/>
                      <a:pt x="562" y="369"/>
                      <a:pt x="565" y="350"/>
                    </a:cubicBezTo>
                    <a:cubicBezTo>
                      <a:pt x="567" y="350"/>
                      <a:pt x="567" y="350"/>
                      <a:pt x="567" y="350"/>
                    </a:cubicBezTo>
                    <a:cubicBezTo>
                      <a:pt x="621" y="347"/>
                      <a:pt x="621" y="347"/>
                      <a:pt x="621" y="347"/>
                    </a:cubicBezTo>
                    <a:cubicBezTo>
                      <a:pt x="621" y="283"/>
                      <a:pt x="621" y="283"/>
                      <a:pt x="621" y="283"/>
                    </a:cubicBezTo>
                    <a:cubicBezTo>
                      <a:pt x="562" y="270"/>
                      <a:pt x="562" y="270"/>
                      <a:pt x="562" y="270"/>
                    </a:cubicBezTo>
                    <a:lnTo>
                      <a:pt x="562" y="270"/>
                    </a:lnTo>
                    <a:cubicBezTo>
                      <a:pt x="559" y="254"/>
                      <a:pt x="557" y="235"/>
                      <a:pt x="549" y="219"/>
                    </a:cubicBezTo>
                    <a:cubicBezTo>
                      <a:pt x="552" y="219"/>
                      <a:pt x="552" y="219"/>
                      <a:pt x="552" y="219"/>
                    </a:cubicBezTo>
                    <a:cubicBezTo>
                      <a:pt x="597" y="179"/>
                      <a:pt x="597" y="179"/>
                      <a:pt x="597" y="179"/>
                    </a:cubicBezTo>
                    <a:cubicBezTo>
                      <a:pt x="565" y="123"/>
                      <a:pt x="565" y="123"/>
                      <a:pt x="565" y="123"/>
                    </a:cubicBezTo>
                    <a:cubicBezTo>
                      <a:pt x="506" y="147"/>
                      <a:pt x="506" y="147"/>
                      <a:pt x="506" y="147"/>
                    </a:cubicBezTo>
                    <a:lnTo>
                      <a:pt x="506" y="147"/>
                    </a:lnTo>
                    <a:cubicBezTo>
                      <a:pt x="493" y="130"/>
                      <a:pt x="477" y="117"/>
                      <a:pt x="460" y="104"/>
                    </a:cubicBezTo>
                    <a:lnTo>
                      <a:pt x="460" y="104"/>
                    </a:lnTo>
                    <a:cubicBezTo>
                      <a:pt x="477" y="45"/>
                      <a:pt x="477" y="45"/>
                      <a:pt x="477" y="45"/>
                    </a:cubicBezTo>
                    <a:cubicBezTo>
                      <a:pt x="418" y="18"/>
                      <a:pt x="418" y="18"/>
                      <a:pt x="418" y="18"/>
                    </a:cubicBezTo>
                    <a:cubicBezTo>
                      <a:pt x="380" y="69"/>
                      <a:pt x="380" y="69"/>
                      <a:pt x="380" y="69"/>
                    </a:cubicBezTo>
                    <a:close/>
                    <a:moveTo>
                      <a:pt x="524" y="313"/>
                    </a:moveTo>
                    <a:lnTo>
                      <a:pt x="524" y="313"/>
                    </a:lnTo>
                    <a:cubicBezTo>
                      <a:pt x="524" y="430"/>
                      <a:pt x="431" y="524"/>
                      <a:pt x="313" y="524"/>
                    </a:cubicBezTo>
                    <a:cubicBezTo>
                      <a:pt x="198" y="524"/>
                      <a:pt x="102" y="430"/>
                      <a:pt x="102" y="313"/>
                    </a:cubicBezTo>
                    <a:cubicBezTo>
                      <a:pt x="102" y="198"/>
                      <a:pt x="198" y="104"/>
                      <a:pt x="313" y="104"/>
                    </a:cubicBezTo>
                    <a:cubicBezTo>
                      <a:pt x="431" y="104"/>
                      <a:pt x="524" y="198"/>
                      <a:pt x="524" y="313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BFBA66DE-7982-A04F-84EC-3D1B0153A0C3}"/>
                </a:ext>
              </a:extLst>
            </p:cNvPr>
            <p:cNvGrpSpPr/>
            <p:nvPr/>
          </p:nvGrpSpPr>
          <p:grpSpPr>
            <a:xfrm>
              <a:off x="10202770" y="1813016"/>
              <a:ext cx="437946" cy="444252"/>
              <a:chOff x="18730441" y="3293180"/>
              <a:chExt cx="875891" cy="888503"/>
            </a:xfrm>
            <a:solidFill>
              <a:schemeClr val="accent2"/>
            </a:solidFill>
          </p:grpSpPr>
          <p:sp>
            <p:nvSpPr>
              <p:cNvPr id="265" name="Freeform 190">
                <a:extLst>
                  <a:ext uri="{FF2B5EF4-FFF2-40B4-BE49-F238E27FC236}">
                    <a16:creationId xmlns:a16="http://schemas.microsoft.com/office/drawing/2014/main" id="{BE5B0DE5-95D2-4C42-AB8D-D38E848756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12390" y="3475112"/>
                <a:ext cx="520457" cy="520409"/>
              </a:xfrm>
              <a:custGeom>
                <a:avLst/>
                <a:gdLst>
                  <a:gd name="T0" fmla="*/ 273 w 547"/>
                  <a:gd name="T1" fmla="*/ 0 h 546"/>
                  <a:gd name="T2" fmla="*/ 273 w 547"/>
                  <a:gd name="T3" fmla="*/ 0 h 546"/>
                  <a:gd name="T4" fmla="*/ 0 w 547"/>
                  <a:gd name="T5" fmla="*/ 272 h 546"/>
                  <a:gd name="T6" fmla="*/ 273 w 547"/>
                  <a:gd name="T7" fmla="*/ 545 h 546"/>
                  <a:gd name="T8" fmla="*/ 546 w 547"/>
                  <a:gd name="T9" fmla="*/ 272 h 546"/>
                  <a:gd name="T10" fmla="*/ 273 w 547"/>
                  <a:gd name="T11" fmla="*/ 0 h 5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7" h="546">
                    <a:moveTo>
                      <a:pt x="273" y="0"/>
                    </a:moveTo>
                    <a:lnTo>
                      <a:pt x="273" y="0"/>
                    </a:lnTo>
                    <a:cubicBezTo>
                      <a:pt x="121" y="0"/>
                      <a:pt x="0" y="122"/>
                      <a:pt x="0" y="272"/>
                    </a:cubicBezTo>
                    <a:cubicBezTo>
                      <a:pt x="0" y="422"/>
                      <a:pt x="123" y="545"/>
                      <a:pt x="273" y="545"/>
                    </a:cubicBezTo>
                    <a:cubicBezTo>
                      <a:pt x="423" y="545"/>
                      <a:pt x="546" y="422"/>
                      <a:pt x="546" y="272"/>
                    </a:cubicBezTo>
                    <a:cubicBezTo>
                      <a:pt x="543" y="122"/>
                      <a:pt x="423" y="0"/>
                      <a:pt x="273" y="0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191">
                <a:extLst>
                  <a:ext uri="{FF2B5EF4-FFF2-40B4-BE49-F238E27FC236}">
                    <a16:creationId xmlns:a16="http://schemas.microsoft.com/office/drawing/2014/main" id="{10FEB6A4-CF27-4A41-B7EE-842E779876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30441" y="3293180"/>
                <a:ext cx="875891" cy="888503"/>
              </a:xfrm>
              <a:custGeom>
                <a:avLst/>
                <a:gdLst>
                  <a:gd name="T0" fmla="*/ 562 w 916"/>
                  <a:gd name="T1" fmla="*/ 104 h 932"/>
                  <a:gd name="T2" fmla="*/ 503 w 916"/>
                  <a:gd name="T3" fmla="*/ 88 h 932"/>
                  <a:gd name="T4" fmla="*/ 388 w 916"/>
                  <a:gd name="T5" fmla="*/ 8 h 932"/>
                  <a:gd name="T6" fmla="*/ 319 w 916"/>
                  <a:gd name="T7" fmla="*/ 118 h 932"/>
                  <a:gd name="T8" fmla="*/ 254 w 916"/>
                  <a:gd name="T9" fmla="*/ 51 h 932"/>
                  <a:gd name="T10" fmla="*/ 212 w 916"/>
                  <a:gd name="T11" fmla="*/ 187 h 932"/>
                  <a:gd name="T12" fmla="*/ 166 w 916"/>
                  <a:gd name="T13" fmla="*/ 230 h 932"/>
                  <a:gd name="T14" fmla="*/ 35 w 916"/>
                  <a:gd name="T15" fmla="*/ 283 h 932"/>
                  <a:gd name="T16" fmla="*/ 92 w 916"/>
                  <a:gd name="T17" fmla="*/ 401 h 932"/>
                  <a:gd name="T18" fmla="*/ 0 w 916"/>
                  <a:gd name="T19" fmla="*/ 417 h 932"/>
                  <a:gd name="T20" fmla="*/ 92 w 916"/>
                  <a:gd name="T21" fmla="*/ 529 h 932"/>
                  <a:gd name="T22" fmla="*/ 113 w 916"/>
                  <a:gd name="T23" fmla="*/ 607 h 932"/>
                  <a:gd name="T24" fmla="*/ 94 w 916"/>
                  <a:gd name="T25" fmla="*/ 746 h 932"/>
                  <a:gd name="T26" fmla="*/ 249 w 916"/>
                  <a:gd name="T27" fmla="*/ 773 h 932"/>
                  <a:gd name="T28" fmla="*/ 225 w 916"/>
                  <a:gd name="T29" fmla="*/ 864 h 932"/>
                  <a:gd name="T30" fmla="*/ 364 w 916"/>
                  <a:gd name="T31" fmla="*/ 827 h 932"/>
                  <a:gd name="T32" fmla="*/ 423 w 916"/>
                  <a:gd name="T33" fmla="*/ 840 h 932"/>
                  <a:gd name="T34" fmla="*/ 447 w 916"/>
                  <a:gd name="T35" fmla="*/ 931 h 932"/>
                  <a:gd name="T36" fmla="*/ 551 w 916"/>
                  <a:gd name="T37" fmla="*/ 829 h 932"/>
                  <a:gd name="T38" fmla="*/ 607 w 916"/>
                  <a:gd name="T39" fmla="*/ 811 h 932"/>
                  <a:gd name="T40" fmla="*/ 672 w 916"/>
                  <a:gd name="T41" fmla="*/ 880 h 932"/>
                  <a:gd name="T42" fmla="*/ 717 w 916"/>
                  <a:gd name="T43" fmla="*/ 743 h 932"/>
                  <a:gd name="T44" fmla="*/ 757 w 916"/>
                  <a:gd name="T45" fmla="*/ 698 h 932"/>
                  <a:gd name="T46" fmla="*/ 846 w 916"/>
                  <a:gd name="T47" fmla="*/ 730 h 932"/>
                  <a:gd name="T48" fmla="*/ 819 w 916"/>
                  <a:gd name="T49" fmla="*/ 588 h 932"/>
                  <a:gd name="T50" fmla="*/ 832 w 916"/>
                  <a:gd name="T51" fmla="*/ 519 h 932"/>
                  <a:gd name="T52" fmla="*/ 915 w 916"/>
                  <a:gd name="T53" fmla="*/ 514 h 932"/>
                  <a:gd name="T54" fmla="*/ 827 w 916"/>
                  <a:gd name="T55" fmla="*/ 401 h 932"/>
                  <a:gd name="T56" fmla="*/ 811 w 916"/>
                  <a:gd name="T57" fmla="*/ 326 h 932"/>
                  <a:gd name="T58" fmla="*/ 883 w 916"/>
                  <a:gd name="T59" fmla="*/ 265 h 932"/>
                  <a:gd name="T60" fmla="*/ 744 w 916"/>
                  <a:gd name="T61" fmla="*/ 217 h 932"/>
                  <a:gd name="T62" fmla="*/ 677 w 916"/>
                  <a:gd name="T63" fmla="*/ 158 h 932"/>
                  <a:gd name="T64" fmla="*/ 701 w 916"/>
                  <a:gd name="T65" fmla="*/ 67 h 932"/>
                  <a:gd name="T66" fmla="*/ 562 w 916"/>
                  <a:gd name="T67" fmla="*/ 101 h 932"/>
                  <a:gd name="T68" fmla="*/ 773 w 916"/>
                  <a:gd name="T69" fmla="*/ 465 h 932"/>
                  <a:gd name="T70" fmla="*/ 463 w 916"/>
                  <a:gd name="T71" fmla="*/ 776 h 932"/>
                  <a:gd name="T72" fmla="*/ 463 w 916"/>
                  <a:gd name="T73" fmla="*/ 152 h 9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16" h="932">
                    <a:moveTo>
                      <a:pt x="562" y="104"/>
                    </a:moveTo>
                    <a:lnTo>
                      <a:pt x="562" y="104"/>
                    </a:lnTo>
                    <a:cubicBezTo>
                      <a:pt x="543" y="99"/>
                      <a:pt x="522" y="94"/>
                      <a:pt x="503" y="91"/>
                    </a:cubicBezTo>
                    <a:cubicBezTo>
                      <a:pt x="503" y="88"/>
                      <a:pt x="503" y="88"/>
                      <a:pt x="503" y="88"/>
                    </a:cubicBezTo>
                    <a:cubicBezTo>
                      <a:pt x="482" y="0"/>
                      <a:pt x="482" y="0"/>
                      <a:pt x="482" y="0"/>
                    </a:cubicBezTo>
                    <a:cubicBezTo>
                      <a:pt x="388" y="8"/>
                      <a:pt x="388" y="8"/>
                      <a:pt x="388" y="8"/>
                    </a:cubicBezTo>
                    <a:cubicBezTo>
                      <a:pt x="375" y="99"/>
                      <a:pt x="375" y="99"/>
                      <a:pt x="375" y="99"/>
                    </a:cubicBezTo>
                    <a:cubicBezTo>
                      <a:pt x="356" y="104"/>
                      <a:pt x="337" y="110"/>
                      <a:pt x="319" y="118"/>
                    </a:cubicBezTo>
                    <a:cubicBezTo>
                      <a:pt x="316" y="118"/>
                      <a:pt x="316" y="118"/>
                      <a:pt x="316" y="118"/>
                    </a:cubicBezTo>
                    <a:cubicBezTo>
                      <a:pt x="254" y="51"/>
                      <a:pt x="254" y="51"/>
                      <a:pt x="254" y="51"/>
                    </a:cubicBezTo>
                    <a:cubicBezTo>
                      <a:pt x="177" y="99"/>
                      <a:pt x="177" y="99"/>
                      <a:pt x="177" y="99"/>
                    </a:cubicBezTo>
                    <a:cubicBezTo>
                      <a:pt x="212" y="187"/>
                      <a:pt x="212" y="187"/>
                      <a:pt x="212" y="187"/>
                    </a:cubicBezTo>
                    <a:cubicBezTo>
                      <a:pt x="196" y="200"/>
                      <a:pt x="182" y="214"/>
                      <a:pt x="169" y="230"/>
                    </a:cubicBezTo>
                    <a:cubicBezTo>
                      <a:pt x="166" y="230"/>
                      <a:pt x="166" y="230"/>
                      <a:pt x="166" y="230"/>
                    </a:cubicBezTo>
                    <a:cubicBezTo>
                      <a:pt x="81" y="200"/>
                      <a:pt x="81" y="200"/>
                      <a:pt x="81" y="200"/>
                    </a:cubicBezTo>
                    <a:cubicBezTo>
                      <a:pt x="35" y="283"/>
                      <a:pt x="35" y="283"/>
                      <a:pt x="35" y="283"/>
                    </a:cubicBezTo>
                    <a:cubicBezTo>
                      <a:pt x="107" y="342"/>
                      <a:pt x="107" y="342"/>
                      <a:pt x="107" y="342"/>
                    </a:cubicBezTo>
                    <a:cubicBezTo>
                      <a:pt x="102" y="361"/>
                      <a:pt x="97" y="374"/>
                      <a:pt x="92" y="401"/>
                    </a:cubicBezTo>
                    <a:lnTo>
                      <a:pt x="92" y="401"/>
                    </a:lnTo>
                    <a:cubicBezTo>
                      <a:pt x="0" y="417"/>
                      <a:pt x="0" y="417"/>
                      <a:pt x="0" y="417"/>
                    </a:cubicBezTo>
                    <a:cubicBezTo>
                      <a:pt x="0" y="511"/>
                      <a:pt x="0" y="511"/>
                      <a:pt x="0" y="511"/>
                    </a:cubicBezTo>
                    <a:cubicBezTo>
                      <a:pt x="92" y="529"/>
                      <a:pt x="92" y="529"/>
                      <a:pt x="92" y="529"/>
                    </a:cubicBezTo>
                    <a:cubicBezTo>
                      <a:pt x="97" y="556"/>
                      <a:pt x="105" y="580"/>
                      <a:pt x="113" y="604"/>
                    </a:cubicBezTo>
                    <a:cubicBezTo>
                      <a:pt x="113" y="607"/>
                      <a:pt x="113" y="607"/>
                      <a:pt x="113" y="607"/>
                    </a:cubicBezTo>
                    <a:cubicBezTo>
                      <a:pt x="43" y="666"/>
                      <a:pt x="43" y="666"/>
                      <a:pt x="43" y="666"/>
                    </a:cubicBezTo>
                    <a:cubicBezTo>
                      <a:pt x="94" y="746"/>
                      <a:pt x="94" y="746"/>
                      <a:pt x="94" y="746"/>
                    </a:cubicBezTo>
                    <a:cubicBezTo>
                      <a:pt x="182" y="714"/>
                      <a:pt x="182" y="714"/>
                      <a:pt x="182" y="714"/>
                    </a:cubicBezTo>
                    <a:cubicBezTo>
                      <a:pt x="201" y="736"/>
                      <a:pt x="225" y="757"/>
                      <a:pt x="249" y="773"/>
                    </a:cubicBezTo>
                    <a:cubicBezTo>
                      <a:pt x="249" y="776"/>
                      <a:pt x="249" y="776"/>
                      <a:pt x="249" y="776"/>
                    </a:cubicBezTo>
                    <a:cubicBezTo>
                      <a:pt x="225" y="864"/>
                      <a:pt x="225" y="864"/>
                      <a:pt x="225" y="864"/>
                    </a:cubicBezTo>
                    <a:cubicBezTo>
                      <a:pt x="311" y="904"/>
                      <a:pt x="311" y="904"/>
                      <a:pt x="311" y="904"/>
                    </a:cubicBezTo>
                    <a:cubicBezTo>
                      <a:pt x="364" y="827"/>
                      <a:pt x="364" y="827"/>
                      <a:pt x="364" y="827"/>
                    </a:cubicBezTo>
                    <a:lnTo>
                      <a:pt x="364" y="827"/>
                    </a:lnTo>
                    <a:cubicBezTo>
                      <a:pt x="383" y="832"/>
                      <a:pt x="404" y="837"/>
                      <a:pt x="423" y="840"/>
                    </a:cubicBezTo>
                    <a:lnTo>
                      <a:pt x="423" y="840"/>
                    </a:lnTo>
                    <a:cubicBezTo>
                      <a:pt x="447" y="931"/>
                      <a:pt x="447" y="931"/>
                      <a:pt x="447" y="931"/>
                    </a:cubicBezTo>
                    <a:cubicBezTo>
                      <a:pt x="538" y="923"/>
                      <a:pt x="538" y="923"/>
                      <a:pt x="538" y="923"/>
                    </a:cubicBezTo>
                    <a:cubicBezTo>
                      <a:pt x="551" y="829"/>
                      <a:pt x="551" y="829"/>
                      <a:pt x="551" y="829"/>
                    </a:cubicBezTo>
                    <a:lnTo>
                      <a:pt x="551" y="829"/>
                    </a:lnTo>
                    <a:cubicBezTo>
                      <a:pt x="570" y="824"/>
                      <a:pt x="589" y="818"/>
                      <a:pt x="607" y="811"/>
                    </a:cubicBezTo>
                    <a:cubicBezTo>
                      <a:pt x="610" y="813"/>
                      <a:pt x="610" y="813"/>
                      <a:pt x="610" y="813"/>
                    </a:cubicBezTo>
                    <a:cubicBezTo>
                      <a:pt x="672" y="880"/>
                      <a:pt x="672" y="880"/>
                      <a:pt x="672" y="880"/>
                    </a:cubicBezTo>
                    <a:cubicBezTo>
                      <a:pt x="750" y="832"/>
                      <a:pt x="750" y="832"/>
                      <a:pt x="750" y="832"/>
                    </a:cubicBezTo>
                    <a:cubicBezTo>
                      <a:pt x="717" y="743"/>
                      <a:pt x="717" y="743"/>
                      <a:pt x="717" y="743"/>
                    </a:cubicBezTo>
                    <a:cubicBezTo>
                      <a:pt x="715" y="741"/>
                      <a:pt x="715" y="741"/>
                      <a:pt x="715" y="741"/>
                    </a:cubicBezTo>
                    <a:cubicBezTo>
                      <a:pt x="731" y="728"/>
                      <a:pt x="744" y="714"/>
                      <a:pt x="757" y="698"/>
                    </a:cubicBezTo>
                    <a:cubicBezTo>
                      <a:pt x="760" y="701"/>
                      <a:pt x="760" y="701"/>
                      <a:pt x="760" y="701"/>
                    </a:cubicBezTo>
                    <a:cubicBezTo>
                      <a:pt x="846" y="730"/>
                      <a:pt x="846" y="730"/>
                      <a:pt x="846" y="730"/>
                    </a:cubicBezTo>
                    <a:cubicBezTo>
                      <a:pt x="891" y="647"/>
                      <a:pt x="891" y="647"/>
                      <a:pt x="891" y="647"/>
                    </a:cubicBezTo>
                    <a:cubicBezTo>
                      <a:pt x="819" y="588"/>
                      <a:pt x="819" y="588"/>
                      <a:pt x="819" y="588"/>
                    </a:cubicBezTo>
                    <a:cubicBezTo>
                      <a:pt x="816" y="583"/>
                      <a:pt x="816" y="583"/>
                      <a:pt x="816" y="583"/>
                    </a:cubicBezTo>
                    <a:cubicBezTo>
                      <a:pt x="824" y="564"/>
                      <a:pt x="830" y="546"/>
                      <a:pt x="832" y="519"/>
                    </a:cubicBezTo>
                    <a:cubicBezTo>
                      <a:pt x="835" y="519"/>
                      <a:pt x="835" y="519"/>
                      <a:pt x="835" y="519"/>
                    </a:cubicBezTo>
                    <a:cubicBezTo>
                      <a:pt x="915" y="514"/>
                      <a:pt x="915" y="514"/>
                      <a:pt x="915" y="514"/>
                    </a:cubicBezTo>
                    <a:cubicBezTo>
                      <a:pt x="915" y="420"/>
                      <a:pt x="915" y="420"/>
                      <a:pt x="915" y="420"/>
                    </a:cubicBezTo>
                    <a:cubicBezTo>
                      <a:pt x="827" y="401"/>
                      <a:pt x="827" y="401"/>
                      <a:pt x="827" y="401"/>
                    </a:cubicBezTo>
                    <a:cubicBezTo>
                      <a:pt x="830" y="401"/>
                      <a:pt x="830" y="401"/>
                      <a:pt x="830" y="401"/>
                    </a:cubicBezTo>
                    <a:cubicBezTo>
                      <a:pt x="824" y="374"/>
                      <a:pt x="819" y="350"/>
                      <a:pt x="811" y="326"/>
                    </a:cubicBezTo>
                    <a:cubicBezTo>
                      <a:pt x="814" y="324"/>
                      <a:pt x="814" y="324"/>
                      <a:pt x="814" y="324"/>
                    </a:cubicBezTo>
                    <a:cubicBezTo>
                      <a:pt x="883" y="265"/>
                      <a:pt x="883" y="265"/>
                      <a:pt x="883" y="265"/>
                    </a:cubicBezTo>
                    <a:cubicBezTo>
                      <a:pt x="832" y="184"/>
                      <a:pt x="832" y="184"/>
                      <a:pt x="832" y="184"/>
                    </a:cubicBezTo>
                    <a:cubicBezTo>
                      <a:pt x="744" y="217"/>
                      <a:pt x="744" y="217"/>
                      <a:pt x="744" y="217"/>
                    </a:cubicBezTo>
                    <a:lnTo>
                      <a:pt x="744" y="217"/>
                    </a:lnTo>
                    <a:cubicBezTo>
                      <a:pt x="725" y="195"/>
                      <a:pt x="701" y="174"/>
                      <a:pt x="677" y="158"/>
                    </a:cubicBezTo>
                    <a:cubicBezTo>
                      <a:pt x="677" y="155"/>
                      <a:pt x="677" y="155"/>
                      <a:pt x="677" y="155"/>
                    </a:cubicBezTo>
                    <a:cubicBezTo>
                      <a:pt x="701" y="67"/>
                      <a:pt x="701" y="67"/>
                      <a:pt x="701" y="67"/>
                    </a:cubicBezTo>
                    <a:cubicBezTo>
                      <a:pt x="618" y="27"/>
                      <a:pt x="618" y="27"/>
                      <a:pt x="618" y="27"/>
                    </a:cubicBezTo>
                    <a:cubicBezTo>
                      <a:pt x="562" y="101"/>
                      <a:pt x="562" y="101"/>
                      <a:pt x="562" y="101"/>
                    </a:cubicBezTo>
                    <a:lnTo>
                      <a:pt x="562" y="104"/>
                    </a:lnTo>
                    <a:close/>
                    <a:moveTo>
                      <a:pt x="773" y="465"/>
                    </a:moveTo>
                    <a:lnTo>
                      <a:pt x="773" y="465"/>
                    </a:lnTo>
                    <a:cubicBezTo>
                      <a:pt x="773" y="637"/>
                      <a:pt x="634" y="776"/>
                      <a:pt x="463" y="776"/>
                    </a:cubicBezTo>
                    <a:cubicBezTo>
                      <a:pt x="289" y="776"/>
                      <a:pt x="150" y="637"/>
                      <a:pt x="150" y="465"/>
                    </a:cubicBezTo>
                    <a:cubicBezTo>
                      <a:pt x="150" y="294"/>
                      <a:pt x="289" y="152"/>
                      <a:pt x="463" y="152"/>
                    </a:cubicBezTo>
                    <a:cubicBezTo>
                      <a:pt x="634" y="152"/>
                      <a:pt x="773" y="294"/>
                      <a:pt x="773" y="465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780355B9-74DD-FE43-B4B1-3412D97CC951}"/>
                </a:ext>
              </a:extLst>
            </p:cNvPr>
            <p:cNvGrpSpPr/>
            <p:nvPr/>
          </p:nvGrpSpPr>
          <p:grpSpPr>
            <a:xfrm>
              <a:off x="9953120" y="2866527"/>
              <a:ext cx="361781" cy="365979"/>
              <a:chOff x="18231141" y="5400202"/>
              <a:chExt cx="723562" cy="731957"/>
            </a:xfrm>
            <a:solidFill>
              <a:schemeClr val="accent5"/>
            </a:solidFill>
          </p:grpSpPr>
          <p:sp>
            <p:nvSpPr>
              <p:cNvPr id="268" name="Freeform 192">
                <a:extLst>
                  <a:ext uri="{FF2B5EF4-FFF2-40B4-BE49-F238E27FC236}">
                    <a16:creationId xmlns:a16="http://schemas.microsoft.com/office/drawing/2014/main" id="{ACFFA5C2-74CB-4748-B723-EF863B6867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83470" y="5548286"/>
                <a:ext cx="427367" cy="431559"/>
              </a:xfrm>
              <a:custGeom>
                <a:avLst/>
                <a:gdLst>
                  <a:gd name="T0" fmla="*/ 224 w 450"/>
                  <a:gd name="T1" fmla="*/ 0 h 453"/>
                  <a:gd name="T2" fmla="*/ 224 w 450"/>
                  <a:gd name="T3" fmla="*/ 0 h 453"/>
                  <a:gd name="T4" fmla="*/ 0 w 450"/>
                  <a:gd name="T5" fmla="*/ 227 h 453"/>
                  <a:gd name="T6" fmla="*/ 224 w 450"/>
                  <a:gd name="T7" fmla="*/ 452 h 453"/>
                  <a:gd name="T8" fmla="*/ 449 w 450"/>
                  <a:gd name="T9" fmla="*/ 227 h 453"/>
                  <a:gd name="T10" fmla="*/ 224 w 450"/>
                  <a:gd name="T11" fmla="*/ 0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0" h="453">
                    <a:moveTo>
                      <a:pt x="224" y="0"/>
                    </a:moveTo>
                    <a:lnTo>
                      <a:pt x="224" y="0"/>
                    </a:lnTo>
                    <a:cubicBezTo>
                      <a:pt x="99" y="0"/>
                      <a:pt x="0" y="102"/>
                      <a:pt x="0" y="227"/>
                    </a:cubicBezTo>
                    <a:cubicBezTo>
                      <a:pt x="0" y="350"/>
                      <a:pt x="101" y="452"/>
                      <a:pt x="224" y="452"/>
                    </a:cubicBezTo>
                    <a:cubicBezTo>
                      <a:pt x="350" y="452"/>
                      <a:pt x="449" y="350"/>
                      <a:pt x="449" y="227"/>
                    </a:cubicBezTo>
                    <a:cubicBezTo>
                      <a:pt x="449" y="102"/>
                      <a:pt x="350" y="0"/>
                      <a:pt x="224" y="0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193">
                <a:extLst>
                  <a:ext uri="{FF2B5EF4-FFF2-40B4-BE49-F238E27FC236}">
                    <a16:creationId xmlns:a16="http://schemas.microsoft.com/office/drawing/2014/main" id="{638146EC-8D32-5749-80E1-49E6D2894A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31141" y="5400202"/>
                <a:ext cx="723562" cy="731957"/>
              </a:xfrm>
              <a:custGeom>
                <a:avLst/>
                <a:gdLst>
                  <a:gd name="T0" fmla="*/ 465 w 758"/>
                  <a:gd name="T1" fmla="*/ 86 h 769"/>
                  <a:gd name="T2" fmla="*/ 414 w 758"/>
                  <a:gd name="T3" fmla="*/ 72 h 769"/>
                  <a:gd name="T4" fmla="*/ 321 w 758"/>
                  <a:gd name="T5" fmla="*/ 5 h 769"/>
                  <a:gd name="T6" fmla="*/ 262 w 758"/>
                  <a:gd name="T7" fmla="*/ 96 h 769"/>
                  <a:gd name="T8" fmla="*/ 211 w 758"/>
                  <a:gd name="T9" fmla="*/ 40 h 769"/>
                  <a:gd name="T10" fmla="*/ 174 w 758"/>
                  <a:gd name="T11" fmla="*/ 155 h 769"/>
                  <a:gd name="T12" fmla="*/ 139 w 758"/>
                  <a:gd name="T13" fmla="*/ 190 h 769"/>
                  <a:gd name="T14" fmla="*/ 29 w 758"/>
                  <a:gd name="T15" fmla="*/ 233 h 769"/>
                  <a:gd name="T16" fmla="*/ 77 w 758"/>
                  <a:gd name="T17" fmla="*/ 332 h 769"/>
                  <a:gd name="T18" fmla="*/ 0 w 758"/>
                  <a:gd name="T19" fmla="*/ 345 h 769"/>
                  <a:gd name="T20" fmla="*/ 75 w 758"/>
                  <a:gd name="T21" fmla="*/ 436 h 769"/>
                  <a:gd name="T22" fmla="*/ 94 w 758"/>
                  <a:gd name="T23" fmla="*/ 500 h 769"/>
                  <a:gd name="T24" fmla="*/ 77 w 758"/>
                  <a:gd name="T25" fmla="*/ 618 h 769"/>
                  <a:gd name="T26" fmla="*/ 206 w 758"/>
                  <a:gd name="T27" fmla="*/ 639 h 769"/>
                  <a:gd name="T28" fmla="*/ 185 w 758"/>
                  <a:gd name="T29" fmla="*/ 714 h 769"/>
                  <a:gd name="T30" fmla="*/ 302 w 758"/>
                  <a:gd name="T31" fmla="*/ 685 h 769"/>
                  <a:gd name="T32" fmla="*/ 350 w 758"/>
                  <a:gd name="T33" fmla="*/ 693 h 769"/>
                  <a:gd name="T34" fmla="*/ 369 w 758"/>
                  <a:gd name="T35" fmla="*/ 768 h 769"/>
                  <a:gd name="T36" fmla="*/ 457 w 758"/>
                  <a:gd name="T37" fmla="*/ 687 h 769"/>
                  <a:gd name="T38" fmla="*/ 503 w 758"/>
                  <a:gd name="T39" fmla="*/ 671 h 769"/>
                  <a:gd name="T40" fmla="*/ 556 w 758"/>
                  <a:gd name="T41" fmla="*/ 728 h 769"/>
                  <a:gd name="T42" fmla="*/ 594 w 758"/>
                  <a:gd name="T43" fmla="*/ 615 h 769"/>
                  <a:gd name="T44" fmla="*/ 626 w 758"/>
                  <a:gd name="T45" fmla="*/ 578 h 769"/>
                  <a:gd name="T46" fmla="*/ 701 w 758"/>
                  <a:gd name="T47" fmla="*/ 605 h 769"/>
                  <a:gd name="T48" fmla="*/ 677 w 758"/>
                  <a:gd name="T49" fmla="*/ 484 h 769"/>
                  <a:gd name="T50" fmla="*/ 690 w 758"/>
                  <a:gd name="T51" fmla="*/ 428 h 769"/>
                  <a:gd name="T52" fmla="*/ 757 w 758"/>
                  <a:gd name="T53" fmla="*/ 425 h 769"/>
                  <a:gd name="T54" fmla="*/ 685 w 758"/>
                  <a:gd name="T55" fmla="*/ 332 h 769"/>
                  <a:gd name="T56" fmla="*/ 671 w 758"/>
                  <a:gd name="T57" fmla="*/ 270 h 769"/>
                  <a:gd name="T58" fmla="*/ 730 w 758"/>
                  <a:gd name="T59" fmla="*/ 217 h 769"/>
                  <a:gd name="T60" fmla="*/ 618 w 758"/>
                  <a:gd name="T61" fmla="*/ 179 h 769"/>
                  <a:gd name="T62" fmla="*/ 562 w 758"/>
                  <a:gd name="T63" fmla="*/ 128 h 769"/>
                  <a:gd name="T64" fmla="*/ 580 w 758"/>
                  <a:gd name="T65" fmla="*/ 53 h 769"/>
                  <a:gd name="T66" fmla="*/ 465 w 758"/>
                  <a:gd name="T67" fmla="*/ 86 h 769"/>
                  <a:gd name="T68" fmla="*/ 639 w 758"/>
                  <a:gd name="T69" fmla="*/ 385 h 769"/>
                  <a:gd name="T70" fmla="*/ 125 w 758"/>
                  <a:gd name="T71" fmla="*/ 385 h 769"/>
                  <a:gd name="T72" fmla="*/ 639 w 758"/>
                  <a:gd name="T73" fmla="*/ 385 h 7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58" h="769">
                    <a:moveTo>
                      <a:pt x="465" y="86"/>
                    </a:moveTo>
                    <a:lnTo>
                      <a:pt x="465" y="86"/>
                    </a:lnTo>
                    <a:cubicBezTo>
                      <a:pt x="449" y="80"/>
                      <a:pt x="433" y="77"/>
                      <a:pt x="417" y="75"/>
                    </a:cubicBezTo>
                    <a:cubicBezTo>
                      <a:pt x="414" y="72"/>
                      <a:pt x="414" y="72"/>
                      <a:pt x="414" y="72"/>
                    </a:cubicBezTo>
                    <a:cubicBezTo>
                      <a:pt x="399" y="0"/>
                      <a:pt x="399" y="0"/>
                      <a:pt x="399" y="0"/>
                    </a:cubicBezTo>
                    <a:cubicBezTo>
                      <a:pt x="321" y="5"/>
                      <a:pt x="321" y="5"/>
                      <a:pt x="321" y="5"/>
                    </a:cubicBezTo>
                    <a:cubicBezTo>
                      <a:pt x="310" y="83"/>
                      <a:pt x="310" y="83"/>
                      <a:pt x="310" y="83"/>
                    </a:cubicBezTo>
                    <a:cubicBezTo>
                      <a:pt x="294" y="86"/>
                      <a:pt x="278" y="91"/>
                      <a:pt x="262" y="96"/>
                    </a:cubicBezTo>
                    <a:lnTo>
                      <a:pt x="262" y="96"/>
                    </a:lnTo>
                    <a:cubicBezTo>
                      <a:pt x="211" y="40"/>
                      <a:pt x="211" y="40"/>
                      <a:pt x="211" y="40"/>
                    </a:cubicBezTo>
                    <a:cubicBezTo>
                      <a:pt x="147" y="83"/>
                      <a:pt x="147" y="83"/>
                      <a:pt x="147" y="83"/>
                    </a:cubicBezTo>
                    <a:cubicBezTo>
                      <a:pt x="174" y="155"/>
                      <a:pt x="174" y="155"/>
                      <a:pt x="174" y="155"/>
                    </a:cubicBezTo>
                    <a:cubicBezTo>
                      <a:pt x="160" y="166"/>
                      <a:pt x="150" y="176"/>
                      <a:pt x="139" y="190"/>
                    </a:cubicBezTo>
                    <a:lnTo>
                      <a:pt x="139" y="190"/>
                    </a:lnTo>
                    <a:cubicBezTo>
                      <a:pt x="67" y="166"/>
                      <a:pt x="67" y="166"/>
                      <a:pt x="67" y="166"/>
                    </a:cubicBezTo>
                    <a:cubicBezTo>
                      <a:pt x="29" y="233"/>
                      <a:pt x="29" y="233"/>
                      <a:pt x="29" y="233"/>
                    </a:cubicBezTo>
                    <a:cubicBezTo>
                      <a:pt x="88" y="283"/>
                      <a:pt x="88" y="283"/>
                      <a:pt x="88" y="283"/>
                    </a:cubicBezTo>
                    <a:cubicBezTo>
                      <a:pt x="83" y="300"/>
                      <a:pt x="80" y="310"/>
                      <a:pt x="77" y="332"/>
                    </a:cubicBezTo>
                    <a:cubicBezTo>
                      <a:pt x="75" y="332"/>
                      <a:pt x="75" y="332"/>
                      <a:pt x="75" y="332"/>
                    </a:cubicBezTo>
                    <a:cubicBezTo>
                      <a:pt x="0" y="345"/>
                      <a:pt x="0" y="345"/>
                      <a:pt x="0" y="345"/>
                    </a:cubicBezTo>
                    <a:cubicBezTo>
                      <a:pt x="0" y="422"/>
                      <a:pt x="0" y="422"/>
                      <a:pt x="0" y="422"/>
                    </a:cubicBezTo>
                    <a:cubicBezTo>
                      <a:pt x="75" y="436"/>
                      <a:pt x="75" y="436"/>
                      <a:pt x="75" y="436"/>
                    </a:cubicBezTo>
                    <a:cubicBezTo>
                      <a:pt x="80" y="460"/>
                      <a:pt x="85" y="479"/>
                      <a:pt x="94" y="500"/>
                    </a:cubicBezTo>
                    <a:lnTo>
                      <a:pt x="94" y="500"/>
                    </a:lnTo>
                    <a:cubicBezTo>
                      <a:pt x="37" y="551"/>
                      <a:pt x="37" y="551"/>
                      <a:pt x="37" y="551"/>
                    </a:cubicBezTo>
                    <a:cubicBezTo>
                      <a:pt x="77" y="618"/>
                      <a:pt x="77" y="618"/>
                      <a:pt x="77" y="618"/>
                    </a:cubicBezTo>
                    <a:cubicBezTo>
                      <a:pt x="150" y="591"/>
                      <a:pt x="150" y="591"/>
                      <a:pt x="150" y="591"/>
                    </a:cubicBezTo>
                    <a:cubicBezTo>
                      <a:pt x="166" y="610"/>
                      <a:pt x="185" y="626"/>
                      <a:pt x="206" y="639"/>
                    </a:cubicBezTo>
                    <a:cubicBezTo>
                      <a:pt x="206" y="642"/>
                      <a:pt x="206" y="642"/>
                      <a:pt x="206" y="642"/>
                    </a:cubicBezTo>
                    <a:cubicBezTo>
                      <a:pt x="185" y="714"/>
                      <a:pt x="185" y="714"/>
                      <a:pt x="185" y="714"/>
                    </a:cubicBezTo>
                    <a:cubicBezTo>
                      <a:pt x="257" y="746"/>
                      <a:pt x="257" y="746"/>
                      <a:pt x="257" y="746"/>
                    </a:cubicBezTo>
                    <a:cubicBezTo>
                      <a:pt x="302" y="685"/>
                      <a:pt x="302" y="685"/>
                      <a:pt x="302" y="685"/>
                    </a:cubicBezTo>
                    <a:lnTo>
                      <a:pt x="302" y="685"/>
                    </a:lnTo>
                    <a:cubicBezTo>
                      <a:pt x="318" y="687"/>
                      <a:pt x="334" y="693"/>
                      <a:pt x="350" y="693"/>
                    </a:cubicBezTo>
                    <a:cubicBezTo>
                      <a:pt x="350" y="695"/>
                      <a:pt x="350" y="695"/>
                      <a:pt x="350" y="695"/>
                    </a:cubicBezTo>
                    <a:cubicBezTo>
                      <a:pt x="369" y="768"/>
                      <a:pt x="369" y="768"/>
                      <a:pt x="369" y="768"/>
                    </a:cubicBezTo>
                    <a:cubicBezTo>
                      <a:pt x="446" y="765"/>
                      <a:pt x="446" y="765"/>
                      <a:pt x="446" y="765"/>
                    </a:cubicBezTo>
                    <a:cubicBezTo>
                      <a:pt x="457" y="687"/>
                      <a:pt x="457" y="687"/>
                      <a:pt x="457" y="687"/>
                    </a:cubicBezTo>
                    <a:cubicBezTo>
                      <a:pt x="457" y="685"/>
                      <a:pt x="457" y="685"/>
                      <a:pt x="457" y="685"/>
                    </a:cubicBezTo>
                    <a:cubicBezTo>
                      <a:pt x="473" y="682"/>
                      <a:pt x="489" y="677"/>
                      <a:pt x="503" y="671"/>
                    </a:cubicBezTo>
                    <a:cubicBezTo>
                      <a:pt x="505" y="674"/>
                      <a:pt x="505" y="674"/>
                      <a:pt x="505" y="674"/>
                    </a:cubicBezTo>
                    <a:cubicBezTo>
                      <a:pt x="556" y="728"/>
                      <a:pt x="556" y="728"/>
                      <a:pt x="556" y="728"/>
                    </a:cubicBezTo>
                    <a:cubicBezTo>
                      <a:pt x="620" y="687"/>
                      <a:pt x="620" y="687"/>
                      <a:pt x="620" y="687"/>
                    </a:cubicBezTo>
                    <a:cubicBezTo>
                      <a:pt x="594" y="615"/>
                      <a:pt x="594" y="615"/>
                      <a:pt x="594" y="615"/>
                    </a:cubicBezTo>
                    <a:cubicBezTo>
                      <a:pt x="591" y="612"/>
                      <a:pt x="591" y="612"/>
                      <a:pt x="591" y="612"/>
                    </a:cubicBezTo>
                    <a:cubicBezTo>
                      <a:pt x="604" y="602"/>
                      <a:pt x="615" y="591"/>
                      <a:pt x="626" y="578"/>
                    </a:cubicBezTo>
                    <a:cubicBezTo>
                      <a:pt x="628" y="578"/>
                      <a:pt x="628" y="578"/>
                      <a:pt x="628" y="578"/>
                    </a:cubicBezTo>
                    <a:cubicBezTo>
                      <a:pt x="701" y="605"/>
                      <a:pt x="701" y="605"/>
                      <a:pt x="701" y="605"/>
                    </a:cubicBezTo>
                    <a:cubicBezTo>
                      <a:pt x="738" y="535"/>
                      <a:pt x="738" y="535"/>
                      <a:pt x="738" y="535"/>
                    </a:cubicBezTo>
                    <a:cubicBezTo>
                      <a:pt x="677" y="484"/>
                      <a:pt x="677" y="484"/>
                      <a:pt x="677" y="484"/>
                    </a:cubicBezTo>
                    <a:cubicBezTo>
                      <a:pt x="677" y="481"/>
                      <a:pt x="677" y="481"/>
                      <a:pt x="677" y="481"/>
                    </a:cubicBezTo>
                    <a:cubicBezTo>
                      <a:pt x="682" y="465"/>
                      <a:pt x="685" y="452"/>
                      <a:pt x="690" y="428"/>
                    </a:cubicBezTo>
                    <a:cubicBezTo>
                      <a:pt x="693" y="428"/>
                      <a:pt x="693" y="428"/>
                      <a:pt x="693" y="428"/>
                    </a:cubicBezTo>
                    <a:cubicBezTo>
                      <a:pt x="757" y="425"/>
                      <a:pt x="757" y="425"/>
                      <a:pt x="757" y="425"/>
                    </a:cubicBezTo>
                    <a:cubicBezTo>
                      <a:pt x="757" y="348"/>
                      <a:pt x="757" y="348"/>
                      <a:pt x="757" y="348"/>
                    </a:cubicBezTo>
                    <a:cubicBezTo>
                      <a:pt x="685" y="332"/>
                      <a:pt x="685" y="332"/>
                      <a:pt x="685" y="332"/>
                    </a:cubicBezTo>
                    <a:cubicBezTo>
                      <a:pt x="687" y="332"/>
                      <a:pt x="687" y="332"/>
                      <a:pt x="687" y="332"/>
                    </a:cubicBezTo>
                    <a:cubicBezTo>
                      <a:pt x="682" y="310"/>
                      <a:pt x="679" y="289"/>
                      <a:pt x="671" y="270"/>
                    </a:cubicBezTo>
                    <a:cubicBezTo>
                      <a:pt x="674" y="267"/>
                      <a:pt x="674" y="267"/>
                      <a:pt x="674" y="267"/>
                    </a:cubicBezTo>
                    <a:cubicBezTo>
                      <a:pt x="730" y="217"/>
                      <a:pt x="730" y="217"/>
                      <a:pt x="730" y="217"/>
                    </a:cubicBezTo>
                    <a:cubicBezTo>
                      <a:pt x="690" y="152"/>
                      <a:pt x="690" y="152"/>
                      <a:pt x="690" y="152"/>
                    </a:cubicBezTo>
                    <a:cubicBezTo>
                      <a:pt x="618" y="179"/>
                      <a:pt x="618" y="179"/>
                      <a:pt x="618" y="179"/>
                    </a:cubicBezTo>
                    <a:cubicBezTo>
                      <a:pt x="615" y="179"/>
                      <a:pt x="615" y="179"/>
                      <a:pt x="615" y="179"/>
                    </a:cubicBezTo>
                    <a:cubicBezTo>
                      <a:pt x="599" y="161"/>
                      <a:pt x="580" y="144"/>
                      <a:pt x="562" y="128"/>
                    </a:cubicBezTo>
                    <a:cubicBezTo>
                      <a:pt x="562" y="126"/>
                      <a:pt x="562" y="126"/>
                      <a:pt x="562" y="126"/>
                    </a:cubicBezTo>
                    <a:cubicBezTo>
                      <a:pt x="580" y="53"/>
                      <a:pt x="580" y="53"/>
                      <a:pt x="580" y="53"/>
                    </a:cubicBezTo>
                    <a:cubicBezTo>
                      <a:pt x="511" y="21"/>
                      <a:pt x="511" y="21"/>
                      <a:pt x="511" y="21"/>
                    </a:cubicBezTo>
                    <a:cubicBezTo>
                      <a:pt x="465" y="86"/>
                      <a:pt x="465" y="86"/>
                      <a:pt x="465" y="86"/>
                    </a:cubicBezTo>
                    <a:close/>
                    <a:moveTo>
                      <a:pt x="639" y="385"/>
                    </a:moveTo>
                    <a:lnTo>
                      <a:pt x="639" y="385"/>
                    </a:lnTo>
                    <a:cubicBezTo>
                      <a:pt x="639" y="527"/>
                      <a:pt x="524" y="642"/>
                      <a:pt x="382" y="642"/>
                    </a:cubicBezTo>
                    <a:cubicBezTo>
                      <a:pt x="241" y="642"/>
                      <a:pt x="125" y="527"/>
                      <a:pt x="125" y="385"/>
                    </a:cubicBezTo>
                    <a:cubicBezTo>
                      <a:pt x="125" y="241"/>
                      <a:pt x="241" y="126"/>
                      <a:pt x="382" y="126"/>
                    </a:cubicBezTo>
                    <a:cubicBezTo>
                      <a:pt x="524" y="126"/>
                      <a:pt x="639" y="241"/>
                      <a:pt x="639" y="385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38282F9E-5C4D-8043-91AC-D93F568F24EC}"/>
                </a:ext>
              </a:extLst>
            </p:cNvPr>
            <p:cNvGrpSpPr/>
            <p:nvPr/>
          </p:nvGrpSpPr>
          <p:grpSpPr>
            <a:xfrm>
              <a:off x="9328995" y="1567620"/>
              <a:ext cx="816653" cy="822923"/>
              <a:chOff x="16982890" y="2802388"/>
              <a:chExt cx="1633305" cy="1645846"/>
            </a:xfrm>
            <a:solidFill>
              <a:schemeClr val="accent3"/>
            </a:solidFill>
          </p:grpSpPr>
          <p:sp>
            <p:nvSpPr>
              <p:cNvPr id="271" name="Freeform 194">
                <a:extLst>
                  <a:ext uri="{FF2B5EF4-FFF2-40B4-BE49-F238E27FC236}">
                    <a16:creationId xmlns:a16="http://schemas.microsoft.com/office/drawing/2014/main" id="{9B585A0F-9772-3B41-B2E9-C193D9A393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62159" y="3090094"/>
                <a:ext cx="1070534" cy="1070435"/>
              </a:xfrm>
              <a:custGeom>
                <a:avLst/>
                <a:gdLst>
                  <a:gd name="T0" fmla="*/ 433 w 1122"/>
                  <a:gd name="T1" fmla="*/ 72 h 1121"/>
                  <a:gd name="T2" fmla="*/ 433 w 1122"/>
                  <a:gd name="T3" fmla="*/ 72 h 1121"/>
                  <a:gd name="T4" fmla="*/ 72 w 1122"/>
                  <a:gd name="T5" fmla="*/ 687 h 1121"/>
                  <a:gd name="T6" fmla="*/ 687 w 1122"/>
                  <a:gd name="T7" fmla="*/ 1051 h 1121"/>
                  <a:gd name="T8" fmla="*/ 1051 w 1122"/>
                  <a:gd name="T9" fmla="*/ 433 h 1121"/>
                  <a:gd name="T10" fmla="*/ 433 w 1122"/>
                  <a:gd name="T11" fmla="*/ 72 h 1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22" h="1121">
                    <a:moveTo>
                      <a:pt x="433" y="72"/>
                    </a:moveTo>
                    <a:lnTo>
                      <a:pt x="433" y="72"/>
                    </a:lnTo>
                    <a:cubicBezTo>
                      <a:pt x="163" y="141"/>
                      <a:pt x="0" y="417"/>
                      <a:pt x="72" y="687"/>
                    </a:cubicBezTo>
                    <a:cubicBezTo>
                      <a:pt x="141" y="957"/>
                      <a:pt x="417" y="1120"/>
                      <a:pt x="687" y="1051"/>
                    </a:cubicBezTo>
                    <a:cubicBezTo>
                      <a:pt x="957" y="981"/>
                      <a:pt x="1121" y="703"/>
                      <a:pt x="1051" y="433"/>
                    </a:cubicBezTo>
                    <a:cubicBezTo>
                      <a:pt x="979" y="163"/>
                      <a:pt x="703" y="0"/>
                      <a:pt x="433" y="72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195">
                <a:extLst>
                  <a:ext uri="{FF2B5EF4-FFF2-40B4-BE49-F238E27FC236}">
                    <a16:creationId xmlns:a16="http://schemas.microsoft.com/office/drawing/2014/main" id="{171E84BC-1D9C-A84B-8350-B85DAAE681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982890" y="2802388"/>
                <a:ext cx="1633305" cy="1645846"/>
              </a:xfrm>
              <a:custGeom>
                <a:avLst/>
                <a:gdLst>
                  <a:gd name="T0" fmla="*/ 861 w 1708"/>
                  <a:gd name="T1" fmla="*/ 163 h 1721"/>
                  <a:gd name="T2" fmla="*/ 749 w 1708"/>
                  <a:gd name="T3" fmla="*/ 166 h 1721"/>
                  <a:gd name="T4" fmla="*/ 503 w 1708"/>
                  <a:gd name="T5" fmla="*/ 72 h 1721"/>
                  <a:gd name="T6" fmla="*/ 431 w 1708"/>
                  <a:gd name="T7" fmla="*/ 305 h 1721"/>
                  <a:gd name="T8" fmla="*/ 286 w 1708"/>
                  <a:gd name="T9" fmla="*/ 208 h 1721"/>
                  <a:gd name="T10" fmla="*/ 270 w 1708"/>
                  <a:gd name="T11" fmla="*/ 479 h 1721"/>
                  <a:gd name="T12" fmla="*/ 212 w 1708"/>
                  <a:gd name="T13" fmla="*/ 575 h 1721"/>
                  <a:gd name="T14" fmla="*/ 0 w 1708"/>
                  <a:gd name="T15" fmla="*/ 733 h 1721"/>
                  <a:gd name="T16" fmla="*/ 158 w 1708"/>
                  <a:gd name="T17" fmla="*/ 920 h 1721"/>
                  <a:gd name="T18" fmla="*/ 6 w 1708"/>
                  <a:gd name="T19" fmla="*/ 990 h 1721"/>
                  <a:gd name="T20" fmla="*/ 220 w 1708"/>
                  <a:gd name="T21" fmla="*/ 1148 h 1721"/>
                  <a:gd name="T22" fmla="*/ 289 w 1708"/>
                  <a:gd name="T23" fmla="*/ 1276 h 1721"/>
                  <a:gd name="T24" fmla="*/ 321 w 1708"/>
                  <a:gd name="T25" fmla="*/ 1538 h 1721"/>
                  <a:gd name="T26" fmla="*/ 613 w 1708"/>
                  <a:gd name="T27" fmla="*/ 1517 h 1721"/>
                  <a:gd name="T28" fmla="*/ 610 w 1708"/>
                  <a:gd name="T29" fmla="*/ 1688 h 1721"/>
                  <a:gd name="T30" fmla="*/ 845 w 1708"/>
                  <a:gd name="T31" fmla="*/ 1557 h 1721"/>
                  <a:gd name="T32" fmla="*/ 958 w 1708"/>
                  <a:gd name="T33" fmla="*/ 1552 h 1721"/>
                  <a:gd name="T34" fmla="*/ 1038 w 1708"/>
                  <a:gd name="T35" fmla="*/ 1704 h 1721"/>
                  <a:gd name="T36" fmla="*/ 1183 w 1708"/>
                  <a:gd name="T37" fmla="*/ 1477 h 1721"/>
                  <a:gd name="T38" fmla="*/ 1276 w 1708"/>
                  <a:gd name="T39" fmla="*/ 1415 h 1721"/>
                  <a:gd name="T40" fmla="*/ 1423 w 1708"/>
                  <a:gd name="T41" fmla="*/ 1511 h 1721"/>
                  <a:gd name="T42" fmla="*/ 1439 w 1708"/>
                  <a:gd name="T43" fmla="*/ 1241 h 1721"/>
                  <a:gd name="T44" fmla="*/ 1490 w 1708"/>
                  <a:gd name="T45" fmla="*/ 1142 h 1721"/>
                  <a:gd name="T46" fmla="*/ 1664 w 1708"/>
                  <a:gd name="T47" fmla="*/ 1158 h 1721"/>
                  <a:gd name="T48" fmla="*/ 1549 w 1708"/>
                  <a:gd name="T49" fmla="*/ 915 h 1721"/>
                  <a:gd name="T50" fmla="*/ 1541 w 1708"/>
                  <a:gd name="T51" fmla="*/ 779 h 1721"/>
                  <a:gd name="T52" fmla="*/ 1688 w 1708"/>
                  <a:gd name="T53" fmla="*/ 736 h 1721"/>
                  <a:gd name="T54" fmla="*/ 1479 w 1708"/>
                  <a:gd name="T55" fmla="*/ 575 h 1721"/>
                  <a:gd name="T56" fmla="*/ 1413 w 1708"/>
                  <a:gd name="T57" fmla="*/ 450 h 1721"/>
                  <a:gd name="T58" fmla="*/ 1514 w 1708"/>
                  <a:gd name="T59" fmla="*/ 302 h 1721"/>
                  <a:gd name="T60" fmla="*/ 1247 w 1708"/>
                  <a:gd name="T61" fmla="*/ 283 h 1721"/>
                  <a:gd name="T62" fmla="*/ 1094 w 1708"/>
                  <a:gd name="T63" fmla="*/ 206 h 1721"/>
                  <a:gd name="T64" fmla="*/ 1097 w 1708"/>
                  <a:gd name="T65" fmla="*/ 32 h 1721"/>
                  <a:gd name="T66" fmla="*/ 861 w 1708"/>
                  <a:gd name="T67" fmla="*/ 163 h 1721"/>
                  <a:gd name="T68" fmla="*/ 1413 w 1708"/>
                  <a:gd name="T69" fmla="*/ 714 h 1721"/>
                  <a:gd name="T70" fmla="*/ 292 w 1708"/>
                  <a:gd name="T71" fmla="*/ 1006 h 1721"/>
                  <a:gd name="T72" fmla="*/ 1413 w 1708"/>
                  <a:gd name="T73" fmla="*/ 714 h 17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708" h="1721">
                    <a:moveTo>
                      <a:pt x="861" y="163"/>
                    </a:moveTo>
                    <a:lnTo>
                      <a:pt x="861" y="163"/>
                    </a:lnTo>
                    <a:cubicBezTo>
                      <a:pt x="827" y="163"/>
                      <a:pt x="789" y="166"/>
                      <a:pt x="752" y="171"/>
                    </a:cubicBezTo>
                    <a:cubicBezTo>
                      <a:pt x="749" y="166"/>
                      <a:pt x="749" y="166"/>
                      <a:pt x="749" y="166"/>
                    </a:cubicBezTo>
                    <a:cubicBezTo>
                      <a:pt x="669" y="16"/>
                      <a:pt x="669" y="16"/>
                      <a:pt x="669" y="16"/>
                    </a:cubicBezTo>
                    <a:cubicBezTo>
                      <a:pt x="503" y="72"/>
                      <a:pt x="503" y="72"/>
                      <a:pt x="503" y="72"/>
                    </a:cubicBezTo>
                    <a:cubicBezTo>
                      <a:pt x="527" y="243"/>
                      <a:pt x="527" y="243"/>
                      <a:pt x="527" y="243"/>
                    </a:cubicBezTo>
                    <a:cubicBezTo>
                      <a:pt x="492" y="262"/>
                      <a:pt x="460" y="281"/>
                      <a:pt x="431" y="305"/>
                    </a:cubicBezTo>
                    <a:cubicBezTo>
                      <a:pt x="428" y="302"/>
                      <a:pt x="428" y="302"/>
                      <a:pt x="428" y="302"/>
                    </a:cubicBezTo>
                    <a:cubicBezTo>
                      <a:pt x="286" y="208"/>
                      <a:pt x="286" y="208"/>
                      <a:pt x="286" y="208"/>
                    </a:cubicBezTo>
                    <a:cubicBezTo>
                      <a:pt x="169" y="337"/>
                      <a:pt x="169" y="337"/>
                      <a:pt x="169" y="337"/>
                    </a:cubicBezTo>
                    <a:cubicBezTo>
                      <a:pt x="270" y="479"/>
                      <a:pt x="270" y="479"/>
                      <a:pt x="270" y="479"/>
                    </a:cubicBezTo>
                    <a:cubicBezTo>
                      <a:pt x="249" y="508"/>
                      <a:pt x="230" y="543"/>
                      <a:pt x="214" y="578"/>
                    </a:cubicBezTo>
                    <a:cubicBezTo>
                      <a:pt x="212" y="575"/>
                      <a:pt x="212" y="575"/>
                      <a:pt x="212" y="575"/>
                    </a:cubicBezTo>
                    <a:cubicBezTo>
                      <a:pt x="43" y="562"/>
                      <a:pt x="43" y="562"/>
                      <a:pt x="43" y="562"/>
                    </a:cubicBezTo>
                    <a:cubicBezTo>
                      <a:pt x="0" y="733"/>
                      <a:pt x="0" y="733"/>
                      <a:pt x="0" y="733"/>
                    </a:cubicBezTo>
                    <a:cubicBezTo>
                      <a:pt x="158" y="808"/>
                      <a:pt x="158" y="808"/>
                      <a:pt x="158" y="808"/>
                    </a:cubicBezTo>
                    <a:cubicBezTo>
                      <a:pt x="155" y="845"/>
                      <a:pt x="150" y="864"/>
                      <a:pt x="158" y="920"/>
                    </a:cubicBezTo>
                    <a:cubicBezTo>
                      <a:pt x="155" y="923"/>
                      <a:pt x="155" y="923"/>
                      <a:pt x="155" y="923"/>
                    </a:cubicBezTo>
                    <a:cubicBezTo>
                      <a:pt x="6" y="990"/>
                      <a:pt x="6" y="990"/>
                      <a:pt x="6" y="990"/>
                    </a:cubicBezTo>
                    <a:cubicBezTo>
                      <a:pt x="48" y="1158"/>
                      <a:pt x="48" y="1158"/>
                      <a:pt x="48" y="1158"/>
                    </a:cubicBezTo>
                    <a:cubicBezTo>
                      <a:pt x="220" y="1148"/>
                      <a:pt x="220" y="1148"/>
                      <a:pt x="220" y="1148"/>
                    </a:cubicBezTo>
                    <a:cubicBezTo>
                      <a:pt x="241" y="1193"/>
                      <a:pt x="262" y="1236"/>
                      <a:pt x="292" y="1276"/>
                    </a:cubicBezTo>
                    <a:cubicBezTo>
                      <a:pt x="289" y="1276"/>
                      <a:pt x="289" y="1276"/>
                      <a:pt x="289" y="1276"/>
                    </a:cubicBezTo>
                    <a:cubicBezTo>
                      <a:pt x="196" y="1418"/>
                      <a:pt x="196" y="1418"/>
                      <a:pt x="196" y="1418"/>
                    </a:cubicBezTo>
                    <a:cubicBezTo>
                      <a:pt x="321" y="1538"/>
                      <a:pt x="321" y="1538"/>
                      <a:pt x="321" y="1538"/>
                    </a:cubicBezTo>
                    <a:cubicBezTo>
                      <a:pt x="463" y="1439"/>
                      <a:pt x="463" y="1439"/>
                      <a:pt x="463" y="1439"/>
                    </a:cubicBezTo>
                    <a:cubicBezTo>
                      <a:pt x="508" y="1471"/>
                      <a:pt x="559" y="1495"/>
                      <a:pt x="613" y="1517"/>
                    </a:cubicBezTo>
                    <a:cubicBezTo>
                      <a:pt x="613" y="1519"/>
                      <a:pt x="613" y="1519"/>
                      <a:pt x="613" y="1519"/>
                    </a:cubicBezTo>
                    <a:cubicBezTo>
                      <a:pt x="610" y="1688"/>
                      <a:pt x="610" y="1688"/>
                      <a:pt x="610" y="1688"/>
                    </a:cubicBezTo>
                    <a:cubicBezTo>
                      <a:pt x="781" y="1720"/>
                      <a:pt x="781" y="1720"/>
                      <a:pt x="781" y="1720"/>
                    </a:cubicBezTo>
                    <a:cubicBezTo>
                      <a:pt x="845" y="1557"/>
                      <a:pt x="845" y="1557"/>
                      <a:pt x="845" y="1557"/>
                    </a:cubicBezTo>
                    <a:lnTo>
                      <a:pt x="845" y="1557"/>
                    </a:lnTo>
                    <a:cubicBezTo>
                      <a:pt x="883" y="1557"/>
                      <a:pt x="920" y="1557"/>
                      <a:pt x="958" y="1552"/>
                    </a:cubicBezTo>
                    <a:cubicBezTo>
                      <a:pt x="960" y="1554"/>
                      <a:pt x="960" y="1554"/>
                      <a:pt x="960" y="1554"/>
                    </a:cubicBezTo>
                    <a:cubicBezTo>
                      <a:pt x="1038" y="1704"/>
                      <a:pt x="1038" y="1704"/>
                      <a:pt x="1038" y="1704"/>
                    </a:cubicBezTo>
                    <a:cubicBezTo>
                      <a:pt x="1204" y="1651"/>
                      <a:pt x="1204" y="1651"/>
                      <a:pt x="1204" y="1651"/>
                    </a:cubicBezTo>
                    <a:cubicBezTo>
                      <a:pt x="1183" y="1477"/>
                      <a:pt x="1183" y="1477"/>
                      <a:pt x="1183" y="1477"/>
                    </a:cubicBezTo>
                    <a:cubicBezTo>
                      <a:pt x="1183" y="1474"/>
                      <a:pt x="1183" y="1474"/>
                      <a:pt x="1183" y="1474"/>
                    </a:cubicBezTo>
                    <a:cubicBezTo>
                      <a:pt x="1214" y="1458"/>
                      <a:pt x="1247" y="1437"/>
                      <a:pt x="1276" y="1415"/>
                    </a:cubicBezTo>
                    <a:cubicBezTo>
                      <a:pt x="1281" y="1418"/>
                      <a:pt x="1281" y="1418"/>
                      <a:pt x="1281" y="1418"/>
                    </a:cubicBezTo>
                    <a:cubicBezTo>
                      <a:pt x="1423" y="1511"/>
                      <a:pt x="1423" y="1511"/>
                      <a:pt x="1423" y="1511"/>
                    </a:cubicBezTo>
                    <a:cubicBezTo>
                      <a:pt x="1541" y="1383"/>
                      <a:pt x="1541" y="1383"/>
                      <a:pt x="1541" y="1383"/>
                    </a:cubicBezTo>
                    <a:cubicBezTo>
                      <a:pt x="1439" y="1241"/>
                      <a:pt x="1439" y="1241"/>
                      <a:pt x="1439" y="1241"/>
                    </a:cubicBezTo>
                    <a:cubicBezTo>
                      <a:pt x="1437" y="1241"/>
                      <a:pt x="1437" y="1241"/>
                      <a:pt x="1437" y="1241"/>
                    </a:cubicBezTo>
                    <a:cubicBezTo>
                      <a:pt x="1458" y="1209"/>
                      <a:pt x="1474" y="1177"/>
                      <a:pt x="1490" y="1142"/>
                    </a:cubicBezTo>
                    <a:cubicBezTo>
                      <a:pt x="1495" y="1145"/>
                      <a:pt x="1495" y="1145"/>
                      <a:pt x="1495" y="1145"/>
                    </a:cubicBezTo>
                    <a:cubicBezTo>
                      <a:pt x="1664" y="1158"/>
                      <a:pt x="1664" y="1158"/>
                      <a:pt x="1664" y="1158"/>
                    </a:cubicBezTo>
                    <a:cubicBezTo>
                      <a:pt x="1707" y="990"/>
                      <a:pt x="1707" y="990"/>
                      <a:pt x="1707" y="990"/>
                    </a:cubicBezTo>
                    <a:cubicBezTo>
                      <a:pt x="1549" y="915"/>
                      <a:pt x="1549" y="915"/>
                      <a:pt x="1549" y="915"/>
                    </a:cubicBezTo>
                    <a:cubicBezTo>
                      <a:pt x="1544" y="901"/>
                      <a:pt x="1544" y="901"/>
                      <a:pt x="1544" y="901"/>
                    </a:cubicBezTo>
                    <a:cubicBezTo>
                      <a:pt x="1549" y="867"/>
                      <a:pt x="1549" y="835"/>
                      <a:pt x="1541" y="779"/>
                    </a:cubicBezTo>
                    <a:cubicBezTo>
                      <a:pt x="1549" y="779"/>
                      <a:pt x="1549" y="779"/>
                      <a:pt x="1549" y="779"/>
                    </a:cubicBezTo>
                    <a:cubicBezTo>
                      <a:pt x="1688" y="736"/>
                      <a:pt x="1688" y="736"/>
                      <a:pt x="1688" y="736"/>
                    </a:cubicBezTo>
                    <a:cubicBezTo>
                      <a:pt x="1643" y="567"/>
                      <a:pt x="1643" y="567"/>
                      <a:pt x="1643" y="567"/>
                    </a:cubicBezTo>
                    <a:cubicBezTo>
                      <a:pt x="1479" y="575"/>
                      <a:pt x="1479" y="575"/>
                      <a:pt x="1479" y="575"/>
                    </a:cubicBezTo>
                    <a:cubicBezTo>
                      <a:pt x="1482" y="575"/>
                      <a:pt x="1482" y="575"/>
                      <a:pt x="1482" y="575"/>
                    </a:cubicBezTo>
                    <a:cubicBezTo>
                      <a:pt x="1463" y="530"/>
                      <a:pt x="1442" y="487"/>
                      <a:pt x="1413" y="450"/>
                    </a:cubicBezTo>
                    <a:cubicBezTo>
                      <a:pt x="1418" y="444"/>
                      <a:pt x="1418" y="444"/>
                      <a:pt x="1418" y="444"/>
                    </a:cubicBezTo>
                    <a:cubicBezTo>
                      <a:pt x="1514" y="302"/>
                      <a:pt x="1514" y="302"/>
                      <a:pt x="1514" y="302"/>
                    </a:cubicBezTo>
                    <a:cubicBezTo>
                      <a:pt x="1388" y="182"/>
                      <a:pt x="1388" y="182"/>
                      <a:pt x="1388" y="182"/>
                    </a:cubicBezTo>
                    <a:cubicBezTo>
                      <a:pt x="1247" y="283"/>
                      <a:pt x="1247" y="283"/>
                      <a:pt x="1247" y="283"/>
                    </a:cubicBezTo>
                    <a:cubicBezTo>
                      <a:pt x="1244" y="283"/>
                      <a:pt x="1244" y="283"/>
                      <a:pt x="1244" y="283"/>
                    </a:cubicBezTo>
                    <a:cubicBezTo>
                      <a:pt x="1199" y="251"/>
                      <a:pt x="1148" y="227"/>
                      <a:pt x="1094" y="206"/>
                    </a:cubicBezTo>
                    <a:cubicBezTo>
                      <a:pt x="1097" y="201"/>
                      <a:pt x="1097" y="201"/>
                      <a:pt x="1097" y="201"/>
                    </a:cubicBezTo>
                    <a:cubicBezTo>
                      <a:pt x="1097" y="32"/>
                      <a:pt x="1097" y="32"/>
                      <a:pt x="1097" y="32"/>
                    </a:cubicBezTo>
                    <a:cubicBezTo>
                      <a:pt x="926" y="0"/>
                      <a:pt x="926" y="0"/>
                      <a:pt x="926" y="0"/>
                    </a:cubicBezTo>
                    <a:cubicBezTo>
                      <a:pt x="861" y="163"/>
                      <a:pt x="861" y="163"/>
                      <a:pt x="861" y="163"/>
                    </a:cubicBezTo>
                    <a:close/>
                    <a:moveTo>
                      <a:pt x="1413" y="714"/>
                    </a:moveTo>
                    <a:lnTo>
                      <a:pt x="1413" y="714"/>
                    </a:lnTo>
                    <a:cubicBezTo>
                      <a:pt x="1493" y="1025"/>
                      <a:pt x="1308" y="1340"/>
                      <a:pt x="998" y="1420"/>
                    </a:cubicBezTo>
                    <a:cubicBezTo>
                      <a:pt x="688" y="1501"/>
                      <a:pt x="372" y="1316"/>
                      <a:pt x="292" y="1006"/>
                    </a:cubicBezTo>
                    <a:cubicBezTo>
                      <a:pt x="212" y="695"/>
                      <a:pt x="399" y="380"/>
                      <a:pt x="706" y="300"/>
                    </a:cubicBezTo>
                    <a:cubicBezTo>
                      <a:pt x="1017" y="219"/>
                      <a:pt x="1332" y="407"/>
                      <a:pt x="1413" y="714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2C82A19C-4C1B-E046-AFEC-F074EA2DA0B6}"/>
                </a:ext>
              </a:extLst>
            </p:cNvPr>
            <p:cNvGrpSpPr/>
            <p:nvPr/>
          </p:nvGrpSpPr>
          <p:grpSpPr>
            <a:xfrm>
              <a:off x="10355099" y="2214958"/>
              <a:ext cx="685480" cy="681186"/>
              <a:chOff x="19035099" y="4097064"/>
              <a:chExt cx="1370960" cy="1362372"/>
            </a:xfrm>
            <a:solidFill>
              <a:schemeClr val="accent4"/>
            </a:solidFill>
          </p:grpSpPr>
          <p:sp>
            <p:nvSpPr>
              <p:cNvPr id="274" name="Freeform 198">
                <a:extLst>
                  <a:ext uri="{FF2B5EF4-FFF2-40B4-BE49-F238E27FC236}">
                    <a16:creationId xmlns:a16="http://schemas.microsoft.com/office/drawing/2014/main" id="{9083F2DA-E04D-D049-9AB3-96D70E9C16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63592" y="4325536"/>
                <a:ext cx="905511" cy="905427"/>
              </a:xfrm>
              <a:custGeom>
                <a:avLst/>
                <a:gdLst>
                  <a:gd name="T0" fmla="*/ 224 w 950"/>
                  <a:gd name="T1" fmla="*/ 139 h 951"/>
                  <a:gd name="T2" fmla="*/ 224 w 950"/>
                  <a:gd name="T3" fmla="*/ 139 h 951"/>
                  <a:gd name="T4" fmla="*/ 139 w 950"/>
                  <a:gd name="T5" fmla="*/ 725 h 951"/>
                  <a:gd name="T6" fmla="*/ 725 w 950"/>
                  <a:gd name="T7" fmla="*/ 810 h 951"/>
                  <a:gd name="T8" fmla="*/ 810 w 950"/>
                  <a:gd name="T9" fmla="*/ 224 h 951"/>
                  <a:gd name="T10" fmla="*/ 224 w 950"/>
                  <a:gd name="T11" fmla="*/ 139 h 9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50" h="951">
                    <a:moveTo>
                      <a:pt x="224" y="139"/>
                    </a:moveTo>
                    <a:lnTo>
                      <a:pt x="224" y="139"/>
                    </a:lnTo>
                    <a:cubicBezTo>
                      <a:pt x="40" y="278"/>
                      <a:pt x="0" y="540"/>
                      <a:pt x="139" y="725"/>
                    </a:cubicBezTo>
                    <a:cubicBezTo>
                      <a:pt x="278" y="912"/>
                      <a:pt x="540" y="950"/>
                      <a:pt x="725" y="810"/>
                    </a:cubicBezTo>
                    <a:cubicBezTo>
                      <a:pt x="912" y="674"/>
                      <a:pt x="949" y="409"/>
                      <a:pt x="810" y="224"/>
                    </a:cubicBezTo>
                    <a:cubicBezTo>
                      <a:pt x="674" y="40"/>
                      <a:pt x="412" y="0"/>
                      <a:pt x="224" y="139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199">
                <a:extLst>
                  <a:ext uri="{FF2B5EF4-FFF2-40B4-BE49-F238E27FC236}">
                    <a16:creationId xmlns:a16="http://schemas.microsoft.com/office/drawing/2014/main" id="{40996BB1-8367-4141-8523-C4C101BC3F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035099" y="4097064"/>
                <a:ext cx="1370960" cy="1362372"/>
              </a:xfrm>
              <a:custGeom>
                <a:avLst/>
                <a:gdLst>
                  <a:gd name="T0" fmla="*/ 503 w 1432"/>
                  <a:gd name="T1" fmla="*/ 174 h 1424"/>
                  <a:gd name="T2" fmla="*/ 417 w 1432"/>
                  <a:gd name="T3" fmla="*/ 211 h 1424"/>
                  <a:gd name="T4" fmla="*/ 200 w 1432"/>
                  <a:gd name="T5" fmla="*/ 216 h 1424"/>
                  <a:gd name="T6" fmla="*/ 216 w 1432"/>
                  <a:gd name="T7" fmla="*/ 417 h 1424"/>
                  <a:gd name="T8" fmla="*/ 74 w 1432"/>
                  <a:gd name="T9" fmla="*/ 390 h 1424"/>
                  <a:gd name="T10" fmla="*/ 147 w 1432"/>
                  <a:gd name="T11" fmla="*/ 601 h 1424"/>
                  <a:gd name="T12" fmla="*/ 133 w 1432"/>
                  <a:gd name="T13" fmla="*/ 695 h 1424"/>
                  <a:gd name="T14" fmla="*/ 18 w 1432"/>
                  <a:gd name="T15" fmla="*/ 880 h 1424"/>
                  <a:gd name="T16" fmla="*/ 200 w 1432"/>
                  <a:gd name="T17" fmla="*/ 976 h 1424"/>
                  <a:gd name="T18" fmla="*/ 102 w 1432"/>
                  <a:gd name="T19" fmla="*/ 1075 h 1424"/>
                  <a:gd name="T20" fmla="*/ 315 w 1432"/>
                  <a:gd name="T21" fmla="*/ 1131 h 1424"/>
                  <a:gd name="T22" fmla="*/ 412 w 1432"/>
                  <a:gd name="T23" fmla="*/ 1209 h 1424"/>
                  <a:gd name="T24" fmla="*/ 516 w 1432"/>
                  <a:gd name="T25" fmla="*/ 1399 h 1424"/>
                  <a:gd name="T26" fmla="*/ 735 w 1432"/>
                  <a:gd name="T27" fmla="*/ 1292 h 1424"/>
                  <a:gd name="T28" fmla="*/ 786 w 1432"/>
                  <a:gd name="T29" fmla="*/ 1423 h 1424"/>
                  <a:gd name="T30" fmla="*/ 925 w 1432"/>
                  <a:gd name="T31" fmla="*/ 1249 h 1424"/>
                  <a:gd name="T32" fmla="*/ 1008 w 1432"/>
                  <a:gd name="T33" fmla="*/ 1209 h 1424"/>
                  <a:gd name="T34" fmla="*/ 1120 w 1432"/>
                  <a:gd name="T35" fmla="*/ 1303 h 1424"/>
                  <a:gd name="T36" fmla="*/ 1158 w 1432"/>
                  <a:gd name="T37" fmla="*/ 1083 h 1424"/>
                  <a:gd name="T38" fmla="*/ 1211 w 1432"/>
                  <a:gd name="T39" fmla="*/ 1005 h 1424"/>
                  <a:gd name="T40" fmla="*/ 1353 w 1432"/>
                  <a:gd name="T41" fmla="*/ 1035 h 1424"/>
                  <a:gd name="T42" fmla="*/ 1281 w 1432"/>
                  <a:gd name="T43" fmla="*/ 824 h 1424"/>
                  <a:gd name="T44" fmla="*/ 1292 w 1432"/>
                  <a:gd name="T45" fmla="*/ 730 h 1424"/>
                  <a:gd name="T46" fmla="*/ 1431 w 1432"/>
                  <a:gd name="T47" fmla="*/ 687 h 1424"/>
                  <a:gd name="T48" fmla="*/ 1265 w 1432"/>
                  <a:gd name="T49" fmla="*/ 537 h 1424"/>
                  <a:gd name="T50" fmla="*/ 1217 w 1432"/>
                  <a:gd name="T51" fmla="*/ 436 h 1424"/>
                  <a:gd name="T52" fmla="*/ 1316 w 1432"/>
                  <a:gd name="T53" fmla="*/ 358 h 1424"/>
                  <a:gd name="T54" fmla="*/ 1104 w 1432"/>
                  <a:gd name="T55" fmla="*/ 300 h 1424"/>
                  <a:gd name="T56" fmla="*/ 1014 w 1432"/>
                  <a:gd name="T57" fmla="*/ 222 h 1424"/>
                  <a:gd name="T58" fmla="*/ 1046 w 1432"/>
                  <a:gd name="T59" fmla="*/ 80 h 1424"/>
                  <a:gd name="T60" fmla="*/ 834 w 1432"/>
                  <a:gd name="T61" fmla="*/ 147 h 1424"/>
                  <a:gd name="T62" fmla="*/ 695 w 1432"/>
                  <a:gd name="T63" fmla="*/ 136 h 1424"/>
                  <a:gd name="T64" fmla="*/ 642 w 1432"/>
                  <a:gd name="T65" fmla="*/ 0 h 1424"/>
                  <a:gd name="T66" fmla="*/ 503 w 1432"/>
                  <a:gd name="T67" fmla="*/ 174 h 1424"/>
                  <a:gd name="T68" fmla="*/ 1096 w 1432"/>
                  <a:gd name="T69" fmla="*/ 428 h 1424"/>
                  <a:gd name="T70" fmla="*/ 329 w 1432"/>
                  <a:gd name="T71" fmla="*/ 1000 h 1424"/>
                  <a:gd name="T72" fmla="*/ 1096 w 1432"/>
                  <a:gd name="T73" fmla="*/ 428 h 1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32" h="1424">
                    <a:moveTo>
                      <a:pt x="503" y="174"/>
                    </a:moveTo>
                    <a:lnTo>
                      <a:pt x="503" y="174"/>
                    </a:lnTo>
                    <a:cubicBezTo>
                      <a:pt x="476" y="187"/>
                      <a:pt x="447" y="198"/>
                      <a:pt x="420" y="214"/>
                    </a:cubicBezTo>
                    <a:cubicBezTo>
                      <a:pt x="417" y="211"/>
                      <a:pt x="417" y="211"/>
                      <a:pt x="417" y="211"/>
                    </a:cubicBezTo>
                    <a:cubicBezTo>
                      <a:pt x="310" y="123"/>
                      <a:pt x="310" y="123"/>
                      <a:pt x="310" y="123"/>
                    </a:cubicBezTo>
                    <a:cubicBezTo>
                      <a:pt x="200" y="216"/>
                      <a:pt x="200" y="216"/>
                      <a:pt x="200" y="216"/>
                    </a:cubicBezTo>
                    <a:cubicBezTo>
                      <a:pt x="270" y="342"/>
                      <a:pt x="270" y="342"/>
                      <a:pt x="270" y="342"/>
                    </a:cubicBezTo>
                    <a:cubicBezTo>
                      <a:pt x="251" y="366"/>
                      <a:pt x="232" y="390"/>
                      <a:pt x="216" y="417"/>
                    </a:cubicBezTo>
                    <a:cubicBezTo>
                      <a:pt x="214" y="417"/>
                      <a:pt x="214" y="417"/>
                      <a:pt x="214" y="417"/>
                    </a:cubicBezTo>
                    <a:cubicBezTo>
                      <a:pt x="74" y="390"/>
                      <a:pt x="74" y="390"/>
                      <a:pt x="74" y="390"/>
                    </a:cubicBezTo>
                    <a:cubicBezTo>
                      <a:pt x="24" y="524"/>
                      <a:pt x="24" y="524"/>
                      <a:pt x="24" y="524"/>
                    </a:cubicBezTo>
                    <a:cubicBezTo>
                      <a:pt x="147" y="601"/>
                      <a:pt x="147" y="601"/>
                      <a:pt x="147" y="601"/>
                    </a:cubicBezTo>
                    <a:cubicBezTo>
                      <a:pt x="142" y="631"/>
                      <a:pt x="136" y="663"/>
                      <a:pt x="136" y="693"/>
                    </a:cubicBezTo>
                    <a:cubicBezTo>
                      <a:pt x="133" y="695"/>
                      <a:pt x="133" y="695"/>
                      <a:pt x="133" y="695"/>
                    </a:cubicBezTo>
                    <a:cubicBezTo>
                      <a:pt x="0" y="738"/>
                      <a:pt x="0" y="738"/>
                      <a:pt x="0" y="738"/>
                    </a:cubicBezTo>
                    <a:cubicBezTo>
                      <a:pt x="18" y="880"/>
                      <a:pt x="18" y="880"/>
                      <a:pt x="18" y="880"/>
                    </a:cubicBezTo>
                    <a:cubicBezTo>
                      <a:pt x="163" y="888"/>
                      <a:pt x="163" y="888"/>
                      <a:pt x="163" y="888"/>
                    </a:cubicBezTo>
                    <a:cubicBezTo>
                      <a:pt x="173" y="917"/>
                      <a:pt x="176" y="936"/>
                      <a:pt x="200" y="976"/>
                    </a:cubicBezTo>
                    <a:cubicBezTo>
                      <a:pt x="198" y="979"/>
                      <a:pt x="198" y="979"/>
                      <a:pt x="198" y="979"/>
                    </a:cubicBezTo>
                    <a:cubicBezTo>
                      <a:pt x="102" y="1075"/>
                      <a:pt x="102" y="1075"/>
                      <a:pt x="102" y="1075"/>
                    </a:cubicBezTo>
                    <a:cubicBezTo>
                      <a:pt x="189" y="1190"/>
                      <a:pt x="189" y="1190"/>
                      <a:pt x="189" y="1190"/>
                    </a:cubicBezTo>
                    <a:cubicBezTo>
                      <a:pt x="315" y="1131"/>
                      <a:pt x="315" y="1131"/>
                      <a:pt x="315" y="1131"/>
                    </a:cubicBezTo>
                    <a:cubicBezTo>
                      <a:pt x="347" y="1158"/>
                      <a:pt x="377" y="1185"/>
                      <a:pt x="412" y="1206"/>
                    </a:cubicBezTo>
                    <a:cubicBezTo>
                      <a:pt x="412" y="1209"/>
                      <a:pt x="412" y="1209"/>
                      <a:pt x="412" y="1209"/>
                    </a:cubicBezTo>
                    <a:cubicBezTo>
                      <a:pt x="382" y="1345"/>
                      <a:pt x="382" y="1345"/>
                      <a:pt x="382" y="1345"/>
                    </a:cubicBezTo>
                    <a:cubicBezTo>
                      <a:pt x="516" y="1399"/>
                      <a:pt x="516" y="1399"/>
                      <a:pt x="516" y="1399"/>
                    </a:cubicBezTo>
                    <a:cubicBezTo>
                      <a:pt x="593" y="1278"/>
                      <a:pt x="593" y="1278"/>
                      <a:pt x="593" y="1278"/>
                    </a:cubicBezTo>
                    <a:cubicBezTo>
                      <a:pt x="639" y="1289"/>
                      <a:pt x="687" y="1292"/>
                      <a:pt x="735" y="1292"/>
                    </a:cubicBezTo>
                    <a:cubicBezTo>
                      <a:pt x="735" y="1294"/>
                      <a:pt x="735" y="1294"/>
                      <a:pt x="735" y="1294"/>
                    </a:cubicBezTo>
                    <a:cubicBezTo>
                      <a:pt x="786" y="1423"/>
                      <a:pt x="786" y="1423"/>
                      <a:pt x="786" y="1423"/>
                    </a:cubicBezTo>
                    <a:cubicBezTo>
                      <a:pt x="928" y="1396"/>
                      <a:pt x="928" y="1396"/>
                      <a:pt x="928" y="1396"/>
                    </a:cubicBezTo>
                    <a:cubicBezTo>
                      <a:pt x="925" y="1249"/>
                      <a:pt x="925" y="1249"/>
                      <a:pt x="925" y="1249"/>
                    </a:cubicBezTo>
                    <a:lnTo>
                      <a:pt x="925" y="1249"/>
                    </a:lnTo>
                    <a:cubicBezTo>
                      <a:pt x="955" y="1238"/>
                      <a:pt x="981" y="1225"/>
                      <a:pt x="1008" y="1209"/>
                    </a:cubicBezTo>
                    <a:cubicBezTo>
                      <a:pt x="1011" y="1212"/>
                      <a:pt x="1011" y="1212"/>
                      <a:pt x="1011" y="1212"/>
                    </a:cubicBezTo>
                    <a:cubicBezTo>
                      <a:pt x="1120" y="1303"/>
                      <a:pt x="1120" y="1303"/>
                      <a:pt x="1120" y="1303"/>
                    </a:cubicBezTo>
                    <a:cubicBezTo>
                      <a:pt x="1230" y="1209"/>
                      <a:pt x="1230" y="1209"/>
                      <a:pt x="1230" y="1209"/>
                    </a:cubicBezTo>
                    <a:cubicBezTo>
                      <a:pt x="1158" y="1083"/>
                      <a:pt x="1158" y="1083"/>
                      <a:pt x="1158" y="1083"/>
                    </a:cubicBezTo>
                    <a:cubicBezTo>
                      <a:pt x="1158" y="1080"/>
                      <a:pt x="1158" y="1080"/>
                      <a:pt x="1158" y="1080"/>
                    </a:cubicBezTo>
                    <a:cubicBezTo>
                      <a:pt x="1176" y="1056"/>
                      <a:pt x="1195" y="1032"/>
                      <a:pt x="1211" y="1005"/>
                    </a:cubicBezTo>
                    <a:cubicBezTo>
                      <a:pt x="1217" y="1008"/>
                      <a:pt x="1217" y="1008"/>
                      <a:pt x="1217" y="1008"/>
                    </a:cubicBezTo>
                    <a:cubicBezTo>
                      <a:pt x="1353" y="1035"/>
                      <a:pt x="1353" y="1035"/>
                      <a:pt x="1353" y="1035"/>
                    </a:cubicBezTo>
                    <a:cubicBezTo>
                      <a:pt x="1404" y="899"/>
                      <a:pt x="1404" y="899"/>
                      <a:pt x="1404" y="899"/>
                    </a:cubicBezTo>
                    <a:cubicBezTo>
                      <a:pt x="1281" y="824"/>
                      <a:pt x="1281" y="824"/>
                      <a:pt x="1281" y="824"/>
                    </a:cubicBezTo>
                    <a:lnTo>
                      <a:pt x="1281" y="824"/>
                    </a:lnTo>
                    <a:cubicBezTo>
                      <a:pt x="1286" y="791"/>
                      <a:pt x="1289" y="762"/>
                      <a:pt x="1292" y="730"/>
                    </a:cubicBezTo>
                    <a:cubicBezTo>
                      <a:pt x="1297" y="730"/>
                      <a:pt x="1297" y="730"/>
                      <a:pt x="1297" y="730"/>
                    </a:cubicBezTo>
                    <a:cubicBezTo>
                      <a:pt x="1431" y="687"/>
                      <a:pt x="1431" y="687"/>
                      <a:pt x="1431" y="687"/>
                    </a:cubicBezTo>
                    <a:cubicBezTo>
                      <a:pt x="1409" y="545"/>
                      <a:pt x="1409" y="545"/>
                      <a:pt x="1409" y="545"/>
                    </a:cubicBezTo>
                    <a:cubicBezTo>
                      <a:pt x="1265" y="537"/>
                      <a:pt x="1265" y="537"/>
                      <a:pt x="1265" y="537"/>
                    </a:cubicBezTo>
                    <a:cubicBezTo>
                      <a:pt x="1257" y="530"/>
                      <a:pt x="1257" y="530"/>
                      <a:pt x="1257" y="530"/>
                    </a:cubicBezTo>
                    <a:cubicBezTo>
                      <a:pt x="1249" y="500"/>
                      <a:pt x="1241" y="476"/>
                      <a:pt x="1217" y="436"/>
                    </a:cubicBezTo>
                    <a:cubicBezTo>
                      <a:pt x="1219" y="433"/>
                      <a:pt x="1219" y="433"/>
                      <a:pt x="1219" y="433"/>
                    </a:cubicBezTo>
                    <a:cubicBezTo>
                      <a:pt x="1316" y="358"/>
                      <a:pt x="1316" y="358"/>
                      <a:pt x="1316" y="358"/>
                    </a:cubicBezTo>
                    <a:cubicBezTo>
                      <a:pt x="1230" y="241"/>
                      <a:pt x="1230" y="241"/>
                      <a:pt x="1230" y="241"/>
                    </a:cubicBezTo>
                    <a:cubicBezTo>
                      <a:pt x="1104" y="300"/>
                      <a:pt x="1104" y="300"/>
                      <a:pt x="1104" y="300"/>
                    </a:cubicBezTo>
                    <a:cubicBezTo>
                      <a:pt x="1107" y="297"/>
                      <a:pt x="1107" y="297"/>
                      <a:pt x="1107" y="297"/>
                    </a:cubicBezTo>
                    <a:cubicBezTo>
                      <a:pt x="1078" y="270"/>
                      <a:pt x="1048" y="243"/>
                      <a:pt x="1014" y="222"/>
                    </a:cubicBezTo>
                    <a:cubicBezTo>
                      <a:pt x="1016" y="216"/>
                      <a:pt x="1016" y="216"/>
                      <a:pt x="1016" y="216"/>
                    </a:cubicBezTo>
                    <a:cubicBezTo>
                      <a:pt x="1046" y="80"/>
                      <a:pt x="1046" y="80"/>
                      <a:pt x="1046" y="80"/>
                    </a:cubicBezTo>
                    <a:cubicBezTo>
                      <a:pt x="912" y="27"/>
                      <a:pt x="912" y="27"/>
                      <a:pt x="912" y="27"/>
                    </a:cubicBezTo>
                    <a:cubicBezTo>
                      <a:pt x="834" y="147"/>
                      <a:pt x="834" y="147"/>
                      <a:pt x="834" y="147"/>
                    </a:cubicBezTo>
                    <a:lnTo>
                      <a:pt x="834" y="147"/>
                    </a:lnTo>
                    <a:cubicBezTo>
                      <a:pt x="789" y="139"/>
                      <a:pt x="743" y="133"/>
                      <a:pt x="695" y="136"/>
                    </a:cubicBezTo>
                    <a:cubicBezTo>
                      <a:pt x="695" y="131"/>
                      <a:pt x="695" y="131"/>
                      <a:pt x="695" y="131"/>
                    </a:cubicBezTo>
                    <a:cubicBezTo>
                      <a:pt x="642" y="0"/>
                      <a:pt x="642" y="0"/>
                      <a:pt x="642" y="0"/>
                    </a:cubicBezTo>
                    <a:cubicBezTo>
                      <a:pt x="503" y="29"/>
                      <a:pt x="503" y="29"/>
                      <a:pt x="503" y="29"/>
                    </a:cubicBezTo>
                    <a:cubicBezTo>
                      <a:pt x="503" y="174"/>
                      <a:pt x="503" y="174"/>
                      <a:pt x="503" y="174"/>
                    </a:cubicBezTo>
                    <a:close/>
                    <a:moveTo>
                      <a:pt x="1096" y="428"/>
                    </a:moveTo>
                    <a:lnTo>
                      <a:pt x="1096" y="428"/>
                    </a:lnTo>
                    <a:cubicBezTo>
                      <a:pt x="1257" y="639"/>
                      <a:pt x="1211" y="939"/>
                      <a:pt x="1000" y="1097"/>
                    </a:cubicBezTo>
                    <a:cubicBezTo>
                      <a:pt x="786" y="1254"/>
                      <a:pt x="487" y="1212"/>
                      <a:pt x="329" y="1000"/>
                    </a:cubicBezTo>
                    <a:cubicBezTo>
                      <a:pt x="171" y="786"/>
                      <a:pt x="214" y="487"/>
                      <a:pt x="428" y="329"/>
                    </a:cubicBezTo>
                    <a:cubicBezTo>
                      <a:pt x="639" y="171"/>
                      <a:pt x="939" y="214"/>
                      <a:pt x="1096" y="4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76" name="Group 275">
              <a:extLst>
                <a:ext uri="{FF2B5EF4-FFF2-40B4-BE49-F238E27FC236}">
                  <a16:creationId xmlns:a16="http://schemas.microsoft.com/office/drawing/2014/main" id="{4FE8DACE-EA23-FF4D-BAA8-17BCC4AF4B50}"/>
                </a:ext>
              </a:extLst>
            </p:cNvPr>
            <p:cNvGrpSpPr/>
            <p:nvPr/>
          </p:nvGrpSpPr>
          <p:grpSpPr>
            <a:xfrm>
              <a:off x="8772571" y="1842633"/>
              <a:ext cx="598738" cy="609260"/>
              <a:chOff x="15870042" y="3352414"/>
              <a:chExt cx="1197475" cy="1218519"/>
            </a:xfrm>
            <a:solidFill>
              <a:schemeClr val="accent1"/>
            </a:solidFill>
          </p:grpSpPr>
          <p:sp>
            <p:nvSpPr>
              <p:cNvPr id="277" name="Freeform 200">
                <a:extLst>
                  <a:ext uri="{FF2B5EF4-FFF2-40B4-BE49-F238E27FC236}">
                    <a16:creationId xmlns:a16="http://schemas.microsoft.com/office/drawing/2014/main" id="{C1DE9C92-9575-D047-9DEB-8DFADC1841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19693" y="3606272"/>
                <a:ext cx="715100" cy="710803"/>
              </a:xfrm>
              <a:custGeom>
                <a:avLst/>
                <a:gdLst>
                  <a:gd name="T0" fmla="*/ 375 w 748"/>
                  <a:gd name="T1" fmla="*/ 0 h 747"/>
                  <a:gd name="T2" fmla="*/ 375 w 748"/>
                  <a:gd name="T3" fmla="*/ 0 h 747"/>
                  <a:gd name="T4" fmla="*/ 0 w 748"/>
                  <a:gd name="T5" fmla="*/ 372 h 747"/>
                  <a:gd name="T6" fmla="*/ 375 w 748"/>
                  <a:gd name="T7" fmla="*/ 746 h 747"/>
                  <a:gd name="T8" fmla="*/ 747 w 748"/>
                  <a:gd name="T9" fmla="*/ 372 h 747"/>
                  <a:gd name="T10" fmla="*/ 375 w 748"/>
                  <a:gd name="T11" fmla="*/ 0 h 7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8" h="747">
                    <a:moveTo>
                      <a:pt x="375" y="0"/>
                    </a:moveTo>
                    <a:lnTo>
                      <a:pt x="375" y="0"/>
                    </a:lnTo>
                    <a:cubicBezTo>
                      <a:pt x="169" y="0"/>
                      <a:pt x="0" y="166"/>
                      <a:pt x="0" y="372"/>
                    </a:cubicBezTo>
                    <a:cubicBezTo>
                      <a:pt x="0" y="578"/>
                      <a:pt x="169" y="746"/>
                      <a:pt x="375" y="746"/>
                    </a:cubicBezTo>
                    <a:cubicBezTo>
                      <a:pt x="581" y="746"/>
                      <a:pt x="747" y="578"/>
                      <a:pt x="747" y="372"/>
                    </a:cubicBezTo>
                    <a:cubicBezTo>
                      <a:pt x="747" y="166"/>
                      <a:pt x="581" y="0"/>
                      <a:pt x="375" y="0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01">
                <a:extLst>
                  <a:ext uri="{FF2B5EF4-FFF2-40B4-BE49-F238E27FC236}">
                    <a16:creationId xmlns:a16="http://schemas.microsoft.com/office/drawing/2014/main" id="{BDAB2AA9-82B2-344C-9C61-D38DDA6ED5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70042" y="3352414"/>
                <a:ext cx="1197475" cy="1218519"/>
              </a:xfrm>
              <a:custGeom>
                <a:avLst/>
                <a:gdLst>
                  <a:gd name="T0" fmla="*/ 768 w 1253"/>
                  <a:gd name="T1" fmla="*/ 142 h 1274"/>
                  <a:gd name="T2" fmla="*/ 687 w 1253"/>
                  <a:gd name="T3" fmla="*/ 123 h 1274"/>
                  <a:gd name="T4" fmla="*/ 530 w 1253"/>
                  <a:gd name="T5" fmla="*/ 11 h 1274"/>
                  <a:gd name="T6" fmla="*/ 436 w 1253"/>
                  <a:gd name="T7" fmla="*/ 163 h 1274"/>
                  <a:gd name="T8" fmla="*/ 350 w 1253"/>
                  <a:gd name="T9" fmla="*/ 67 h 1274"/>
                  <a:gd name="T10" fmla="*/ 289 w 1253"/>
                  <a:gd name="T11" fmla="*/ 257 h 1274"/>
                  <a:gd name="T12" fmla="*/ 227 w 1253"/>
                  <a:gd name="T13" fmla="*/ 316 h 1274"/>
                  <a:gd name="T14" fmla="*/ 48 w 1253"/>
                  <a:gd name="T15" fmla="*/ 388 h 1274"/>
                  <a:gd name="T16" fmla="*/ 126 w 1253"/>
                  <a:gd name="T17" fmla="*/ 551 h 1274"/>
                  <a:gd name="T18" fmla="*/ 0 w 1253"/>
                  <a:gd name="T19" fmla="*/ 573 h 1274"/>
                  <a:gd name="T20" fmla="*/ 126 w 1253"/>
                  <a:gd name="T21" fmla="*/ 725 h 1274"/>
                  <a:gd name="T22" fmla="*/ 153 w 1253"/>
                  <a:gd name="T23" fmla="*/ 829 h 1274"/>
                  <a:gd name="T24" fmla="*/ 128 w 1253"/>
                  <a:gd name="T25" fmla="*/ 1022 h 1274"/>
                  <a:gd name="T26" fmla="*/ 340 w 1253"/>
                  <a:gd name="T27" fmla="*/ 1059 h 1274"/>
                  <a:gd name="T28" fmla="*/ 308 w 1253"/>
                  <a:gd name="T29" fmla="*/ 1182 h 1274"/>
                  <a:gd name="T30" fmla="*/ 500 w 1253"/>
                  <a:gd name="T31" fmla="*/ 1134 h 1274"/>
                  <a:gd name="T32" fmla="*/ 581 w 1253"/>
                  <a:gd name="T33" fmla="*/ 1150 h 1274"/>
                  <a:gd name="T34" fmla="*/ 610 w 1253"/>
                  <a:gd name="T35" fmla="*/ 1273 h 1274"/>
                  <a:gd name="T36" fmla="*/ 754 w 1253"/>
                  <a:gd name="T37" fmla="*/ 1137 h 1274"/>
                  <a:gd name="T38" fmla="*/ 832 w 1253"/>
                  <a:gd name="T39" fmla="*/ 1110 h 1274"/>
                  <a:gd name="T40" fmla="*/ 920 w 1253"/>
                  <a:gd name="T41" fmla="*/ 1206 h 1274"/>
                  <a:gd name="T42" fmla="*/ 979 w 1253"/>
                  <a:gd name="T43" fmla="*/ 1019 h 1274"/>
                  <a:gd name="T44" fmla="*/ 1035 w 1253"/>
                  <a:gd name="T45" fmla="*/ 958 h 1274"/>
                  <a:gd name="T46" fmla="*/ 1158 w 1253"/>
                  <a:gd name="T47" fmla="*/ 1001 h 1274"/>
                  <a:gd name="T48" fmla="*/ 1121 w 1253"/>
                  <a:gd name="T49" fmla="*/ 805 h 1274"/>
                  <a:gd name="T50" fmla="*/ 1140 w 1253"/>
                  <a:gd name="T51" fmla="*/ 712 h 1274"/>
                  <a:gd name="T52" fmla="*/ 1252 w 1253"/>
                  <a:gd name="T53" fmla="*/ 704 h 1274"/>
                  <a:gd name="T54" fmla="*/ 1134 w 1253"/>
                  <a:gd name="T55" fmla="*/ 551 h 1274"/>
                  <a:gd name="T56" fmla="*/ 1107 w 1253"/>
                  <a:gd name="T57" fmla="*/ 447 h 1274"/>
                  <a:gd name="T58" fmla="*/ 1206 w 1253"/>
                  <a:gd name="T59" fmla="*/ 361 h 1274"/>
                  <a:gd name="T60" fmla="*/ 1019 w 1253"/>
                  <a:gd name="T61" fmla="*/ 297 h 1274"/>
                  <a:gd name="T62" fmla="*/ 928 w 1253"/>
                  <a:gd name="T63" fmla="*/ 214 h 1274"/>
                  <a:gd name="T64" fmla="*/ 960 w 1253"/>
                  <a:gd name="T65" fmla="*/ 91 h 1274"/>
                  <a:gd name="T66" fmla="*/ 768 w 1253"/>
                  <a:gd name="T67" fmla="*/ 142 h 1274"/>
                  <a:gd name="T68" fmla="*/ 1059 w 1253"/>
                  <a:gd name="T69" fmla="*/ 637 h 1274"/>
                  <a:gd name="T70" fmla="*/ 206 w 1253"/>
                  <a:gd name="T71" fmla="*/ 637 h 1274"/>
                  <a:gd name="T72" fmla="*/ 1059 w 1253"/>
                  <a:gd name="T73" fmla="*/ 637 h 1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53" h="1274">
                    <a:moveTo>
                      <a:pt x="768" y="142"/>
                    </a:moveTo>
                    <a:lnTo>
                      <a:pt x="768" y="142"/>
                    </a:lnTo>
                    <a:cubicBezTo>
                      <a:pt x="743" y="134"/>
                      <a:pt x="717" y="129"/>
                      <a:pt x="687" y="126"/>
                    </a:cubicBezTo>
                    <a:cubicBezTo>
                      <a:pt x="687" y="123"/>
                      <a:pt x="687" y="123"/>
                      <a:pt x="687" y="123"/>
                    </a:cubicBezTo>
                    <a:cubicBezTo>
                      <a:pt x="658" y="0"/>
                      <a:pt x="658" y="0"/>
                      <a:pt x="658" y="0"/>
                    </a:cubicBezTo>
                    <a:cubicBezTo>
                      <a:pt x="530" y="11"/>
                      <a:pt x="530" y="11"/>
                      <a:pt x="530" y="11"/>
                    </a:cubicBezTo>
                    <a:cubicBezTo>
                      <a:pt x="514" y="136"/>
                      <a:pt x="514" y="136"/>
                      <a:pt x="514" y="136"/>
                    </a:cubicBezTo>
                    <a:cubicBezTo>
                      <a:pt x="487" y="145"/>
                      <a:pt x="460" y="153"/>
                      <a:pt x="436" y="163"/>
                    </a:cubicBezTo>
                    <a:cubicBezTo>
                      <a:pt x="433" y="161"/>
                      <a:pt x="433" y="161"/>
                      <a:pt x="433" y="161"/>
                    </a:cubicBezTo>
                    <a:cubicBezTo>
                      <a:pt x="350" y="67"/>
                      <a:pt x="350" y="67"/>
                      <a:pt x="350" y="67"/>
                    </a:cubicBezTo>
                    <a:cubicBezTo>
                      <a:pt x="241" y="136"/>
                      <a:pt x="241" y="136"/>
                      <a:pt x="241" y="136"/>
                    </a:cubicBezTo>
                    <a:cubicBezTo>
                      <a:pt x="289" y="257"/>
                      <a:pt x="289" y="257"/>
                      <a:pt x="289" y="257"/>
                    </a:cubicBezTo>
                    <a:cubicBezTo>
                      <a:pt x="268" y="275"/>
                      <a:pt x="249" y="294"/>
                      <a:pt x="230" y="316"/>
                    </a:cubicBezTo>
                    <a:cubicBezTo>
                      <a:pt x="227" y="316"/>
                      <a:pt x="227" y="316"/>
                      <a:pt x="227" y="316"/>
                    </a:cubicBezTo>
                    <a:cubicBezTo>
                      <a:pt x="110" y="275"/>
                      <a:pt x="110" y="275"/>
                      <a:pt x="110" y="275"/>
                    </a:cubicBezTo>
                    <a:cubicBezTo>
                      <a:pt x="48" y="388"/>
                      <a:pt x="48" y="388"/>
                      <a:pt x="48" y="388"/>
                    </a:cubicBezTo>
                    <a:cubicBezTo>
                      <a:pt x="147" y="471"/>
                      <a:pt x="147" y="471"/>
                      <a:pt x="147" y="471"/>
                    </a:cubicBezTo>
                    <a:cubicBezTo>
                      <a:pt x="137" y="495"/>
                      <a:pt x="131" y="514"/>
                      <a:pt x="126" y="551"/>
                    </a:cubicBezTo>
                    <a:cubicBezTo>
                      <a:pt x="123" y="551"/>
                      <a:pt x="123" y="551"/>
                      <a:pt x="123" y="551"/>
                    </a:cubicBezTo>
                    <a:cubicBezTo>
                      <a:pt x="0" y="573"/>
                      <a:pt x="0" y="573"/>
                      <a:pt x="0" y="573"/>
                    </a:cubicBezTo>
                    <a:cubicBezTo>
                      <a:pt x="0" y="701"/>
                      <a:pt x="0" y="701"/>
                      <a:pt x="0" y="701"/>
                    </a:cubicBezTo>
                    <a:cubicBezTo>
                      <a:pt x="126" y="725"/>
                      <a:pt x="126" y="725"/>
                      <a:pt x="126" y="725"/>
                    </a:cubicBezTo>
                    <a:cubicBezTo>
                      <a:pt x="131" y="760"/>
                      <a:pt x="142" y="794"/>
                      <a:pt x="155" y="829"/>
                    </a:cubicBezTo>
                    <a:cubicBezTo>
                      <a:pt x="153" y="829"/>
                      <a:pt x="153" y="829"/>
                      <a:pt x="153" y="829"/>
                    </a:cubicBezTo>
                    <a:cubicBezTo>
                      <a:pt x="59" y="912"/>
                      <a:pt x="59" y="912"/>
                      <a:pt x="59" y="912"/>
                    </a:cubicBezTo>
                    <a:cubicBezTo>
                      <a:pt x="128" y="1022"/>
                      <a:pt x="128" y="1022"/>
                      <a:pt x="128" y="1022"/>
                    </a:cubicBezTo>
                    <a:cubicBezTo>
                      <a:pt x="249" y="977"/>
                      <a:pt x="249" y="977"/>
                      <a:pt x="249" y="977"/>
                    </a:cubicBezTo>
                    <a:cubicBezTo>
                      <a:pt x="275" y="1008"/>
                      <a:pt x="305" y="1038"/>
                      <a:pt x="340" y="1059"/>
                    </a:cubicBezTo>
                    <a:cubicBezTo>
                      <a:pt x="340" y="1062"/>
                      <a:pt x="340" y="1062"/>
                      <a:pt x="340" y="1062"/>
                    </a:cubicBezTo>
                    <a:cubicBezTo>
                      <a:pt x="308" y="1182"/>
                      <a:pt x="308" y="1182"/>
                      <a:pt x="308" y="1182"/>
                    </a:cubicBezTo>
                    <a:cubicBezTo>
                      <a:pt x="423" y="1238"/>
                      <a:pt x="423" y="1238"/>
                      <a:pt x="423" y="1238"/>
                    </a:cubicBezTo>
                    <a:cubicBezTo>
                      <a:pt x="500" y="1134"/>
                      <a:pt x="500" y="1134"/>
                      <a:pt x="500" y="1134"/>
                    </a:cubicBezTo>
                    <a:lnTo>
                      <a:pt x="500" y="1134"/>
                    </a:lnTo>
                    <a:cubicBezTo>
                      <a:pt x="524" y="1140"/>
                      <a:pt x="554" y="1148"/>
                      <a:pt x="581" y="1150"/>
                    </a:cubicBezTo>
                    <a:cubicBezTo>
                      <a:pt x="581" y="1153"/>
                      <a:pt x="581" y="1153"/>
                      <a:pt x="581" y="1153"/>
                    </a:cubicBezTo>
                    <a:cubicBezTo>
                      <a:pt x="610" y="1273"/>
                      <a:pt x="610" y="1273"/>
                      <a:pt x="610" y="1273"/>
                    </a:cubicBezTo>
                    <a:cubicBezTo>
                      <a:pt x="738" y="1265"/>
                      <a:pt x="738" y="1265"/>
                      <a:pt x="738" y="1265"/>
                    </a:cubicBezTo>
                    <a:cubicBezTo>
                      <a:pt x="754" y="1137"/>
                      <a:pt x="754" y="1137"/>
                      <a:pt x="754" y="1137"/>
                    </a:cubicBezTo>
                    <a:lnTo>
                      <a:pt x="754" y="1137"/>
                    </a:lnTo>
                    <a:cubicBezTo>
                      <a:pt x="781" y="1129"/>
                      <a:pt x="808" y="1121"/>
                      <a:pt x="832" y="1110"/>
                    </a:cubicBezTo>
                    <a:cubicBezTo>
                      <a:pt x="835" y="1116"/>
                      <a:pt x="835" y="1116"/>
                      <a:pt x="835" y="1116"/>
                    </a:cubicBezTo>
                    <a:cubicBezTo>
                      <a:pt x="920" y="1206"/>
                      <a:pt x="920" y="1206"/>
                      <a:pt x="920" y="1206"/>
                    </a:cubicBezTo>
                    <a:cubicBezTo>
                      <a:pt x="1027" y="1137"/>
                      <a:pt x="1027" y="1137"/>
                      <a:pt x="1027" y="1137"/>
                    </a:cubicBezTo>
                    <a:cubicBezTo>
                      <a:pt x="979" y="1019"/>
                      <a:pt x="979" y="1019"/>
                      <a:pt x="979" y="1019"/>
                    </a:cubicBezTo>
                    <a:cubicBezTo>
                      <a:pt x="979" y="1017"/>
                      <a:pt x="979" y="1017"/>
                      <a:pt x="979" y="1017"/>
                    </a:cubicBezTo>
                    <a:cubicBezTo>
                      <a:pt x="1000" y="998"/>
                      <a:pt x="1019" y="979"/>
                      <a:pt x="1035" y="958"/>
                    </a:cubicBezTo>
                    <a:cubicBezTo>
                      <a:pt x="1041" y="960"/>
                      <a:pt x="1041" y="960"/>
                      <a:pt x="1041" y="960"/>
                    </a:cubicBezTo>
                    <a:cubicBezTo>
                      <a:pt x="1158" y="1001"/>
                      <a:pt x="1158" y="1001"/>
                      <a:pt x="1158" y="1001"/>
                    </a:cubicBezTo>
                    <a:cubicBezTo>
                      <a:pt x="1220" y="888"/>
                      <a:pt x="1220" y="888"/>
                      <a:pt x="1220" y="888"/>
                    </a:cubicBezTo>
                    <a:cubicBezTo>
                      <a:pt x="1121" y="805"/>
                      <a:pt x="1121" y="805"/>
                      <a:pt x="1121" y="805"/>
                    </a:cubicBezTo>
                    <a:cubicBezTo>
                      <a:pt x="1118" y="797"/>
                      <a:pt x="1118" y="797"/>
                      <a:pt x="1118" y="797"/>
                    </a:cubicBezTo>
                    <a:cubicBezTo>
                      <a:pt x="1129" y="770"/>
                      <a:pt x="1134" y="749"/>
                      <a:pt x="1140" y="712"/>
                    </a:cubicBezTo>
                    <a:cubicBezTo>
                      <a:pt x="1145" y="712"/>
                      <a:pt x="1145" y="712"/>
                      <a:pt x="1145" y="712"/>
                    </a:cubicBezTo>
                    <a:cubicBezTo>
                      <a:pt x="1252" y="704"/>
                      <a:pt x="1252" y="704"/>
                      <a:pt x="1252" y="704"/>
                    </a:cubicBezTo>
                    <a:cubicBezTo>
                      <a:pt x="1252" y="575"/>
                      <a:pt x="1252" y="575"/>
                      <a:pt x="1252" y="575"/>
                    </a:cubicBezTo>
                    <a:cubicBezTo>
                      <a:pt x="1134" y="551"/>
                      <a:pt x="1134" y="551"/>
                      <a:pt x="1134" y="551"/>
                    </a:cubicBezTo>
                    <a:cubicBezTo>
                      <a:pt x="1137" y="551"/>
                      <a:pt x="1137" y="551"/>
                      <a:pt x="1137" y="551"/>
                    </a:cubicBezTo>
                    <a:cubicBezTo>
                      <a:pt x="1129" y="514"/>
                      <a:pt x="1121" y="479"/>
                      <a:pt x="1107" y="447"/>
                    </a:cubicBezTo>
                    <a:cubicBezTo>
                      <a:pt x="1113" y="444"/>
                      <a:pt x="1113" y="444"/>
                      <a:pt x="1113" y="444"/>
                    </a:cubicBezTo>
                    <a:cubicBezTo>
                      <a:pt x="1206" y="361"/>
                      <a:pt x="1206" y="361"/>
                      <a:pt x="1206" y="361"/>
                    </a:cubicBezTo>
                    <a:cubicBezTo>
                      <a:pt x="1140" y="251"/>
                      <a:pt x="1140" y="251"/>
                      <a:pt x="1140" y="251"/>
                    </a:cubicBezTo>
                    <a:cubicBezTo>
                      <a:pt x="1019" y="297"/>
                      <a:pt x="1019" y="297"/>
                      <a:pt x="1019" y="297"/>
                    </a:cubicBezTo>
                    <a:lnTo>
                      <a:pt x="1019" y="297"/>
                    </a:lnTo>
                    <a:cubicBezTo>
                      <a:pt x="992" y="268"/>
                      <a:pt x="960" y="238"/>
                      <a:pt x="928" y="214"/>
                    </a:cubicBezTo>
                    <a:cubicBezTo>
                      <a:pt x="928" y="211"/>
                      <a:pt x="928" y="211"/>
                      <a:pt x="928" y="211"/>
                    </a:cubicBezTo>
                    <a:cubicBezTo>
                      <a:pt x="960" y="91"/>
                      <a:pt x="960" y="91"/>
                      <a:pt x="960" y="91"/>
                    </a:cubicBezTo>
                    <a:cubicBezTo>
                      <a:pt x="845" y="37"/>
                      <a:pt x="845" y="37"/>
                      <a:pt x="845" y="37"/>
                    </a:cubicBezTo>
                    <a:cubicBezTo>
                      <a:pt x="768" y="142"/>
                      <a:pt x="768" y="142"/>
                      <a:pt x="768" y="142"/>
                    </a:cubicBezTo>
                    <a:close/>
                    <a:moveTo>
                      <a:pt x="1059" y="637"/>
                    </a:moveTo>
                    <a:lnTo>
                      <a:pt x="1059" y="637"/>
                    </a:lnTo>
                    <a:cubicBezTo>
                      <a:pt x="1059" y="872"/>
                      <a:pt x="869" y="1065"/>
                      <a:pt x="634" y="1065"/>
                    </a:cubicBezTo>
                    <a:cubicBezTo>
                      <a:pt x="396" y="1065"/>
                      <a:pt x="206" y="872"/>
                      <a:pt x="206" y="637"/>
                    </a:cubicBezTo>
                    <a:cubicBezTo>
                      <a:pt x="206" y="401"/>
                      <a:pt x="396" y="211"/>
                      <a:pt x="634" y="211"/>
                    </a:cubicBezTo>
                    <a:cubicBezTo>
                      <a:pt x="869" y="211"/>
                      <a:pt x="1059" y="401"/>
                      <a:pt x="1059" y="637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AD7674F7-BF2B-5D43-B379-8D4BE97E53B9}"/>
                </a:ext>
              </a:extLst>
            </p:cNvPr>
            <p:cNvGrpSpPr/>
            <p:nvPr/>
          </p:nvGrpSpPr>
          <p:grpSpPr>
            <a:xfrm>
              <a:off x="9824064" y="2320732"/>
              <a:ext cx="516226" cy="524640"/>
              <a:chOff x="17973028" y="4308613"/>
              <a:chExt cx="1032452" cy="1049280"/>
            </a:xfrm>
            <a:solidFill>
              <a:schemeClr val="accent1"/>
            </a:solidFill>
          </p:grpSpPr>
          <p:sp>
            <p:nvSpPr>
              <p:cNvPr id="280" name="Freeform 202">
                <a:extLst>
                  <a:ext uri="{FF2B5EF4-FFF2-40B4-BE49-F238E27FC236}">
                    <a16:creationId xmlns:a16="http://schemas.microsoft.com/office/drawing/2014/main" id="{B2D91C57-4BBF-CD45-9C5C-CA69539233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188827" y="4528623"/>
                <a:ext cx="613547" cy="613490"/>
              </a:xfrm>
              <a:custGeom>
                <a:avLst/>
                <a:gdLst>
                  <a:gd name="T0" fmla="*/ 321 w 643"/>
                  <a:gd name="T1" fmla="*/ 0 h 646"/>
                  <a:gd name="T2" fmla="*/ 321 w 643"/>
                  <a:gd name="T3" fmla="*/ 0 h 646"/>
                  <a:gd name="T4" fmla="*/ 0 w 643"/>
                  <a:gd name="T5" fmla="*/ 321 h 646"/>
                  <a:gd name="T6" fmla="*/ 321 w 643"/>
                  <a:gd name="T7" fmla="*/ 645 h 646"/>
                  <a:gd name="T8" fmla="*/ 642 w 643"/>
                  <a:gd name="T9" fmla="*/ 321 h 646"/>
                  <a:gd name="T10" fmla="*/ 321 w 643"/>
                  <a:gd name="T11" fmla="*/ 0 h 6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43" h="646">
                    <a:moveTo>
                      <a:pt x="321" y="0"/>
                    </a:moveTo>
                    <a:lnTo>
                      <a:pt x="321" y="0"/>
                    </a:lnTo>
                    <a:cubicBezTo>
                      <a:pt x="144" y="0"/>
                      <a:pt x="0" y="145"/>
                      <a:pt x="0" y="321"/>
                    </a:cubicBezTo>
                    <a:cubicBezTo>
                      <a:pt x="0" y="500"/>
                      <a:pt x="144" y="645"/>
                      <a:pt x="321" y="645"/>
                    </a:cubicBezTo>
                    <a:cubicBezTo>
                      <a:pt x="500" y="645"/>
                      <a:pt x="642" y="500"/>
                      <a:pt x="642" y="321"/>
                    </a:cubicBezTo>
                    <a:cubicBezTo>
                      <a:pt x="642" y="145"/>
                      <a:pt x="500" y="0"/>
                      <a:pt x="321" y="0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03">
                <a:extLst>
                  <a:ext uri="{FF2B5EF4-FFF2-40B4-BE49-F238E27FC236}">
                    <a16:creationId xmlns:a16="http://schemas.microsoft.com/office/drawing/2014/main" id="{ACC9A6B2-C485-8A45-995A-1F418EAF33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973028" y="4308613"/>
                <a:ext cx="1032452" cy="1049280"/>
              </a:xfrm>
              <a:custGeom>
                <a:avLst/>
                <a:gdLst>
                  <a:gd name="T0" fmla="*/ 664 w 1082"/>
                  <a:gd name="T1" fmla="*/ 120 h 1100"/>
                  <a:gd name="T2" fmla="*/ 594 w 1082"/>
                  <a:gd name="T3" fmla="*/ 104 h 1100"/>
                  <a:gd name="T4" fmla="*/ 458 w 1082"/>
                  <a:gd name="T5" fmla="*/ 8 h 1100"/>
                  <a:gd name="T6" fmla="*/ 375 w 1082"/>
                  <a:gd name="T7" fmla="*/ 139 h 1100"/>
                  <a:gd name="T8" fmla="*/ 303 w 1082"/>
                  <a:gd name="T9" fmla="*/ 59 h 1100"/>
                  <a:gd name="T10" fmla="*/ 249 w 1082"/>
                  <a:gd name="T11" fmla="*/ 222 h 1100"/>
                  <a:gd name="T12" fmla="*/ 198 w 1082"/>
                  <a:gd name="T13" fmla="*/ 273 h 1100"/>
                  <a:gd name="T14" fmla="*/ 43 w 1082"/>
                  <a:gd name="T15" fmla="*/ 334 h 1100"/>
                  <a:gd name="T16" fmla="*/ 110 w 1082"/>
                  <a:gd name="T17" fmla="*/ 476 h 1100"/>
                  <a:gd name="T18" fmla="*/ 0 w 1082"/>
                  <a:gd name="T19" fmla="*/ 492 h 1100"/>
                  <a:gd name="T20" fmla="*/ 110 w 1082"/>
                  <a:gd name="T21" fmla="*/ 626 h 1100"/>
                  <a:gd name="T22" fmla="*/ 134 w 1082"/>
                  <a:gd name="T23" fmla="*/ 717 h 1100"/>
                  <a:gd name="T24" fmla="*/ 110 w 1082"/>
                  <a:gd name="T25" fmla="*/ 882 h 1100"/>
                  <a:gd name="T26" fmla="*/ 294 w 1082"/>
                  <a:gd name="T27" fmla="*/ 915 h 1100"/>
                  <a:gd name="T28" fmla="*/ 265 w 1082"/>
                  <a:gd name="T29" fmla="*/ 1022 h 1100"/>
                  <a:gd name="T30" fmla="*/ 431 w 1082"/>
                  <a:gd name="T31" fmla="*/ 976 h 1100"/>
                  <a:gd name="T32" fmla="*/ 501 w 1082"/>
                  <a:gd name="T33" fmla="*/ 990 h 1100"/>
                  <a:gd name="T34" fmla="*/ 527 w 1082"/>
                  <a:gd name="T35" fmla="*/ 1099 h 1100"/>
                  <a:gd name="T36" fmla="*/ 650 w 1082"/>
                  <a:gd name="T37" fmla="*/ 982 h 1100"/>
                  <a:gd name="T38" fmla="*/ 720 w 1082"/>
                  <a:gd name="T39" fmla="*/ 957 h 1100"/>
                  <a:gd name="T40" fmla="*/ 792 w 1082"/>
                  <a:gd name="T41" fmla="*/ 1040 h 1100"/>
                  <a:gd name="T42" fmla="*/ 846 w 1082"/>
                  <a:gd name="T43" fmla="*/ 877 h 1100"/>
                  <a:gd name="T44" fmla="*/ 894 w 1082"/>
                  <a:gd name="T45" fmla="*/ 826 h 1100"/>
                  <a:gd name="T46" fmla="*/ 998 w 1082"/>
                  <a:gd name="T47" fmla="*/ 861 h 1100"/>
                  <a:gd name="T48" fmla="*/ 969 w 1082"/>
                  <a:gd name="T49" fmla="*/ 693 h 1100"/>
                  <a:gd name="T50" fmla="*/ 985 w 1082"/>
                  <a:gd name="T51" fmla="*/ 612 h 1100"/>
                  <a:gd name="T52" fmla="*/ 1081 w 1082"/>
                  <a:gd name="T53" fmla="*/ 607 h 1100"/>
                  <a:gd name="T54" fmla="*/ 979 w 1082"/>
                  <a:gd name="T55" fmla="*/ 473 h 1100"/>
                  <a:gd name="T56" fmla="*/ 958 w 1082"/>
                  <a:gd name="T57" fmla="*/ 385 h 1100"/>
                  <a:gd name="T58" fmla="*/ 1043 w 1082"/>
                  <a:gd name="T59" fmla="*/ 313 h 1100"/>
                  <a:gd name="T60" fmla="*/ 881 w 1082"/>
                  <a:gd name="T61" fmla="*/ 257 h 1100"/>
                  <a:gd name="T62" fmla="*/ 800 w 1082"/>
                  <a:gd name="T63" fmla="*/ 184 h 1100"/>
                  <a:gd name="T64" fmla="*/ 830 w 1082"/>
                  <a:gd name="T65" fmla="*/ 78 h 1100"/>
                  <a:gd name="T66" fmla="*/ 664 w 1082"/>
                  <a:gd name="T67" fmla="*/ 120 h 1100"/>
                  <a:gd name="T68" fmla="*/ 915 w 1082"/>
                  <a:gd name="T69" fmla="*/ 548 h 1100"/>
                  <a:gd name="T70" fmla="*/ 179 w 1082"/>
                  <a:gd name="T71" fmla="*/ 548 h 1100"/>
                  <a:gd name="T72" fmla="*/ 915 w 1082"/>
                  <a:gd name="T73" fmla="*/ 548 h 1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82" h="1100">
                    <a:moveTo>
                      <a:pt x="664" y="120"/>
                    </a:moveTo>
                    <a:lnTo>
                      <a:pt x="664" y="120"/>
                    </a:lnTo>
                    <a:cubicBezTo>
                      <a:pt x="642" y="115"/>
                      <a:pt x="618" y="109"/>
                      <a:pt x="594" y="107"/>
                    </a:cubicBezTo>
                    <a:cubicBezTo>
                      <a:pt x="594" y="104"/>
                      <a:pt x="594" y="104"/>
                      <a:pt x="594" y="104"/>
                    </a:cubicBezTo>
                    <a:cubicBezTo>
                      <a:pt x="568" y="0"/>
                      <a:pt x="568" y="0"/>
                      <a:pt x="568" y="0"/>
                    </a:cubicBezTo>
                    <a:cubicBezTo>
                      <a:pt x="458" y="8"/>
                      <a:pt x="458" y="8"/>
                      <a:pt x="458" y="8"/>
                    </a:cubicBezTo>
                    <a:cubicBezTo>
                      <a:pt x="444" y="118"/>
                      <a:pt x="444" y="118"/>
                      <a:pt x="444" y="118"/>
                    </a:cubicBezTo>
                    <a:cubicBezTo>
                      <a:pt x="420" y="123"/>
                      <a:pt x="396" y="131"/>
                      <a:pt x="375" y="139"/>
                    </a:cubicBezTo>
                    <a:lnTo>
                      <a:pt x="375" y="139"/>
                    </a:lnTo>
                    <a:cubicBezTo>
                      <a:pt x="303" y="59"/>
                      <a:pt x="303" y="59"/>
                      <a:pt x="303" y="59"/>
                    </a:cubicBezTo>
                    <a:cubicBezTo>
                      <a:pt x="209" y="118"/>
                      <a:pt x="209" y="118"/>
                      <a:pt x="209" y="118"/>
                    </a:cubicBezTo>
                    <a:cubicBezTo>
                      <a:pt x="249" y="222"/>
                      <a:pt x="249" y="222"/>
                      <a:pt x="249" y="222"/>
                    </a:cubicBezTo>
                    <a:cubicBezTo>
                      <a:pt x="230" y="238"/>
                      <a:pt x="214" y="254"/>
                      <a:pt x="201" y="273"/>
                    </a:cubicBezTo>
                    <a:cubicBezTo>
                      <a:pt x="198" y="273"/>
                      <a:pt x="198" y="273"/>
                      <a:pt x="198" y="273"/>
                    </a:cubicBezTo>
                    <a:cubicBezTo>
                      <a:pt x="97" y="238"/>
                      <a:pt x="97" y="238"/>
                      <a:pt x="97" y="238"/>
                    </a:cubicBezTo>
                    <a:cubicBezTo>
                      <a:pt x="43" y="334"/>
                      <a:pt x="43" y="334"/>
                      <a:pt x="43" y="334"/>
                    </a:cubicBezTo>
                    <a:cubicBezTo>
                      <a:pt x="126" y="404"/>
                      <a:pt x="126" y="404"/>
                      <a:pt x="126" y="404"/>
                    </a:cubicBezTo>
                    <a:cubicBezTo>
                      <a:pt x="121" y="428"/>
                      <a:pt x="113" y="444"/>
                      <a:pt x="110" y="476"/>
                    </a:cubicBezTo>
                    <a:cubicBezTo>
                      <a:pt x="107" y="476"/>
                      <a:pt x="107" y="476"/>
                      <a:pt x="107" y="476"/>
                    </a:cubicBezTo>
                    <a:cubicBezTo>
                      <a:pt x="0" y="492"/>
                      <a:pt x="0" y="492"/>
                      <a:pt x="0" y="492"/>
                    </a:cubicBezTo>
                    <a:cubicBezTo>
                      <a:pt x="0" y="604"/>
                      <a:pt x="0" y="604"/>
                      <a:pt x="0" y="604"/>
                    </a:cubicBezTo>
                    <a:cubicBezTo>
                      <a:pt x="110" y="626"/>
                      <a:pt x="110" y="626"/>
                      <a:pt x="110" y="626"/>
                    </a:cubicBezTo>
                    <a:cubicBezTo>
                      <a:pt x="115" y="655"/>
                      <a:pt x="123" y="687"/>
                      <a:pt x="134" y="714"/>
                    </a:cubicBezTo>
                    <a:cubicBezTo>
                      <a:pt x="134" y="717"/>
                      <a:pt x="134" y="717"/>
                      <a:pt x="134" y="717"/>
                    </a:cubicBezTo>
                    <a:cubicBezTo>
                      <a:pt x="54" y="786"/>
                      <a:pt x="54" y="786"/>
                      <a:pt x="54" y="786"/>
                    </a:cubicBezTo>
                    <a:cubicBezTo>
                      <a:pt x="110" y="882"/>
                      <a:pt x="110" y="882"/>
                      <a:pt x="110" y="882"/>
                    </a:cubicBezTo>
                    <a:cubicBezTo>
                      <a:pt x="214" y="842"/>
                      <a:pt x="214" y="842"/>
                      <a:pt x="214" y="842"/>
                    </a:cubicBezTo>
                    <a:cubicBezTo>
                      <a:pt x="238" y="869"/>
                      <a:pt x="265" y="893"/>
                      <a:pt x="294" y="915"/>
                    </a:cubicBezTo>
                    <a:cubicBezTo>
                      <a:pt x="294" y="917"/>
                      <a:pt x="294" y="917"/>
                      <a:pt x="294" y="917"/>
                    </a:cubicBezTo>
                    <a:cubicBezTo>
                      <a:pt x="265" y="1022"/>
                      <a:pt x="265" y="1022"/>
                      <a:pt x="265" y="1022"/>
                    </a:cubicBezTo>
                    <a:cubicBezTo>
                      <a:pt x="367" y="1067"/>
                      <a:pt x="367" y="1067"/>
                      <a:pt x="367" y="1067"/>
                    </a:cubicBezTo>
                    <a:cubicBezTo>
                      <a:pt x="431" y="976"/>
                      <a:pt x="431" y="976"/>
                      <a:pt x="431" y="976"/>
                    </a:cubicBezTo>
                    <a:lnTo>
                      <a:pt x="431" y="976"/>
                    </a:lnTo>
                    <a:cubicBezTo>
                      <a:pt x="455" y="984"/>
                      <a:pt x="477" y="990"/>
                      <a:pt x="501" y="990"/>
                    </a:cubicBezTo>
                    <a:cubicBezTo>
                      <a:pt x="501" y="992"/>
                      <a:pt x="501" y="992"/>
                      <a:pt x="501" y="992"/>
                    </a:cubicBezTo>
                    <a:cubicBezTo>
                      <a:pt x="527" y="1099"/>
                      <a:pt x="527" y="1099"/>
                      <a:pt x="527" y="1099"/>
                    </a:cubicBezTo>
                    <a:cubicBezTo>
                      <a:pt x="637" y="1091"/>
                      <a:pt x="637" y="1091"/>
                      <a:pt x="637" y="1091"/>
                    </a:cubicBezTo>
                    <a:cubicBezTo>
                      <a:pt x="650" y="982"/>
                      <a:pt x="650" y="982"/>
                      <a:pt x="650" y="982"/>
                    </a:cubicBezTo>
                    <a:cubicBezTo>
                      <a:pt x="650" y="979"/>
                      <a:pt x="650" y="979"/>
                      <a:pt x="650" y="979"/>
                    </a:cubicBezTo>
                    <a:cubicBezTo>
                      <a:pt x="674" y="973"/>
                      <a:pt x="698" y="968"/>
                      <a:pt x="720" y="957"/>
                    </a:cubicBezTo>
                    <a:cubicBezTo>
                      <a:pt x="720" y="960"/>
                      <a:pt x="720" y="960"/>
                      <a:pt x="720" y="960"/>
                    </a:cubicBezTo>
                    <a:cubicBezTo>
                      <a:pt x="792" y="1040"/>
                      <a:pt x="792" y="1040"/>
                      <a:pt x="792" y="1040"/>
                    </a:cubicBezTo>
                    <a:cubicBezTo>
                      <a:pt x="886" y="982"/>
                      <a:pt x="886" y="982"/>
                      <a:pt x="886" y="982"/>
                    </a:cubicBezTo>
                    <a:cubicBezTo>
                      <a:pt x="846" y="877"/>
                      <a:pt x="846" y="877"/>
                      <a:pt x="846" y="877"/>
                    </a:cubicBezTo>
                    <a:lnTo>
                      <a:pt x="846" y="877"/>
                    </a:lnTo>
                    <a:cubicBezTo>
                      <a:pt x="862" y="861"/>
                      <a:pt x="881" y="842"/>
                      <a:pt x="894" y="826"/>
                    </a:cubicBezTo>
                    <a:cubicBezTo>
                      <a:pt x="896" y="826"/>
                      <a:pt x="896" y="826"/>
                      <a:pt x="896" y="826"/>
                    </a:cubicBezTo>
                    <a:cubicBezTo>
                      <a:pt x="998" y="861"/>
                      <a:pt x="998" y="861"/>
                      <a:pt x="998" y="861"/>
                    </a:cubicBezTo>
                    <a:cubicBezTo>
                      <a:pt x="1052" y="765"/>
                      <a:pt x="1052" y="765"/>
                      <a:pt x="1052" y="765"/>
                    </a:cubicBezTo>
                    <a:cubicBezTo>
                      <a:pt x="969" y="693"/>
                      <a:pt x="969" y="693"/>
                      <a:pt x="969" y="693"/>
                    </a:cubicBezTo>
                    <a:cubicBezTo>
                      <a:pt x="966" y="687"/>
                      <a:pt x="966" y="687"/>
                      <a:pt x="966" y="687"/>
                    </a:cubicBezTo>
                    <a:cubicBezTo>
                      <a:pt x="974" y="666"/>
                      <a:pt x="979" y="644"/>
                      <a:pt x="985" y="612"/>
                    </a:cubicBezTo>
                    <a:cubicBezTo>
                      <a:pt x="987" y="612"/>
                      <a:pt x="987" y="612"/>
                      <a:pt x="987" y="612"/>
                    </a:cubicBezTo>
                    <a:cubicBezTo>
                      <a:pt x="1081" y="607"/>
                      <a:pt x="1081" y="607"/>
                      <a:pt x="1081" y="607"/>
                    </a:cubicBezTo>
                    <a:cubicBezTo>
                      <a:pt x="1081" y="495"/>
                      <a:pt x="1081" y="495"/>
                      <a:pt x="1081" y="495"/>
                    </a:cubicBezTo>
                    <a:cubicBezTo>
                      <a:pt x="979" y="473"/>
                      <a:pt x="979" y="473"/>
                      <a:pt x="979" y="473"/>
                    </a:cubicBezTo>
                    <a:lnTo>
                      <a:pt x="979" y="473"/>
                    </a:lnTo>
                    <a:cubicBezTo>
                      <a:pt x="974" y="444"/>
                      <a:pt x="969" y="414"/>
                      <a:pt x="958" y="385"/>
                    </a:cubicBezTo>
                    <a:cubicBezTo>
                      <a:pt x="961" y="382"/>
                      <a:pt x="961" y="382"/>
                      <a:pt x="961" y="382"/>
                    </a:cubicBezTo>
                    <a:cubicBezTo>
                      <a:pt x="1043" y="313"/>
                      <a:pt x="1043" y="313"/>
                      <a:pt x="1043" y="313"/>
                    </a:cubicBezTo>
                    <a:cubicBezTo>
                      <a:pt x="985" y="217"/>
                      <a:pt x="985" y="217"/>
                      <a:pt x="985" y="217"/>
                    </a:cubicBezTo>
                    <a:cubicBezTo>
                      <a:pt x="881" y="257"/>
                      <a:pt x="881" y="257"/>
                      <a:pt x="881" y="257"/>
                    </a:cubicBezTo>
                    <a:lnTo>
                      <a:pt x="881" y="257"/>
                    </a:lnTo>
                    <a:cubicBezTo>
                      <a:pt x="856" y="230"/>
                      <a:pt x="830" y="206"/>
                      <a:pt x="800" y="184"/>
                    </a:cubicBezTo>
                    <a:cubicBezTo>
                      <a:pt x="803" y="182"/>
                      <a:pt x="803" y="182"/>
                      <a:pt x="803" y="182"/>
                    </a:cubicBezTo>
                    <a:cubicBezTo>
                      <a:pt x="830" y="78"/>
                      <a:pt x="830" y="78"/>
                      <a:pt x="830" y="78"/>
                    </a:cubicBezTo>
                    <a:cubicBezTo>
                      <a:pt x="731" y="32"/>
                      <a:pt x="731" y="32"/>
                      <a:pt x="731" y="32"/>
                    </a:cubicBezTo>
                    <a:cubicBezTo>
                      <a:pt x="664" y="120"/>
                      <a:pt x="664" y="120"/>
                      <a:pt x="664" y="120"/>
                    </a:cubicBezTo>
                    <a:close/>
                    <a:moveTo>
                      <a:pt x="915" y="548"/>
                    </a:moveTo>
                    <a:lnTo>
                      <a:pt x="915" y="548"/>
                    </a:lnTo>
                    <a:cubicBezTo>
                      <a:pt x="915" y="752"/>
                      <a:pt x="749" y="917"/>
                      <a:pt x="546" y="917"/>
                    </a:cubicBezTo>
                    <a:cubicBezTo>
                      <a:pt x="343" y="917"/>
                      <a:pt x="179" y="752"/>
                      <a:pt x="179" y="548"/>
                    </a:cubicBezTo>
                    <a:cubicBezTo>
                      <a:pt x="179" y="345"/>
                      <a:pt x="343" y="182"/>
                      <a:pt x="546" y="182"/>
                    </a:cubicBezTo>
                    <a:cubicBezTo>
                      <a:pt x="749" y="182"/>
                      <a:pt x="915" y="345"/>
                      <a:pt x="915" y="54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2" name="Freeform 206">
              <a:extLst>
                <a:ext uri="{FF2B5EF4-FFF2-40B4-BE49-F238E27FC236}">
                  <a16:creationId xmlns:a16="http://schemas.microsoft.com/office/drawing/2014/main" id="{971D22D7-5E70-3C42-AC53-ABA8BB7C3D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1875" y="2610644"/>
              <a:ext cx="1077119" cy="1076325"/>
            </a:xfrm>
            <a:custGeom>
              <a:avLst/>
              <a:gdLst>
                <a:gd name="T0" fmla="*/ 2249 w 2250"/>
                <a:gd name="T1" fmla="*/ 1126 h 2250"/>
                <a:gd name="T2" fmla="*/ 2249 w 2250"/>
                <a:gd name="T3" fmla="*/ 1126 h 2250"/>
                <a:gd name="T4" fmla="*/ 1123 w 2250"/>
                <a:gd name="T5" fmla="*/ 0 h 2250"/>
                <a:gd name="T6" fmla="*/ 0 w 2250"/>
                <a:gd name="T7" fmla="*/ 1126 h 2250"/>
                <a:gd name="T8" fmla="*/ 1123 w 2250"/>
                <a:gd name="T9" fmla="*/ 2249 h 2250"/>
                <a:gd name="T10" fmla="*/ 2249 w 2250"/>
                <a:gd name="T11" fmla="*/ 1126 h 2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50" h="2250">
                  <a:moveTo>
                    <a:pt x="2249" y="1126"/>
                  </a:moveTo>
                  <a:lnTo>
                    <a:pt x="2249" y="1126"/>
                  </a:lnTo>
                  <a:cubicBezTo>
                    <a:pt x="2249" y="505"/>
                    <a:pt x="1746" y="0"/>
                    <a:pt x="1123" y="0"/>
                  </a:cubicBezTo>
                  <a:cubicBezTo>
                    <a:pt x="503" y="0"/>
                    <a:pt x="0" y="505"/>
                    <a:pt x="0" y="1126"/>
                  </a:cubicBezTo>
                  <a:cubicBezTo>
                    <a:pt x="0" y="1746"/>
                    <a:pt x="503" y="2249"/>
                    <a:pt x="1123" y="2249"/>
                  </a:cubicBezTo>
                  <a:cubicBezTo>
                    <a:pt x="1746" y="2249"/>
                    <a:pt x="2249" y="1746"/>
                    <a:pt x="2249" y="1126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8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3" name="Freeform 207">
              <a:extLst>
                <a:ext uri="{FF2B5EF4-FFF2-40B4-BE49-F238E27FC236}">
                  <a16:creationId xmlns:a16="http://schemas.microsoft.com/office/drawing/2014/main" id="{7072FD67-7D68-3C40-B511-6268A4CFCB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05875" y="2870994"/>
              <a:ext cx="823119" cy="815975"/>
            </a:xfrm>
            <a:custGeom>
              <a:avLst/>
              <a:gdLst>
                <a:gd name="T0" fmla="*/ 1720 w 1721"/>
                <a:gd name="T1" fmla="*/ 585 h 1707"/>
                <a:gd name="T2" fmla="*/ 1720 w 1721"/>
                <a:gd name="T3" fmla="*/ 585 h 1707"/>
                <a:gd name="T4" fmla="*/ 1134 w 1721"/>
                <a:gd name="T5" fmla="*/ 0 h 1707"/>
                <a:gd name="T6" fmla="*/ 0 w 1721"/>
                <a:gd name="T7" fmla="*/ 1099 h 1707"/>
                <a:gd name="T8" fmla="*/ 607 w 1721"/>
                <a:gd name="T9" fmla="*/ 1706 h 1707"/>
                <a:gd name="T10" fmla="*/ 1720 w 1721"/>
                <a:gd name="T11" fmla="*/ 585 h 1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1" h="1707">
                  <a:moveTo>
                    <a:pt x="1720" y="585"/>
                  </a:moveTo>
                  <a:lnTo>
                    <a:pt x="1720" y="585"/>
                  </a:lnTo>
                  <a:cubicBezTo>
                    <a:pt x="1134" y="0"/>
                    <a:pt x="1134" y="0"/>
                    <a:pt x="1134" y="0"/>
                  </a:cubicBezTo>
                  <a:cubicBezTo>
                    <a:pt x="0" y="1099"/>
                    <a:pt x="0" y="1099"/>
                    <a:pt x="0" y="1099"/>
                  </a:cubicBezTo>
                  <a:cubicBezTo>
                    <a:pt x="607" y="1706"/>
                    <a:pt x="607" y="1706"/>
                    <a:pt x="607" y="1706"/>
                  </a:cubicBezTo>
                  <a:cubicBezTo>
                    <a:pt x="1222" y="1701"/>
                    <a:pt x="1717" y="1201"/>
                    <a:pt x="1720" y="585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8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351" name="Freeform 208">
              <a:extLst>
                <a:ext uri="{FF2B5EF4-FFF2-40B4-BE49-F238E27FC236}">
                  <a16:creationId xmlns:a16="http://schemas.microsoft.com/office/drawing/2014/main" id="{EA7FF84B-6985-4E43-97D2-DD54605453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13007" y="2770982"/>
              <a:ext cx="754856" cy="753269"/>
            </a:xfrm>
            <a:custGeom>
              <a:avLst/>
              <a:gdLst>
                <a:gd name="T0" fmla="*/ 1445223269 w 1577"/>
                <a:gd name="T1" fmla="*/ 720832070 h 1576"/>
                <a:gd name="T2" fmla="*/ 1445223269 w 1577"/>
                <a:gd name="T3" fmla="*/ 720832070 h 1576"/>
                <a:gd name="T4" fmla="*/ 721694989 w 1577"/>
                <a:gd name="T5" fmla="*/ 0 h 1576"/>
                <a:gd name="T6" fmla="*/ 0 w 1577"/>
                <a:gd name="T7" fmla="*/ 720832070 h 1576"/>
                <a:gd name="T8" fmla="*/ 721694989 w 1577"/>
                <a:gd name="T9" fmla="*/ 1438923505 h 1576"/>
                <a:gd name="T10" fmla="*/ 1445223269 w 1577"/>
                <a:gd name="T11" fmla="*/ 720832070 h 15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77" h="1576">
                  <a:moveTo>
                    <a:pt x="1576" y="789"/>
                  </a:moveTo>
                  <a:lnTo>
                    <a:pt x="1576" y="789"/>
                  </a:lnTo>
                  <a:cubicBezTo>
                    <a:pt x="1576" y="353"/>
                    <a:pt x="1223" y="0"/>
                    <a:pt x="787" y="0"/>
                  </a:cubicBezTo>
                  <a:cubicBezTo>
                    <a:pt x="354" y="0"/>
                    <a:pt x="0" y="353"/>
                    <a:pt x="0" y="789"/>
                  </a:cubicBezTo>
                  <a:cubicBezTo>
                    <a:pt x="0" y="1225"/>
                    <a:pt x="354" y="1575"/>
                    <a:pt x="787" y="1575"/>
                  </a:cubicBezTo>
                  <a:cubicBezTo>
                    <a:pt x="1223" y="1575"/>
                    <a:pt x="1576" y="1225"/>
                    <a:pt x="1576" y="789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8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5" name="Freeform 209">
              <a:extLst>
                <a:ext uri="{FF2B5EF4-FFF2-40B4-BE49-F238E27FC236}">
                  <a16:creationId xmlns:a16="http://schemas.microsoft.com/office/drawing/2014/main" id="{2E1A9E7F-1BE5-9845-A26D-A89CE89B10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0657" y="3055144"/>
              <a:ext cx="490538" cy="456406"/>
            </a:xfrm>
            <a:custGeom>
              <a:avLst/>
              <a:gdLst>
                <a:gd name="T0" fmla="*/ 1027 w 1028"/>
                <a:gd name="T1" fmla="*/ 428 h 956"/>
                <a:gd name="T2" fmla="*/ 1027 w 1028"/>
                <a:gd name="T3" fmla="*/ 428 h 956"/>
                <a:gd name="T4" fmla="*/ 599 w 1028"/>
                <a:gd name="T5" fmla="*/ 0 h 956"/>
                <a:gd name="T6" fmla="*/ 0 w 1028"/>
                <a:gd name="T7" fmla="*/ 463 h 956"/>
                <a:gd name="T8" fmla="*/ 492 w 1028"/>
                <a:gd name="T9" fmla="*/ 955 h 956"/>
                <a:gd name="T10" fmla="*/ 1027 w 1028"/>
                <a:gd name="T11" fmla="*/ 428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8" h="956">
                  <a:moveTo>
                    <a:pt x="1027" y="428"/>
                  </a:moveTo>
                  <a:lnTo>
                    <a:pt x="1027" y="428"/>
                  </a:lnTo>
                  <a:cubicBezTo>
                    <a:pt x="599" y="0"/>
                    <a:pt x="599" y="0"/>
                    <a:pt x="599" y="0"/>
                  </a:cubicBezTo>
                  <a:cubicBezTo>
                    <a:pt x="0" y="463"/>
                    <a:pt x="0" y="463"/>
                    <a:pt x="0" y="463"/>
                  </a:cubicBezTo>
                  <a:cubicBezTo>
                    <a:pt x="492" y="955"/>
                    <a:pt x="492" y="955"/>
                    <a:pt x="492" y="955"/>
                  </a:cubicBezTo>
                  <a:cubicBezTo>
                    <a:pt x="749" y="880"/>
                    <a:pt x="950" y="682"/>
                    <a:pt x="1027" y="428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8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Freeform 210">
              <a:extLst>
                <a:ext uri="{FF2B5EF4-FFF2-40B4-BE49-F238E27FC236}">
                  <a16:creationId xmlns:a16="http://schemas.microsoft.com/office/drawing/2014/main" id="{B0927F7A-071A-AD48-8838-1215838F09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7475" y="2966244"/>
              <a:ext cx="363538" cy="363538"/>
            </a:xfrm>
            <a:custGeom>
              <a:avLst/>
              <a:gdLst>
                <a:gd name="T0" fmla="*/ 763 w 764"/>
                <a:gd name="T1" fmla="*/ 383 h 764"/>
                <a:gd name="T2" fmla="*/ 763 w 764"/>
                <a:gd name="T3" fmla="*/ 383 h 764"/>
                <a:gd name="T4" fmla="*/ 380 w 764"/>
                <a:gd name="T5" fmla="*/ 0 h 764"/>
                <a:gd name="T6" fmla="*/ 0 w 764"/>
                <a:gd name="T7" fmla="*/ 383 h 764"/>
                <a:gd name="T8" fmla="*/ 380 w 764"/>
                <a:gd name="T9" fmla="*/ 763 h 764"/>
                <a:gd name="T10" fmla="*/ 763 w 764"/>
                <a:gd name="T11" fmla="*/ 383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4" h="764">
                  <a:moveTo>
                    <a:pt x="763" y="383"/>
                  </a:moveTo>
                  <a:lnTo>
                    <a:pt x="763" y="383"/>
                  </a:lnTo>
                  <a:cubicBezTo>
                    <a:pt x="763" y="171"/>
                    <a:pt x="591" y="0"/>
                    <a:pt x="380" y="0"/>
                  </a:cubicBezTo>
                  <a:cubicBezTo>
                    <a:pt x="171" y="0"/>
                    <a:pt x="0" y="171"/>
                    <a:pt x="0" y="383"/>
                  </a:cubicBezTo>
                  <a:cubicBezTo>
                    <a:pt x="0" y="592"/>
                    <a:pt x="171" y="763"/>
                    <a:pt x="380" y="763"/>
                  </a:cubicBezTo>
                  <a:cubicBezTo>
                    <a:pt x="591" y="763"/>
                    <a:pt x="763" y="592"/>
                    <a:pt x="763" y="38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8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Freeform 211">
              <a:extLst>
                <a:ext uri="{FF2B5EF4-FFF2-40B4-BE49-F238E27FC236}">
                  <a16:creationId xmlns:a16="http://schemas.microsoft.com/office/drawing/2014/main" id="{5B6AF1D8-E082-EB4E-93C3-AE84287CA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11457" y="3059113"/>
              <a:ext cx="261938" cy="257969"/>
            </a:xfrm>
            <a:custGeom>
              <a:avLst/>
              <a:gdLst>
                <a:gd name="T0" fmla="*/ 549 w 550"/>
                <a:gd name="T1" fmla="*/ 190 h 544"/>
                <a:gd name="T2" fmla="*/ 549 w 550"/>
                <a:gd name="T3" fmla="*/ 190 h 544"/>
                <a:gd name="T4" fmla="*/ 524 w 550"/>
                <a:gd name="T5" fmla="*/ 61 h 544"/>
                <a:gd name="T6" fmla="*/ 450 w 550"/>
                <a:gd name="T7" fmla="*/ 0 h 544"/>
                <a:gd name="T8" fmla="*/ 0 w 550"/>
                <a:gd name="T9" fmla="*/ 230 h 544"/>
                <a:gd name="T10" fmla="*/ 310 w 550"/>
                <a:gd name="T11" fmla="*/ 543 h 544"/>
                <a:gd name="T12" fmla="*/ 549 w 550"/>
                <a:gd name="T13" fmla="*/ 19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0" h="544">
                  <a:moveTo>
                    <a:pt x="549" y="190"/>
                  </a:moveTo>
                  <a:lnTo>
                    <a:pt x="549" y="190"/>
                  </a:lnTo>
                  <a:cubicBezTo>
                    <a:pt x="549" y="144"/>
                    <a:pt x="540" y="102"/>
                    <a:pt x="524" y="6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0" y="230"/>
                    <a:pt x="0" y="230"/>
                    <a:pt x="0" y="230"/>
                  </a:cubicBezTo>
                  <a:cubicBezTo>
                    <a:pt x="310" y="543"/>
                    <a:pt x="310" y="543"/>
                    <a:pt x="310" y="543"/>
                  </a:cubicBezTo>
                  <a:cubicBezTo>
                    <a:pt x="450" y="487"/>
                    <a:pt x="549" y="347"/>
                    <a:pt x="549" y="19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8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8" name="Freeform 212">
              <a:extLst>
                <a:ext uri="{FF2B5EF4-FFF2-40B4-BE49-F238E27FC236}">
                  <a16:creationId xmlns:a16="http://schemas.microsoft.com/office/drawing/2014/main" id="{926CB5C3-20B3-EA40-A062-AC48E89574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1563" y="1933575"/>
              <a:ext cx="365919" cy="355600"/>
            </a:xfrm>
            <a:custGeom>
              <a:avLst/>
              <a:gdLst>
                <a:gd name="T0" fmla="*/ 433 w 768"/>
                <a:gd name="T1" fmla="*/ 0 h 747"/>
                <a:gd name="T2" fmla="*/ 468 w 768"/>
                <a:gd name="T3" fmla="*/ 289 h 747"/>
                <a:gd name="T4" fmla="*/ 767 w 768"/>
                <a:gd name="T5" fmla="*/ 310 h 747"/>
                <a:gd name="T6" fmla="*/ 337 w 768"/>
                <a:gd name="T7" fmla="*/ 746 h 747"/>
                <a:gd name="T8" fmla="*/ 72 w 768"/>
                <a:gd name="T9" fmla="*/ 685 h 747"/>
                <a:gd name="T10" fmla="*/ 0 w 768"/>
                <a:gd name="T11" fmla="*/ 436 h 747"/>
                <a:gd name="T12" fmla="*/ 433 w 768"/>
                <a:gd name="T13" fmla="*/ 0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8" h="747">
                  <a:moveTo>
                    <a:pt x="433" y="0"/>
                  </a:moveTo>
                  <a:lnTo>
                    <a:pt x="468" y="289"/>
                  </a:lnTo>
                  <a:lnTo>
                    <a:pt x="767" y="310"/>
                  </a:lnTo>
                  <a:lnTo>
                    <a:pt x="337" y="746"/>
                  </a:lnTo>
                  <a:lnTo>
                    <a:pt x="72" y="685"/>
                  </a:lnTo>
                  <a:lnTo>
                    <a:pt x="0" y="436"/>
                  </a:lnTo>
                  <a:lnTo>
                    <a:pt x="433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8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Freeform 213">
              <a:extLst>
                <a:ext uri="{FF2B5EF4-FFF2-40B4-BE49-F238E27FC236}">
                  <a16:creationId xmlns:a16="http://schemas.microsoft.com/office/drawing/2014/main" id="{24BC490F-7D09-6349-898D-026591C1E5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7282" y="2073275"/>
              <a:ext cx="332581" cy="217488"/>
            </a:xfrm>
            <a:custGeom>
              <a:avLst/>
              <a:gdLst>
                <a:gd name="T0" fmla="*/ 0 w 696"/>
                <a:gd name="T1" fmla="*/ 396 h 458"/>
                <a:gd name="T2" fmla="*/ 265 w 696"/>
                <a:gd name="T3" fmla="*/ 457 h 458"/>
                <a:gd name="T4" fmla="*/ 695 w 696"/>
                <a:gd name="T5" fmla="*/ 21 h 458"/>
                <a:gd name="T6" fmla="*/ 396 w 696"/>
                <a:gd name="T7" fmla="*/ 0 h 458"/>
                <a:gd name="T8" fmla="*/ 0 w 696"/>
                <a:gd name="T9" fmla="*/ 396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6" h="458">
                  <a:moveTo>
                    <a:pt x="0" y="396"/>
                  </a:moveTo>
                  <a:lnTo>
                    <a:pt x="265" y="457"/>
                  </a:lnTo>
                  <a:lnTo>
                    <a:pt x="695" y="21"/>
                  </a:lnTo>
                  <a:lnTo>
                    <a:pt x="396" y="0"/>
                  </a:lnTo>
                  <a:lnTo>
                    <a:pt x="0" y="396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8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0" name="Freeform 214">
              <a:extLst>
                <a:ext uri="{FF2B5EF4-FFF2-40B4-BE49-F238E27FC236}">
                  <a16:creationId xmlns:a16="http://schemas.microsoft.com/office/drawing/2014/main" id="{161D4657-BA51-5240-80FD-90E3EC5DA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9244" y="2051844"/>
              <a:ext cx="1022350" cy="1058069"/>
            </a:xfrm>
            <a:custGeom>
              <a:avLst/>
              <a:gdLst>
                <a:gd name="T0" fmla="*/ 91 w 2131"/>
                <a:gd name="T1" fmla="*/ 2209 h 2210"/>
                <a:gd name="T2" fmla="*/ 0 w 2131"/>
                <a:gd name="T3" fmla="*/ 2129 h 2210"/>
                <a:gd name="T4" fmla="*/ 2036 w 2131"/>
                <a:gd name="T5" fmla="*/ 0 h 2210"/>
                <a:gd name="T6" fmla="*/ 2130 w 2131"/>
                <a:gd name="T7" fmla="*/ 82 h 2210"/>
                <a:gd name="T8" fmla="*/ 91 w 2131"/>
                <a:gd name="T9" fmla="*/ 2209 h 2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31" h="2210">
                  <a:moveTo>
                    <a:pt x="91" y="2209"/>
                  </a:moveTo>
                  <a:lnTo>
                    <a:pt x="0" y="2129"/>
                  </a:lnTo>
                  <a:lnTo>
                    <a:pt x="2036" y="0"/>
                  </a:lnTo>
                  <a:lnTo>
                    <a:pt x="2130" y="82"/>
                  </a:lnTo>
                  <a:lnTo>
                    <a:pt x="91" y="2209"/>
                  </a:ln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8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2" name="Freeform 216">
              <a:extLst>
                <a:ext uri="{FF2B5EF4-FFF2-40B4-BE49-F238E27FC236}">
                  <a16:creationId xmlns:a16="http://schemas.microsoft.com/office/drawing/2014/main" id="{5A684446-F27B-0C4C-9DBA-C8DFB1C65D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17807" y="2909094"/>
              <a:ext cx="306388" cy="270669"/>
            </a:xfrm>
            <a:custGeom>
              <a:avLst/>
              <a:gdLst>
                <a:gd name="T0" fmla="*/ 0 w 642"/>
                <a:gd name="T1" fmla="*/ 567 h 568"/>
                <a:gd name="T2" fmla="*/ 299 w 642"/>
                <a:gd name="T3" fmla="*/ 0 h 568"/>
                <a:gd name="T4" fmla="*/ 374 w 642"/>
                <a:gd name="T5" fmla="*/ 195 h 568"/>
                <a:gd name="T6" fmla="*/ 641 w 642"/>
                <a:gd name="T7" fmla="*/ 252 h 568"/>
                <a:gd name="T8" fmla="*/ 0 w 642"/>
                <a:gd name="T9" fmla="*/ 567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2" h="568">
                  <a:moveTo>
                    <a:pt x="0" y="567"/>
                  </a:moveTo>
                  <a:lnTo>
                    <a:pt x="299" y="0"/>
                  </a:lnTo>
                  <a:lnTo>
                    <a:pt x="374" y="195"/>
                  </a:lnTo>
                  <a:lnTo>
                    <a:pt x="641" y="252"/>
                  </a:lnTo>
                  <a:lnTo>
                    <a:pt x="0" y="567"/>
                  </a:lnTo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8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93" name="Group 292">
              <a:extLst>
                <a:ext uri="{FF2B5EF4-FFF2-40B4-BE49-F238E27FC236}">
                  <a16:creationId xmlns:a16="http://schemas.microsoft.com/office/drawing/2014/main" id="{17E5D6AD-6963-8B41-88F5-0D20519BBD66}"/>
                </a:ext>
              </a:extLst>
            </p:cNvPr>
            <p:cNvGrpSpPr/>
            <p:nvPr/>
          </p:nvGrpSpPr>
          <p:grpSpPr>
            <a:xfrm>
              <a:off x="9454446" y="3790962"/>
              <a:ext cx="294080" cy="300399"/>
              <a:chOff x="17545661" y="8480347"/>
              <a:chExt cx="588159" cy="600797"/>
            </a:xfrm>
            <a:solidFill>
              <a:schemeClr val="accent4"/>
            </a:solidFill>
          </p:grpSpPr>
          <p:sp>
            <p:nvSpPr>
              <p:cNvPr id="294" name="Freeform 180">
                <a:extLst>
                  <a:ext uri="{FF2B5EF4-FFF2-40B4-BE49-F238E27FC236}">
                    <a16:creationId xmlns:a16="http://schemas.microsoft.com/office/drawing/2014/main" id="{A1475ABF-2077-4849-97CC-4B2168DD3C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68370" y="8603045"/>
                <a:ext cx="351203" cy="351170"/>
              </a:xfrm>
              <a:custGeom>
                <a:avLst/>
                <a:gdLst>
                  <a:gd name="T0" fmla="*/ 184 w 370"/>
                  <a:gd name="T1" fmla="*/ 0 h 370"/>
                  <a:gd name="T2" fmla="*/ 184 w 370"/>
                  <a:gd name="T3" fmla="*/ 0 h 370"/>
                  <a:gd name="T4" fmla="*/ 0 w 370"/>
                  <a:gd name="T5" fmla="*/ 185 h 370"/>
                  <a:gd name="T6" fmla="*/ 184 w 370"/>
                  <a:gd name="T7" fmla="*/ 369 h 370"/>
                  <a:gd name="T8" fmla="*/ 369 w 370"/>
                  <a:gd name="T9" fmla="*/ 185 h 370"/>
                  <a:gd name="T10" fmla="*/ 184 w 370"/>
                  <a:gd name="T11" fmla="*/ 0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0" h="370">
                    <a:moveTo>
                      <a:pt x="184" y="0"/>
                    </a:moveTo>
                    <a:lnTo>
                      <a:pt x="184" y="0"/>
                    </a:lnTo>
                    <a:cubicBezTo>
                      <a:pt x="83" y="0"/>
                      <a:pt x="0" y="83"/>
                      <a:pt x="0" y="185"/>
                    </a:cubicBezTo>
                    <a:cubicBezTo>
                      <a:pt x="0" y="286"/>
                      <a:pt x="83" y="369"/>
                      <a:pt x="184" y="369"/>
                    </a:cubicBezTo>
                    <a:cubicBezTo>
                      <a:pt x="286" y="369"/>
                      <a:pt x="369" y="286"/>
                      <a:pt x="369" y="185"/>
                    </a:cubicBezTo>
                    <a:cubicBezTo>
                      <a:pt x="369" y="83"/>
                      <a:pt x="286" y="0"/>
                      <a:pt x="184" y="0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181">
                <a:extLst>
                  <a:ext uri="{FF2B5EF4-FFF2-40B4-BE49-F238E27FC236}">
                    <a16:creationId xmlns:a16="http://schemas.microsoft.com/office/drawing/2014/main" id="{85C89E9F-8B68-3D47-8D38-2A329A68D2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545661" y="8480347"/>
                <a:ext cx="588159" cy="600797"/>
              </a:xfrm>
              <a:custGeom>
                <a:avLst/>
                <a:gdLst>
                  <a:gd name="T0" fmla="*/ 380 w 619"/>
                  <a:gd name="T1" fmla="*/ 70 h 630"/>
                  <a:gd name="T2" fmla="*/ 340 w 619"/>
                  <a:gd name="T3" fmla="*/ 60 h 630"/>
                  <a:gd name="T4" fmla="*/ 262 w 619"/>
                  <a:gd name="T5" fmla="*/ 3 h 630"/>
                  <a:gd name="T6" fmla="*/ 214 w 619"/>
                  <a:gd name="T7" fmla="*/ 78 h 630"/>
                  <a:gd name="T8" fmla="*/ 171 w 619"/>
                  <a:gd name="T9" fmla="*/ 33 h 630"/>
                  <a:gd name="T10" fmla="*/ 141 w 619"/>
                  <a:gd name="T11" fmla="*/ 126 h 630"/>
                  <a:gd name="T12" fmla="*/ 112 w 619"/>
                  <a:gd name="T13" fmla="*/ 156 h 630"/>
                  <a:gd name="T14" fmla="*/ 24 w 619"/>
                  <a:gd name="T15" fmla="*/ 190 h 630"/>
                  <a:gd name="T16" fmla="*/ 61 w 619"/>
                  <a:gd name="T17" fmla="*/ 271 h 630"/>
                  <a:gd name="T18" fmla="*/ 0 w 619"/>
                  <a:gd name="T19" fmla="*/ 281 h 630"/>
                  <a:gd name="T20" fmla="*/ 61 w 619"/>
                  <a:gd name="T21" fmla="*/ 356 h 630"/>
                  <a:gd name="T22" fmla="*/ 75 w 619"/>
                  <a:gd name="T23" fmla="*/ 410 h 630"/>
                  <a:gd name="T24" fmla="*/ 61 w 619"/>
                  <a:gd name="T25" fmla="*/ 503 h 630"/>
                  <a:gd name="T26" fmla="*/ 168 w 619"/>
                  <a:gd name="T27" fmla="*/ 525 h 630"/>
                  <a:gd name="T28" fmla="*/ 150 w 619"/>
                  <a:gd name="T29" fmla="*/ 584 h 630"/>
                  <a:gd name="T30" fmla="*/ 246 w 619"/>
                  <a:gd name="T31" fmla="*/ 559 h 630"/>
                  <a:gd name="T32" fmla="*/ 286 w 619"/>
                  <a:gd name="T33" fmla="*/ 568 h 630"/>
                  <a:gd name="T34" fmla="*/ 299 w 619"/>
                  <a:gd name="T35" fmla="*/ 629 h 630"/>
                  <a:gd name="T36" fmla="*/ 371 w 619"/>
                  <a:gd name="T37" fmla="*/ 562 h 630"/>
                  <a:gd name="T38" fmla="*/ 411 w 619"/>
                  <a:gd name="T39" fmla="*/ 549 h 630"/>
                  <a:gd name="T40" fmla="*/ 454 w 619"/>
                  <a:gd name="T41" fmla="*/ 597 h 630"/>
                  <a:gd name="T42" fmla="*/ 484 w 619"/>
                  <a:gd name="T43" fmla="*/ 503 h 630"/>
                  <a:gd name="T44" fmla="*/ 511 w 619"/>
                  <a:gd name="T45" fmla="*/ 471 h 630"/>
                  <a:gd name="T46" fmla="*/ 572 w 619"/>
                  <a:gd name="T47" fmla="*/ 493 h 630"/>
                  <a:gd name="T48" fmla="*/ 553 w 619"/>
                  <a:gd name="T49" fmla="*/ 396 h 630"/>
                  <a:gd name="T50" fmla="*/ 561 w 619"/>
                  <a:gd name="T51" fmla="*/ 351 h 630"/>
                  <a:gd name="T52" fmla="*/ 618 w 619"/>
                  <a:gd name="T53" fmla="*/ 345 h 630"/>
                  <a:gd name="T54" fmla="*/ 559 w 619"/>
                  <a:gd name="T55" fmla="*/ 271 h 630"/>
                  <a:gd name="T56" fmla="*/ 548 w 619"/>
                  <a:gd name="T57" fmla="*/ 220 h 630"/>
                  <a:gd name="T58" fmla="*/ 596 w 619"/>
                  <a:gd name="T59" fmla="*/ 177 h 630"/>
                  <a:gd name="T60" fmla="*/ 502 w 619"/>
                  <a:gd name="T61" fmla="*/ 145 h 630"/>
                  <a:gd name="T62" fmla="*/ 457 w 619"/>
                  <a:gd name="T63" fmla="*/ 105 h 630"/>
                  <a:gd name="T64" fmla="*/ 473 w 619"/>
                  <a:gd name="T65" fmla="*/ 43 h 630"/>
                  <a:gd name="T66" fmla="*/ 380 w 619"/>
                  <a:gd name="T67" fmla="*/ 70 h 630"/>
                  <a:gd name="T68" fmla="*/ 521 w 619"/>
                  <a:gd name="T69" fmla="*/ 314 h 630"/>
                  <a:gd name="T70" fmla="*/ 101 w 619"/>
                  <a:gd name="T71" fmla="*/ 314 h 630"/>
                  <a:gd name="T72" fmla="*/ 521 w 619"/>
                  <a:gd name="T73" fmla="*/ 314 h 6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19" h="630">
                    <a:moveTo>
                      <a:pt x="380" y="70"/>
                    </a:moveTo>
                    <a:lnTo>
                      <a:pt x="380" y="70"/>
                    </a:lnTo>
                    <a:cubicBezTo>
                      <a:pt x="366" y="65"/>
                      <a:pt x="353" y="62"/>
                      <a:pt x="340" y="62"/>
                    </a:cubicBezTo>
                    <a:cubicBezTo>
                      <a:pt x="340" y="60"/>
                      <a:pt x="340" y="60"/>
                      <a:pt x="340" y="60"/>
                    </a:cubicBezTo>
                    <a:cubicBezTo>
                      <a:pt x="323" y="0"/>
                      <a:pt x="323" y="0"/>
                      <a:pt x="323" y="0"/>
                    </a:cubicBezTo>
                    <a:cubicBezTo>
                      <a:pt x="262" y="3"/>
                      <a:pt x="262" y="3"/>
                      <a:pt x="262" y="3"/>
                    </a:cubicBezTo>
                    <a:cubicBezTo>
                      <a:pt x="254" y="67"/>
                      <a:pt x="254" y="67"/>
                      <a:pt x="254" y="67"/>
                    </a:cubicBezTo>
                    <a:cubicBezTo>
                      <a:pt x="240" y="70"/>
                      <a:pt x="227" y="73"/>
                      <a:pt x="214" y="78"/>
                    </a:cubicBezTo>
                    <a:lnTo>
                      <a:pt x="214" y="78"/>
                    </a:lnTo>
                    <a:cubicBezTo>
                      <a:pt x="171" y="33"/>
                      <a:pt x="171" y="33"/>
                      <a:pt x="171" y="33"/>
                    </a:cubicBezTo>
                    <a:cubicBezTo>
                      <a:pt x="117" y="67"/>
                      <a:pt x="117" y="67"/>
                      <a:pt x="117" y="67"/>
                    </a:cubicBezTo>
                    <a:cubicBezTo>
                      <a:pt x="141" y="126"/>
                      <a:pt x="141" y="126"/>
                      <a:pt x="141" y="126"/>
                    </a:cubicBezTo>
                    <a:cubicBezTo>
                      <a:pt x="131" y="134"/>
                      <a:pt x="120" y="145"/>
                      <a:pt x="112" y="156"/>
                    </a:cubicBezTo>
                    <a:lnTo>
                      <a:pt x="112" y="156"/>
                    </a:lnTo>
                    <a:cubicBezTo>
                      <a:pt x="53" y="134"/>
                      <a:pt x="53" y="134"/>
                      <a:pt x="53" y="134"/>
                    </a:cubicBezTo>
                    <a:cubicBezTo>
                      <a:pt x="24" y="190"/>
                      <a:pt x="24" y="190"/>
                      <a:pt x="24" y="190"/>
                    </a:cubicBezTo>
                    <a:cubicBezTo>
                      <a:pt x="72" y="231"/>
                      <a:pt x="72" y="231"/>
                      <a:pt x="72" y="231"/>
                    </a:cubicBezTo>
                    <a:cubicBezTo>
                      <a:pt x="67" y="244"/>
                      <a:pt x="64" y="255"/>
                      <a:pt x="61" y="271"/>
                    </a:cubicBezTo>
                    <a:lnTo>
                      <a:pt x="61" y="271"/>
                    </a:lnTo>
                    <a:cubicBezTo>
                      <a:pt x="0" y="281"/>
                      <a:pt x="0" y="281"/>
                      <a:pt x="0" y="281"/>
                    </a:cubicBezTo>
                    <a:cubicBezTo>
                      <a:pt x="0" y="345"/>
                      <a:pt x="0" y="345"/>
                      <a:pt x="0" y="345"/>
                    </a:cubicBezTo>
                    <a:cubicBezTo>
                      <a:pt x="61" y="356"/>
                      <a:pt x="61" y="356"/>
                      <a:pt x="61" y="356"/>
                    </a:cubicBezTo>
                    <a:cubicBezTo>
                      <a:pt x="64" y="375"/>
                      <a:pt x="69" y="394"/>
                      <a:pt x="75" y="410"/>
                    </a:cubicBezTo>
                    <a:lnTo>
                      <a:pt x="75" y="410"/>
                    </a:lnTo>
                    <a:cubicBezTo>
                      <a:pt x="29" y="450"/>
                      <a:pt x="29" y="450"/>
                      <a:pt x="29" y="450"/>
                    </a:cubicBezTo>
                    <a:cubicBezTo>
                      <a:pt x="61" y="503"/>
                      <a:pt x="61" y="503"/>
                      <a:pt x="61" y="503"/>
                    </a:cubicBezTo>
                    <a:cubicBezTo>
                      <a:pt x="120" y="482"/>
                      <a:pt x="120" y="482"/>
                      <a:pt x="120" y="482"/>
                    </a:cubicBezTo>
                    <a:cubicBezTo>
                      <a:pt x="133" y="498"/>
                      <a:pt x="150" y="512"/>
                      <a:pt x="168" y="525"/>
                    </a:cubicBezTo>
                    <a:cubicBezTo>
                      <a:pt x="166" y="525"/>
                      <a:pt x="166" y="525"/>
                      <a:pt x="166" y="525"/>
                    </a:cubicBezTo>
                    <a:cubicBezTo>
                      <a:pt x="150" y="584"/>
                      <a:pt x="150" y="584"/>
                      <a:pt x="150" y="584"/>
                    </a:cubicBezTo>
                    <a:cubicBezTo>
                      <a:pt x="208" y="610"/>
                      <a:pt x="208" y="610"/>
                      <a:pt x="208" y="610"/>
                    </a:cubicBezTo>
                    <a:cubicBezTo>
                      <a:pt x="246" y="559"/>
                      <a:pt x="246" y="559"/>
                      <a:pt x="246" y="559"/>
                    </a:cubicBezTo>
                    <a:lnTo>
                      <a:pt x="246" y="559"/>
                    </a:lnTo>
                    <a:cubicBezTo>
                      <a:pt x="259" y="562"/>
                      <a:pt x="272" y="565"/>
                      <a:pt x="286" y="568"/>
                    </a:cubicBezTo>
                    <a:lnTo>
                      <a:pt x="286" y="568"/>
                    </a:lnTo>
                    <a:cubicBezTo>
                      <a:pt x="299" y="629"/>
                      <a:pt x="299" y="629"/>
                      <a:pt x="299" y="629"/>
                    </a:cubicBezTo>
                    <a:cubicBezTo>
                      <a:pt x="363" y="624"/>
                      <a:pt x="363" y="624"/>
                      <a:pt x="363" y="624"/>
                    </a:cubicBezTo>
                    <a:cubicBezTo>
                      <a:pt x="371" y="562"/>
                      <a:pt x="371" y="562"/>
                      <a:pt x="371" y="562"/>
                    </a:cubicBezTo>
                    <a:lnTo>
                      <a:pt x="371" y="562"/>
                    </a:lnTo>
                    <a:cubicBezTo>
                      <a:pt x="385" y="557"/>
                      <a:pt x="398" y="554"/>
                      <a:pt x="411" y="549"/>
                    </a:cubicBezTo>
                    <a:cubicBezTo>
                      <a:pt x="411" y="552"/>
                      <a:pt x="411" y="552"/>
                      <a:pt x="411" y="552"/>
                    </a:cubicBezTo>
                    <a:cubicBezTo>
                      <a:pt x="454" y="597"/>
                      <a:pt x="454" y="597"/>
                      <a:pt x="454" y="597"/>
                    </a:cubicBezTo>
                    <a:cubicBezTo>
                      <a:pt x="508" y="562"/>
                      <a:pt x="508" y="562"/>
                      <a:pt x="508" y="562"/>
                    </a:cubicBezTo>
                    <a:cubicBezTo>
                      <a:pt x="484" y="503"/>
                      <a:pt x="484" y="503"/>
                      <a:pt x="484" y="503"/>
                    </a:cubicBezTo>
                    <a:cubicBezTo>
                      <a:pt x="484" y="501"/>
                      <a:pt x="484" y="501"/>
                      <a:pt x="484" y="501"/>
                    </a:cubicBezTo>
                    <a:cubicBezTo>
                      <a:pt x="492" y="493"/>
                      <a:pt x="502" y="482"/>
                      <a:pt x="511" y="471"/>
                    </a:cubicBezTo>
                    <a:cubicBezTo>
                      <a:pt x="513" y="474"/>
                      <a:pt x="513" y="474"/>
                      <a:pt x="513" y="474"/>
                    </a:cubicBezTo>
                    <a:cubicBezTo>
                      <a:pt x="572" y="493"/>
                      <a:pt x="572" y="493"/>
                      <a:pt x="572" y="493"/>
                    </a:cubicBezTo>
                    <a:cubicBezTo>
                      <a:pt x="601" y="437"/>
                      <a:pt x="601" y="437"/>
                      <a:pt x="601" y="437"/>
                    </a:cubicBezTo>
                    <a:cubicBezTo>
                      <a:pt x="553" y="396"/>
                      <a:pt x="553" y="396"/>
                      <a:pt x="553" y="396"/>
                    </a:cubicBezTo>
                    <a:cubicBezTo>
                      <a:pt x="553" y="394"/>
                      <a:pt x="553" y="394"/>
                      <a:pt x="553" y="394"/>
                    </a:cubicBezTo>
                    <a:cubicBezTo>
                      <a:pt x="556" y="380"/>
                      <a:pt x="559" y="370"/>
                      <a:pt x="561" y="351"/>
                    </a:cubicBezTo>
                    <a:cubicBezTo>
                      <a:pt x="564" y="351"/>
                      <a:pt x="564" y="351"/>
                      <a:pt x="564" y="351"/>
                    </a:cubicBezTo>
                    <a:cubicBezTo>
                      <a:pt x="618" y="345"/>
                      <a:pt x="618" y="345"/>
                      <a:pt x="618" y="345"/>
                    </a:cubicBezTo>
                    <a:cubicBezTo>
                      <a:pt x="618" y="284"/>
                      <a:pt x="618" y="284"/>
                      <a:pt x="618" y="284"/>
                    </a:cubicBezTo>
                    <a:cubicBezTo>
                      <a:pt x="559" y="271"/>
                      <a:pt x="559" y="271"/>
                      <a:pt x="559" y="271"/>
                    </a:cubicBezTo>
                    <a:cubicBezTo>
                      <a:pt x="561" y="271"/>
                      <a:pt x="561" y="271"/>
                      <a:pt x="561" y="271"/>
                    </a:cubicBezTo>
                    <a:cubicBezTo>
                      <a:pt x="556" y="255"/>
                      <a:pt x="553" y="236"/>
                      <a:pt x="548" y="220"/>
                    </a:cubicBezTo>
                    <a:cubicBezTo>
                      <a:pt x="551" y="220"/>
                      <a:pt x="551" y="220"/>
                      <a:pt x="551" y="220"/>
                    </a:cubicBezTo>
                    <a:cubicBezTo>
                      <a:pt x="596" y="177"/>
                      <a:pt x="596" y="177"/>
                      <a:pt x="596" y="177"/>
                    </a:cubicBezTo>
                    <a:cubicBezTo>
                      <a:pt x="564" y="124"/>
                      <a:pt x="564" y="124"/>
                      <a:pt x="564" y="124"/>
                    </a:cubicBezTo>
                    <a:cubicBezTo>
                      <a:pt x="502" y="145"/>
                      <a:pt x="502" y="145"/>
                      <a:pt x="502" y="145"/>
                    </a:cubicBezTo>
                    <a:cubicBezTo>
                      <a:pt x="502" y="148"/>
                      <a:pt x="502" y="148"/>
                      <a:pt x="502" y="148"/>
                    </a:cubicBezTo>
                    <a:cubicBezTo>
                      <a:pt x="489" y="131"/>
                      <a:pt x="473" y="118"/>
                      <a:pt x="457" y="105"/>
                    </a:cubicBezTo>
                    <a:lnTo>
                      <a:pt x="457" y="105"/>
                    </a:lnTo>
                    <a:cubicBezTo>
                      <a:pt x="473" y="43"/>
                      <a:pt x="473" y="43"/>
                      <a:pt x="473" y="43"/>
                    </a:cubicBezTo>
                    <a:cubicBezTo>
                      <a:pt x="417" y="17"/>
                      <a:pt x="417" y="17"/>
                      <a:pt x="417" y="17"/>
                    </a:cubicBezTo>
                    <a:cubicBezTo>
                      <a:pt x="380" y="70"/>
                      <a:pt x="380" y="70"/>
                      <a:pt x="380" y="70"/>
                    </a:cubicBezTo>
                    <a:close/>
                    <a:moveTo>
                      <a:pt x="521" y="314"/>
                    </a:moveTo>
                    <a:lnTo>
                      <a:pt x="521" y="314"/>
                    </a:lnTo>
                    <a:cubicBezTo>
                      <a:pt x="521" y="431"/>
                      <a:pt x="428" y="525"/>
                      <a:pt x="312" y="525"/>
                    </a:cubicBezTo>
                    <a:cubicBezTo>
                      <a:pt x="195" y="525"/>
                      <a:pt x="101" y="431"/>
                      <a:pt x="101" y="314"/>
                    </a:cubicBezTo>
                    <a:cubicBezTo>
                      <a:pt x="101" y="199"/>
                      <a:pt x="195" y="102"/>
                      <a:pt x="312" y="102"/>
                    </a:cubicBezTo>
                    <a:cubicBezTo>
                      <a:pt x="428" y="102"/>
                      <a:pt x="521" y="199"/>
                      <a:pt x="521" y="314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12360" name="TextBox 310">
            <a:extLst>
              <a:ext uri="{FF2B5EF4-FFF2-40B4-BE49-F238E27FC236}">
                <a16:creationId xmlns:a16="http://schemas.microsoft.com/office/drawing/2014/main" id="{7767B4CA-0A1D-834A-92E9-0D015CA44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8975" y="4629150"/>
            <a:ext cx="1290702" cy="30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 Energy</a:t>
            </a:r>
            <a:endParaRPr lang="id-ID" altLang="en-US" sz="1400" b="1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361" name="TextBox 311">
            <a:extLst>
              <a:ext uri="{FF2B5EF4-FFF2-40B4-BE49-F238E27FC236}">
                <a16:creationId xmlns:a16="http://schemas.microsoft.com/office/drawing/2014/main" id="{008F7C77-A99E-964A-8C82-BFEDB46BA3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6750" y="4876800"/>
            <a:ext cx="2348707" cy="46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10" tIns="54855" rIns="109710" bIns="54855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Creativity is the key to success in the great and primary education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BB6C285-6776-174D-B529-A92FD9E32DAB}"/>
              </a:ext>
            </a:extLst>
          </p:cNvPr>
          <p:cNvSpPr/>
          <p:nvPr/>
        </p:nvSpPr>
        <p:spPr>
          <a:xfrm>
            <a:off x="3310732" y="4434682"/>
            <a:ext cx="2142331" cy="15001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17">
              <a:defRPr/>
            </a:pPr>
            <a:endParaRPr lang="en-US" sz="8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363" name="TextBox 314">
            <a:extLst>
              <a:ext uri="{FF2B5EF4-FFF2-40B4-BE49-F238E27FC236}">
                <a16:creationId xmlns:a16="http://schemas.microsoft.com/office/drawing/2014/main" id="{C94BF705-B5A4-B14D-9C8C-40608FF46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8019" y="4629150"/>
            <a:ext cx="1290702" cy="30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 Energy</a:t>
            </a:r>
            <a:endParaRPr lang="id-ID" altLang="en-US" sz="1400" b="1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364" name="TextBox 315">
            <a:extLst>
              <a:ext uri="{FF2B5EF4-FFF2-40B4-BE49-F238E27FC236}">
                <a16:creationId xmlns:a16="http://schemas.microsoft.com/office/drawing/2014/main" id="{E35B7DB7-99EE-B549-8038-9AE0513475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4876800"/>
            <a:ext cx="2348707" cy="46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10" tIns="54855" rIns="109710" bIns="54855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Creativity is the key to success in the great and primary education</a:t>
            </a:r>
          </a:p>
        </p:txBody>
      </p:sp>
      <p:sp>
        <p:nvSpPr>
          <p:cNvPr id="317" name="Rectangle 316">
            <a:extLst>
              <a:ext uri="{FF2B5EF4-FFF2-40B4-BE49-F238E27FC236}">
                <a16:creationId xmlns:a16="http://schemas.microsoft.com/office/drawing/2014/main" id="{75ED6573-CD94-B540-AF3E-605EF2D5EBE6}"/>
              </a:ext>
            </a:extLst>
          </p:cNvPr>
          <p:cNvSpPr/>
          <p:nvPr/>
        </p:nvSpPr>
        <p:spPr>
          <a:xfrm>
            <a:off x="5818982" y="4434682"/>
            <a:ext cx="2142331" cy="1500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17">
              <a:defRPr/>
            </a:pPr>
            <a:endParaRPr lang="en-US" sz="8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366" name="TextBox 317">
            <a:extLst>
              <a:ext uri="{FF2B5EF4-FFF2-40B4-BE49-F238E27FC236}">
                <a16:creationId xmlns:a16="http://schemas.microsoft.com/office/drawing/2014/main" id="{2352EC24-D762-1745-858F-9EEEBDD04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444" y="4629150"/>
            <a:ext cx="1290702" cy="30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 Energy</a:t>
            </a:r>
            <a:endParaRPr lang="id-ID" altLang="en-US" sz="1400" b="1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367" name="TextBox 318">
            <a:extLst>
              <a:ext uri="{FF2B5EF4-FFF2-40B4-BE49-F238E27FC236}">
                <a16:creationId xmlns:a16="http://schemas.microsoft.com/office/drawing/2014/main" id="{8B4CC6ED-2D72-9948-A8B1-CE098D06F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219" y="4876800"/>
            <a:ext cx="2348706" cy="46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10" tIns="54855" rIns="109710" bIns="54855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Creativity is the key to success in the great and primary education</a:t>
            </a:r>
          </a:p>
        </p:txBody>
      </p:sp>
      <p:sp>
        <p:nvSpPr>
          <p:cNvPr id="320" name="Rectangle 319">
            <a:extLst>
              <a:ext uri="{FF2B5EF4-FFF2-40B4-BE49-F238E27FC236}">
                <a16:creationId xmlns:a16="http://schemas.microsoft.com/office/drawing/2014/main" id="{9E7BE952-7903-0C42-A241-65D2A42985B1}"/>
              </a:ext>
            </a:extLst>
          </p:cNvPr>
          <p:cNvSpPr/>
          <p:nvPr/>
        </p:nvSpPr>
        <p:spPr>
          <a:xfrm>
            <a:off x="837407" y="4434682"/>
            <a:ext cx="2142331" cy="1500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17">
              <a:defRPr/>
            </a:pPr>
            <a:endParaRPr lang="en-US" sz="8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369" name="TextBox 320">
            <a:extLst>
              <a:ext uri="{FF2B5EF4-FFF2-40B4-BE49-F238E27FC236}">
                <a16:creationId xmlns:a16="http://schemas.microsoft.com/office/drawing/2014/main" id="{1C7DA088-8A34-1040-BF16-7565E2435D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8975" y="2774950"/>
            <a:ext cx="1290702" cy="30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 Energy</a:t>
            </a:r>
            <a:endParaRPr lang="id-ID" altLang="en-US" sz="1400" b="1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370" name="TextBox 321">
            <a:extLst>
              <a:ext uri="{FF2B5EF4-FFF2-40B4-BE49-F238E27FC236}">
                <a16:creationId xmlns:a16="http://schemas.microsoft.com/office/drawing/2014/main" id="{31EF5C64-3545-E44C-A2CC-89D48C4B7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6750" y="3023394"/>
            <a:ext cx="2348707" cy="46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10" tIns="54855" rIns="109710" bIns="54855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Creativity is the key to success in the great and primary education</a:t>
            </a:r>
          </a:p>
        </p:txBody>
      </p:sp>
      <p:sp>
        <p:nvSpPr>
          <p:cNvPr id="323" name="Rectangle 322">
            <a:extLst>
              <a:ext uri="{FF2B5EF4-FFF2-40B4-BE49-F238E27FC236}">
                <a16:creationId xmlns:a16="http://schemas.microsoft.com/office/drawing/2014/main" id="{2B31A28D-23A6-F446-A142-229F0DBE8659}"/>
              </a:ext>
            </a:extLst>
          </p:cNvPr>
          <p:cNvSpPr/>
          <p:nvPr/>
        </p:nvSpPr>
        <p:spPr>
          <a:xfrm>
            <a:off x="3310732" y="2580482"/>
            <a:ext cx="2142331" cy="1500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17">
              <a:defRPr/>
            </a:pPr>
            <a:endParaRPr lang="en-US" sz="8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372" name="TextBox 323">
            <a:extLst>
              <a:ext uri="{FF2B5EF4-FFF2-40B4-BE49-F238E27FC236}">
                <a16:creationId xmlns:a16="http://schemas.microsoft.com/office/drawing/2014/main" id="{84C3A462-A1AE-E445-8CD3-1AE3BD15CD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8019" y="2774950"/>
            <a:ext cx="1290702" cy="30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 Energy</a:t>
            </a:r>
            <a:endParaRPr lang="id-ID" altLang="en-US" sz="1400" b="1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373" name="TextBox 324">
            <a:extLst>
              <a:ext uri="{FF2B5EF4-FFF2-40B4-BE49-F238E27FC236}">
                <a16:creationId xmlns:a16="http://schemas.microsoft.com/office/drawing/2014/main" id="{2609C463-B53D-BF49-A12C-32CC44EE08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3023394"/>
            <a:ext cx="2348707" cy="46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10" tIns="54855" rIns="109710" bIns="54855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Creativity is the key to success in the great and primary education</a:t>
            </a:r>
          </a:p>
        </p:txBody>
      </p:sp>
      <p:sp>
        <p:nvSpPr>
          <p:cNvPr id="326" name="Rectangle 325">
            <a:extLst>
              <a:ext uri="{FF2B5EF4-FFF2-40B4-BE49-F238E27FC236}">
                <a16:creationId xmlns:a16="http://schemas.microsoft.com/office/drawing/2014/main" id="{101C2635-6A0C-6F4F-95D9-E44EB252A8F7}"/>
              </a:ext>
            </a:extLst>
          </p:cNvPr>
          <p:cNvSpPr/>
          <p:nvPr/>
        </p:nvSpPr>
        <p:spPr>
          <a:xfrm>
            <a:off x="5818982" y="2580482"/>
            <a:ext cx="2142331" cy="1500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17">
              <a:defRPr/>
            </a:pPr>
            <a:endParaRPr lang="en-US" sz="8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375" name="TextBox 326">
            <a:extLst>
              <a:ext uri="{FF2B5EF4-FFF2-40B4-BE49-F238E27FC236}">
                <a16:creationId xmlns:a16="http://schemas.microsoft.com/office/drawing/2014/main" id="{7F03741B-847F-1A4A-8E9C-59E5E8690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444" y="2774950"/>
            <a:ext cx="1290702" cy="30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 Energy</a:t>
            </a:r>
            <a:endParaRPr lang="id-ID" altLang="en-US" sz="1400" b="1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376" name="TextBox 327">
            <a:extLst>
              <a:ext uri="{FF2B5EF4-FFF2-40B4-BE49-F238E27FC236}">
                <a16:creationId xmlns:a16="http://schemas.microsoft.com/office/drawing/2014/main" id="{F235CC2B-E94B-5B48-AEB6-CA14AAFA56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219" y="3023394"/>
            <a:ext cx="2348706" cy="46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10" tIns="54855" rIns="109710" bIns="54855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Creativity is the key to success in the great and primary education</a:t>
            </a:r>
          </a:p>
        </p:txBody>
      </p:sp>
      <p:sp>
        <p:nvSpPr>
          <p:cNvPr id="329" name="Rectangle 328">
            <a:extLst>
              <a:ext uri="{FF2B5EF4-FFF2-40B4-BE49-F238E27FC236}">
                <a16:creationId xmlns:a16="http://schemas.microsoft.com/office/drawing/2014/main" id="{BE24DB23-724C-834F-82EF-84826B8AA266}"/>
              </a:ext>
            </a:extLst>
          </p:cNvPr>
          <p:cNvSpPr/>
          <p:nvPr/>
        </p:nvSpPr>
        <p:spPr>
          <a:xfrm>
            <a:off x="837407" y="2580482"/>
            <a:ext cx="2142331" cy="1500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17">
              <a:defRPr/>
            </a:pPr>
            <a:endParaRPr lang="en-US" sz="8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378" name="TextBox 329">
            <a:extLst>
              <a:ext uri="{FF2B5EF4-FFF2-40B4-BE49-F238E27FC236}">
                <a16:creationId xmlns:a16="http://schemas.microsoft.com/office/drawing/2014/main" id="{E63E9D43-46E4-9641-8E51-2342C94D73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628" y="3665538"/>
            <a:ext cx="469964" cy="707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4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id-ID" altLang="en-US" sz="4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379" name="TextBox 330">
            <a:extLst>
              <a:ext uri="{FF2B5EF4-FFF2-40B4-BE49-F238E27FC236}">
                <a16:creationId xmlns:a16="http://schemas.microsoft.com/office/drawing/2014/main" id="{CC0A86DB-430E-574C-8BE0-B0E0432CB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0403" y="3665538"/>
            <a:ext cx="469964" cy="707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4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id-ID" altLang="en-US" sz="4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380" name="TextBox 331">
            <a:extLst>
              <a:ext uri="{FF2B5EF4-FFF2-40B4-BE49-F238E27FC236}">
                <a16:creationId xmlns:a16="http://schemas.microsoft.com/office/drawing/2014/main" id="{894CBFF9-E481-0044-8336-83650311E3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1528" y="3665538"/>
            <a:ext cx="469964" cy="707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4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id-ID" altLang="en-US" sz="4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381" name="TextBox 332">
            <a:extLst>
              <a:ext uri="{FF2B5EF4-FFF2-40B4-BE49-F238E27FC236}">
                <a16:creationId xmlns:a16="http://schemas.microsoft.com/office/drawing/2014/main" id="{79CD2AF3-72FF-7542-BB3F-3469A2E26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628" y="1812925"/>
            <a:ext cx="469964" cy="707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id-ID" alt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382" name="TextBox 333">
            <a:extLst>
              <a:ext uri="{FF2B5EF4-FFF2-40B4-BE49-F238E27FC236}">
                <a16:creationId xmlns:a16="http://schemas.microsoft.com/office/drawing/2014/main" id="{01EEA0C6-83AB-8F49-A122-8BD60A1DF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0403" y="1812925"/>
            <a:ext cx="469964" cy="707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4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id-ID" altLang="en-US" sz="4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383" name="TextBox 334">
            <a:extLst>
              <a:ext uri="{FF2B5EF4-FFF2-40B4-BE49-F238E27FC236}">
                <a16:creationId xmlns:a16="http://schemas.microsoft.com/office/drawing/2014/main" id="{44FB51E9-CE54-314C-ADC8-72A2876B5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1528" y="1812925"/>
            <a:ext cx="469964" cy="707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id-ID" alt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9489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2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2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2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2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2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2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250"/>
                            </p:stCondLst>
                            <p:childTnLst>
                              <p:par>
                                <p:cTn id="36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312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50" fill="hold"/>
                                        <p:tgtEl>
                                          <p:spTgt spid="312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" fill="hold"/>
                                        <p:tgtEl>
                                          <p:spTgt spid="312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" fill="hold"/>
                                        <p:tgtEl>
                                          <p:spTgt spid="312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750"/>
                            </p:stCondLst>
                            <p:childTnLst>
                              <p:par>
                                <p:cTn id="46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2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2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250"/>
                            </p:stCondLst>
                            <p:childTnLst>
                              <p:par>
                                <p:cTn id="51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5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5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250" fill="hold"/>
                                        <p:tgtEl>
                                          <p:spTgt spid="312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50" fill="hold"/>
                                        <p:tgtEl>
                                          <p:spTgt spid="312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50"/>
                            </p:stCondLst>
                            <p:childTnLst>
                              <p:par>
                                <p:cTn id="61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50" fill="hold"/>
                                        <p:tgtEl>
                                          <p:spTgt spid="312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50" fill="hold"/>
                                        <p:tgtEl>
                                          <p:spTgt spid="312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2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12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5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5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750"/>
                            </p:stCondLst>
                            <p:childTnLst>
                              <p:par>
                                <p:cTn id="76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250" fill="hold"/>
                                        <p:tgtEl>
                                          <p:spTgt spid="312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250" fill="hold"/>
                                        <p:tgtEl>
                                          <p:spTgt spid="312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250" fill="hold"/>
                                        <p:tgtEl>
                                          <p:spTgt spid="312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250" fill="hold"/>
                                        <p:tgtEl>
                                          <p:spTgt spid="312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250"/>
                            </p:stCondLst>
                            <p:childTnLst>
                              <p:par>
                                <p:cTn id="86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2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12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750"/>
                            </p:stCondLst>
                            <p:childTnLst>
                              <p:par>
                                <p:cTn id="91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25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25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000"/>
                            </p:stCondLst>
                            <p:childTnLst>
                              <p:par>
                                <p:cTn id="96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250" fill="hold"/>
                                        <p:tgtEl>
                                          <p:spTgt spid="312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250" fill="hold"/>
                                        <p:tgtEl>
                                          <p:spTgt spid="312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250"/>
                            </p:stCondLst>
                            <p:childTnLst>
                              <p:par>
                                <p:cTn id="101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250" fill="hold"/>
                                        <p:tgtEl>
                                          <p:spTgt spid="312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250" fill="hold"/>
                                        <p:tgtEl>
                                          <p:spTgt spid="312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500"/>
                            </p:stCondLst>
                            <p:childTnLst>
                              <p:par>
                                <p:cTn id="106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12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12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1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8250"/>
                            </p:stCondLst>
                            <p:childTnLst>
                              <p:par>
                                <p:cTn id="116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250" fill="hold"/>
                                        <p:tgtEl>
                                          <p:spTgt spid="312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250" fill="hold"/>
                                        <p:tgtEl>
                                          <p:spTgt spid="312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8500"/>
                            </p:stCondLst>
                            <p:childTnLst>
                              <p:par>
                                <p:cTn id="121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250" fill="hold"/>
                                        <p:tgtEl>
                                          <p:spTgt spid="312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250" fill="hold"/>
                                        <p:tgtEl>
                                          <p:spTgt spid="312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8750"/>
                            </p:stCondLst>
                            <p:childTnLst>
                              <p:par>
                                <p:cTn id="126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12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12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9250"/>
                            </p:stCondLst>
                            <p:childTnLst>
                              <p:par>
                                <p:cTn id="131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25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25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9500"/>
                            </p:stCondLst>
                            <p:childTnLst>
                              <p:par>
                                <p:cTn id="136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250" fill="hold"/>
                                        <p:tgtEl>
                                          <p:spTgt spid="312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250" fill="hold"/>
                                        <p:tgtEl>
                                          <p:spTgt spid="312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9750"/>
                            </p:stCondLst>
                            <p:childTnLst>
                              <p:par>
                                <p:cTn id="141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250" fill="hold"/>
                                        <p:tgtEl>
                                          <p:spTgt spid="312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250" fill="hold"/>
                                        <p:tgtEl>
                                          <p:spTgt spid="312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312323" grpId="0"/>
      <p:bldP spid="312360" grpId="0"/>
      <p:bldP spid="312361" grpId="0"/>
      <p:bldP spid="22" grpId="0" animBg="1"/>
      <p:bldP spid="312363" grpId="0"/>
      <p:bldP spid="312364" grpId="0"/>
      <p:bldP spid="317" grpId="0" animBg="1"/>
      <p:bldP spid="312366" grpId="0"/>
      <p:bldP spid="312367" grpId="0"/>
      <p:bldP spid="320" grpId="0" animBg="1"/>
      <p:bldP spid="312369" grpId="0"/>
      <p:bldP spid="312370" grpId="0"/>
      <p:bldP spid="323" grpId="0" animBg="1"/>
      <p:bldP spid="312372" grpId="0"/>
      <p:bldP spid="312373" grpId="0"/>
      <p:bldP spid="326" grpId="0" animBg="1"/>
      <p:bldP spid="312375" grpId="0"/>
      <p:bldP spid="312376" grpId="0"/>
      <p:bldP spid="329" grpId="0" animBg="1"/>
      <p:bldP spid="312378" grpId="0"/>
      <p:bldP spid="312379" grpId="0"/>
      <p:bldP spid="312380" grpId="0"/>
      <p:bldP spid="312381" grpId="0"/>
      <p:bldP spid="312382" grpId="0"/>
      <p:bldP spid="31238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322CD6AE-B83E-4903-9687-BEE4E9328121}"/>
              </a:ext>
            </a:extLst>
          </p:cNvPr>
          <p:cNvGrpSpPr/>
          <p:nvPr/>
        </p:nvGrpSpPr>
        <p:grpSpPr>
          <a:xfrm>
            <a:off x="6903244" y="1526382"/>
            <a:ext cx="3829050" cy="4027487"/>
            <a:chOff x="6903244" y="1526382"/>
            <a:chExt cx="3829050" cy="4027487"/>
          </a:xfrm>
        </p:grpSpPr>
        <p:sp>
          <p:nvSpPr>
            <p:cNvPr id="7" name="Circular Arrow 6">
              <a:extLst>
                <a:ext uri="{FF2B5EF4-FFF2-40B4-BE49-F238E27FC236}">
                  <a16:creationId xmlns:a16="http://schemas.microsoft.com/office/drawing/2014/main" id="{4A5D9C9E-BC94-724E-9FCF-323372206B79}"/>
                </a:ext>
              </a:extLst>
            </p:cNvPr>
            <p:cNvSpPr/>
            <p:nvPr/>
          </p:nvSpPr>
          <p:spPr>
            <a:xfrm>
              <a:off x="8182769" y="3003550"/>
              <a:ext cx="2549525" cy="2550319"/>
            </a:xfrm>
            <a:prstGeom prst="circularArrow">
              <a:avLst>
                <a:gd name="adj1" fmla="val 4688"/>
                <a:gd name="adj2" fmla="val 299029"/>
                <a:gd name="adj3" fmla="val 2560327"/>
                <a:gd name="adj4" fmla="val 15769225"/>
                <a:gd name="adj5" fmla="val 5469"/>
              </a:avLst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Shape 7">
              <a:extLst>
                <a:ext uri="{FF2B5EF4-FFF2-40B4-BE49-F238E27FC236}">
                  <a16:creationId xmlns:a16="http://schemas.microsoft.com/office/drawing/2014/main" id="{410E2689-27A0-6744-9B0E-0AF82B9B36A4}"/>
                </a:ext>
              </a:extLst>
            </p:cNvPr>
            <p:cNvSpPr/>
            <p:nvPr/>
          </p:nvSpPr>
          <p:spPr>
            <a:xfrm>
              <a:off x="6903244" y="2516188"/>
              <a:ext cx="1852613" cy="1852613"/>
            </a:xfrm>
            <a:prstGeom prst="leftCircularArrow">
              <a:avLst>
                <a:gd name="adj1" fmla="val 6452"/>
                <a:gd name="adj2" fmla="val 429999"/>
                <a:gd name="adj3" fmla="val 10489124"/>
                <a:gd name="adj4" fmla="val 14837806"/>
                <a:gd name="adj5" fmla="val 7527"/>
              </a:avLst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Circular Arrow 8">
              <a:extLst>
                <a:ext uri="{FF2B5EF4-FFF2-40B4-BE49-F238E27FC236}">
                  <a16:creationId xmlns:a16="http://schemas.microsoft.com/office/drawing/2014/main" id="{C1677C47-F269-054C-831A-C5A88DB45921}"/>
                </a:ext>
              </a:extLst>
            </p:cNvPr>
            <p:cNvSpPr/>
            <p:nvPr/>
          </p:nvSpPr>
          <p:spPr>
            <a:xfrm>
              <a:off x="7643019" y="1526382"/>
              <a:ext cx="1997075" cy="1997869"/>
            </a:xfrm>
            <a:prstGeom prst="circularArrow">
              <a:avLst>
                <a:gd name="adj1" fmla="val 5984"/>
                <a:gd name="adj2" fmla="val 394124"/>
                <a:gd name="adj3" fmla="val 13313824"/>
                <a:gd name="adj4" fmla="val 10508221"/>
                <a:gd name="adj5" fmla="val 6981"/>
              </a:avLst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431111" name="TextBox 61">
            <a:extLst>
              <a:ext uri="{FF2B5EF4-FFF2-40B4-BE49-F238E27FC236}">
                <a16:creationId xmlns:a16="http://schemas.microsoft.com/office/drawing/2014/main" id="{F8CED83A-FE3B-A045-8386-797531EEB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663" y="4390232"/>
            <a:ext cx="5268913" cy="75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10" tIns="54855" rIns="109710" bIns="54855">
            <a:spAutoFit/>
          </a:bodyPr>
          <a:lstStyle>
            <a:lvl1pPr marL="342900" indent="-3429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has two main data statistical this methodologies ne used in data analysis which hase summarizes data. </a:t>
            </a:r>
            <a:r>
              <a:rPr lang="pt-BR" alt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sed an graecie prompta invenire. </a:t>
            </a:r>
            <a:endParaRPr lang="en-US" alt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Lato" pitchFamily="34" charset="0"/>
              <a:cs typeface="Arial" panose="020B0604020202020204" pitchFamily="34" charset="0"/>
            </a:endParaRPr>
          </a:p>
        </p:txBody>
      </p:sp>
      <p:sp>
        <p:nvSpPr>
          <p:cNvPr id="431112" name="TextBox 62">
            <a:extLst>
              <a:ext uri="{FF2B5EF4-FFF2-40B4-BE49-F238E27FC236}">
                <a16:creationId xmlns:a16="http://schemas.microsoft.com/office/drawing/2014/main" id="{EC32CE28-28A1-624D-B172-745773A1E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663" y="2468563"/>
            <a:ext cx="5268913" cy="75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10" tIns="54855" rIns="109710" bIns="54855">
            <a:spAutoFit/>
          </a:bodyPr>
          <a:lstStyle>
            <a:lvl1pPr marL="342900" indent="-3429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has two main data statistical this methodologies ne used in data analysis which </a:t>
            </a:r>
            <a:r>
              <a:rPr lang="en-US" alt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hase</a:t>
            </a:r>
            <a:r>
              <a:rPr lang="en-US" alt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summarizes data. </a:t>
            </a:r>
            <a:r>
              <a:rPr lang="pt-BR" alt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sed</a:t>
            </a:r>
            <a:r>
              <a:rPr lang="pt-BR" alt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pt-BR" alt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an</a:t>
            </a:r>
            <a:r>
              <a:rPr lang="pt-BR" alt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pt-BR" alt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graecie</a:t>
            </a:r>
            <a:r>
              <a:rPr lang="pt-BR" alt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pt-BR" alt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prompta</a:t>
            </a:r>
            <a:r>
              <a:rPr lang="pt-BR" alt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pt-BR" alt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invenire</a:t>
            </a:r>
            <a:r>
              <a:rPr lang="pt-BR" alt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. </a:t>
            </a:r>
            <a:endParaRPr lang="en-US" altLang="en-US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Lato" pitchFamily="34" charset="0"/>
              <a:cs typeface="Arial" panose="020B0604020202020204" pitchFamily="34" charset="0"/>
            </a:endParaRPr>
          </a:p>
        </p:txBody>
      </p:sp>
      <p:sp>
        <p:nvSpPr>
          <p:cNvPr id="431113" name="TextBox 63">
            <a:extLst>
              <a:ext uri="{FF2B5EF4-FFF2-40B4-BE49-F238E27FC236}">
                <a16:creationId xmlns:a16="http://schemas.microsoft.com/office/drawing/2014/main" id="{CA3305B4-A9CC-9B44-A655-25BF68ABE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663" y="3398838"/>
            <a:ext cx="5268913" cy="75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10" tIns="54855" rIns="109710" bIns="54855">
            <a:spAutoFit/>
          </a:bodyPr>
          <a:lstStyle>
            <a:lvl1pPr marL="342900" indent="-3429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has two main data statistical this methodologies ne used in data analysis which hase summarizes data. </a:t>
            </a:r>
            <a:r>
              <a:rPr lang="pt-BR" alt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sed an graecie prompta invenire. </a:t>
            </a:r>
            <a:endParaRPr lang="en-US" alt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Lato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FF4978A-2296-423F-9E0E-7370062C3B9D}"/>
              </a:ext>
            </a:extLst>
          </p:cNvPr>
          <p:cNvGrpSpPr/>
          <p:nvPr/>
        </p:nvGrpSpPr>
        <p:grpSpPr>
          <a:xfrm>
            <a:off x="8318500" y="3314700"/>
            <a:ext cx="1992313" cy="1991519"/>
            <a:chOff x="8318500" y="3314700"/>
            <a:chExt cx="1992313" cy="1991519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7DE29DB6-4BAC-C441-BCE1-FB7C18031FD4}"/>
                </a:ext>
              </a:extLst>
            </p:cNvPr>
            <p:cNvSpPr/>
            <p:nvPr/>
          </p:nvSpPr>
          <p:spPr>
            <a:xfrm>
              <a:off x="8318500" y="3314700"/>
              <a:ext cx="1992313" cy="1991519"/>
            </a:xfrm>
            <a:custGeom>
              <a:avLst/>
              <a:gdLst>
                <a:gd name="connsiteX0" fmla="*/ 2827740 w 3983830"/>
                <a:gd name="connsiteY0" fmla="*/ 635176 h 3983830"/>
                <a:gd name="connsiteX1" fmla="*/ 3137618 w 3983830"/>
                <a:gd name="connsiteY1" fmla="*/ 375143 h 3983830"/>
                <a:gd name="connsiteX2" fmla="*/ 3385176 w 3983830"/>
                <a:gd name="connsiteY2" fmla="*/ 582868 h 3983830"/>
                <a:gd name="connsiteX3" fmla="*/ 3182903 w 3983830"/>
                <a:gd name="connsiteY3" fmla="*/ 933193 h 3983830"/>
                <a:gd name="connsiteX4" fmla="*/ 3504289 w 3983830"/>
                <a:gd name="connsiteY4" fmla="*/ 1489850 h 3983830"/>
                <a:gd name="connsiteX5" fmla="*/ 3908816 w 3983830"/>
                <a:gd name="connsiteY5" fmla="*/ 1489840 h 3983830"/>
                <a:gd name="connsiteX6" fmla="*/ 3964932 w 3983830"/>
                <a:gd name="connsiteY6" fmla="*/ 1808093 h 3983830"/>
                <a:gd name="connsiteX7" fmla="*/ 3584798 w 3983830"/>
                <a:gd name="connsiteY7" fmla="*/ 1946439 h 3983830"/>
                <a:gd name="connsiteX8" fmla="*/ 3473182 w 3983830"/>
                <a:gd name="connsiteY8" fmla="*/ 2579446 h 3983830"/>
                <a:gd name="connsiteX9" fmla="*/ 3783074 w 3983830"/>
                <a:gd name="connsiteY9" fmla="*/ 2839463 h 3983830"/>
                <a:gd name="connsiteX10" fmla="*/ 3621493 w 3983830"/>
                <a:gd name="connsiteY10" fmla="*/ 3119330 h 3983830"/>
                <a:gd name="connsiteX11" fmla="*/ 3241365 w 3983830"/>
                <a:gd name="connsiteY11" fmla="*/ 2980964 h 3983830"/>
                <a:gd name="connsiteX12" fmla="*/ 2748973 w 3983830"/>
                <a:gd name="connsiteY12" fmla="*/ 3394130 h 3983830"/>
                <a:gd name="connsiteX13" fmla="*/ 2819229 w 3983830"/>
                <a:gd name="connsiteY13" fmla="*/ 3792509 h 3983830"/>
                <a:gd name="connsiteX14" fmla="*/ 2515555 w 3983830"/>
                <a:gd name="connsiteY14" fmla="*/ 3903038 h 3983830"/>
                <a:gd name="connsiteX15" fmla="*/ 2313301 w 3983830"/>
                <a:gd name="connsiteY15" fmla="*/ 3552702 h 3983830"/>
                <a:gd name="connsiteX16" fmla="*/ 1670529 w 3983830"/>
                <a:gd name="connsiteY16" fmla="*/ 3552702 h 3983830"/>
                <a:gd name="connsiteX17" fmla="*/ 1468275 w 3983830"/>
                <a:gd name="connsiteY17" fmla="*/ 3903038 h 3983830"/>
                <a:gd name="connsiteX18" fmla="*/ 1164601 w 3983830"/>
                <a:gd name="connsiteY18" fmla="*/ 3792509 h 3983830"/>
                <a:gd name="connsiteX19" fmla="*/ 1234857 w 3983830"/>
                <a:gd name="connsiteY19" fmla="*/ 3394130 h 3983830"/>
                <a:gd name="connsiteX20" fmla="*/ 742465 w 3983830"/>
                <a:gd name="connsiteY20" fmla="*/ 2980964 h 3983830"/>
                <a:gd name="connsiteX21" fmla="*/ 362337 w 3983830"/>
                <a:gd name="connsiteY21" fmla="*/ 3119330 h 3983830"/>
                <a:gd name="connsiteX22" fmla="*/ 200756 w 3983830"/>
                <a:gd name="connsiteY22" fmla="*/ 2839463 h 3983830"/>
                <a:gd name="connsiteX23" fmla="*/ 510648 w 3983830"/>
                <a:gd name="connsiteY23" fmla="*/ 2579446 h 3983830"/>
                <a:gd name="connsiteX24" fmla="*/ 399032 w 3983830"/>
                <a:gd name="connsiteY24" fmla="*/ 1946439 h 3983830"/>
                <a:gd name="connsiteX25" fmla="*/ 18898 w 3983830"/>
                <a:gd name="connsiteY25" fmla="*/ 1808093 h 3983830"/>
                <a:gd name="connsiteX26" fmla="*/ 75014 w 3983830"/>
                <a:gd name="connsiteY26" fmla="*/ 1489840 h 3983830"/>
                <a:gd name="connsiteX27" fmla="*/ 479541 w 3983830"/>
                <a:gd name="connsiteY27" fmla="*/ 1489850 h 3983830"/>
                <a:gd name="connsiteX28" fmla="*/ 800927 w 3983830"/>
                <a:gd name="connsiteY28" fmla="*/ 933193 h 3983830"/>
                <a:gd name="connsiteX29" fmla="*/ 598654 w 3983830"/>
                <a:gd name="connsiteY29" fmla="*/ 582868 h 3983830"/>
                <a:gd name="connsiteX30" fmla="*/ 846212 w 3983830"/>
                <a:gd name="connsiteY30" fmla="*/ 375143 h 3983830"/>
                <a:gd name="connsiteX31" fmla="*/ 1156090 w 3983830"/>
                <a:gd name="connsiteY31" fmla="*/ 635176 h 3983830"/>
                <a:gd name="connsiteX32" fmla="*/ 1760098 w 3983830"/>
                <a:gd name="connsiteY32" fmla="*/ 415335 h 3983830"/>
                <a:gd name="connsiteX33" fmla="*/ 1830333 w 3983830"/>
                <a:gd name="connsiteY33" fmla="*/ 16952 h 3983830"/>
                <a:gd name="connsiteX34" fmla="*/ 2153497 w 3983830"/>
                <a:gd name="connsiteY34" fmla="*/ 16952 h 3983830"/>
                <a:gd name="connsiteX35" fmla="*/ 2223731 w 3983830"/>
                <a:gd name="connsiteY35" fmla="*/ 415335 h 3983830"/>
                <a:gd name="connsiteX36" fmla="*/ 2827739 w 3983830"/>
                <a:gd name="connsiteY36" fmla="*/ 635176 h 3983830"/>
                <a:gd name="connsiteX37" fmla="*/ 2827740 w 3983830"/>
                <a:gd name="connsiteY37" fmla="*/ 635176 h 3983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83830" h="3983830">
                  <a:moveTo>
                    <a:pt x="2827740" y="635176"/>
                  </a:moveTo>
                  <a:lnTo>
                    <a:pt x="3137618" y="375143"/>
                  </a:lnTo>
                  <a:lnTo>
                    <a:pt x="3385176" y="582868"/>
                  </a:lnTo>
                  <a:lnTo>
                    <a:pt x="3182903" y="933193"/>
                  </a:lnTo>
                  <a:cubicBezTo>
                    <a:pt x="3326731" y="1094989"/>
                    <a:pt x="3436083" y="1284394"/>
                    <a:pt x="3504289" y="1489850"/>
                  </a:cubicBezTo>
                  <a:lnTo>
                    <a:pt x="3908816" y="1489840"/>
                  </a:lnTo>
                  <a:lnTo>
                    <a:pt x="3964932" y="1808093"/>
                  </a:lnTo>
                  <a:lnTo>
                    <a:pt x="3584798" y="1946439"/>
                  </a:lnTo>
                  <a:cubicBezTo>
                    <a:pt x="3590976" y="2162832"/>
                    <a:pt x="3552998" y="2378216"/>
                    <a:pt x="3473182" y="2579446"/>
                  </a:cubicBezTo>
                  <a:lnTo>
                    <a:pt x="3783074" y="2839463"/>
                  </a:lnTo>
                  <a:lnTo>
                    <a:pt x="3621493" y="3119330"/>
                  </a:lnTo>
                  <a:lnTo>
                    <a:pt x="3241365" y="2980964"/>
                  </a:lnTo>
                  <a:cubicBezTo>
                    <a:pt x="3107003" y="3150702"/>
                    <a:pt x="2939464" y="3291283"/>
                    <a:pt x="2748973" y="3394130"/>
                  </a:cubicBezTo>
                  <a:lnTo>
                    <a:pt x="2819229" y="3792509"/>
                  </a:lnTo>
                  <a:lnTo>
                    <a:pt x="2515555" y="3903038"/>
                  </a:lnTo>
                  <a:lnTo>
                    <a:pt x="2313301" y="3552702"/>
                  </a:lnTo>
                  <a:cubicBezTo>
                    <a:pt x="2101268" y="3596362"/>
                    <a:pt x="1882562" y="3596362"/>
                    <a:pt x="1670529" y="3552702"/>
                  </a:cubicBezTo>
                  <a:lnTo>
                    <a:pt x="1468275" y="3903038"/>
                  </a:lnTo>
                  <a:lnTo>
                    <a:pt x="1164601" y="3792509"/>
                  </a:lnTo>
                  <a:lnTo>
                    <a:pt x="1234857" y="3394130"/>
                  </a:lnTo>
                  <a:cubicBezTo>
                    <a:pt x="1044366" y="3291284"/>
                    <a:pt x="876828" y="3150702"/>
                    <a:pt x="742465" y="2980964"/>
                  </a:cubicBezTo>
                  <a:lnTo>
                    <a:pt x="362337" y="3119330"/>
                  </a:lnTo>
                  <a:lnTo>
                    <a:pt x="200756" y="2839463"/>
                  </a:lnTo>
                  <a:lnTo>
                    <a:pt x="510648" y="2579446"/>
                  </a:lnTo>
                  <a:cubicBezTo>
                    <a:pt x="430832" y="2378216"/>
                    <a:pt x="392854" y="2162833"/>
                    <a:pt x="399032" y="1946439"/>
                  </a:cubicBezTo>
                  <a:lnTo>
                    <a:pt x="18898" y="1808093"/>
                  </a:lnTo>
                  <a:lnTo>
                    <a:pt x="75014" y="1489840"/>
                  </a:lnTo>
                  <a:lnTo>
                    <a:pt x="479541" y="1489850"/>
                  </a:lnTo>
                  <a:cubicBezTo>
                    <a:pt x="547747" y="1284394"/>
                    <a:pt x="657099" y="1094989"/>
                    <a:pt x="800927" y="933193"/>
                  </a:cubicBezTo>
                  <a:lnTo>
                    <a:pt x="598654" y="582868"/>
                  </a:lnTo>
                  <a:lnTo>
                    <a:pt x="846212" y="375143"/>
                  </a:lnTo>
                  <a:lnTo>
                    <a:pt x="1156090" y="635176"/>
                  </a:lnTo>
                  <a:cubicBezTo>
                    <a:pt x="1340403" y="521629"/>
                    <a:pt x="1545919" y="446827"/>
                    <a:pt x="1760098" y="415335"/>
                  </a:cubicBezTo>
                  <a:lnTo>
                    <a:pt x="1830333" y="16952"/>
                  </a:lnTo>
                  <a:lnTo>
                    <a:pt x="2153497" y="16952"/>
                  </a:lnTo>
                  <a:lnTo>
                    <a:pt x="2223731" y="415335"/>
                  </a:lnTo>
                  <a:cubicBezTo>
                    <a:pt x="2437910" y="446827"/>
                    <a:pt x="2643426" y="521629"/>
                    <a:pt x="2827739" y="635176"/>
                  </a:cubicBezTo>
                  <a:lnTo>
                    <a:pt x="2827740" y="635176"/>
                  </a:lnTo>
                  <a:close/>
                </a:path>
              </a:pathLst>
            </a:custGeom>
            <a:solidFill>
              <a:schemeClr val="accent5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441739" tIns="507872" rIns="441739" bIns="542708" spcCol="1270" anchor="ctr"/>
            <a:lstStyle/>
            <a:p>
              <a:pPr algn="ctr" defTabSz="1444625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32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1114" name="Freeform 38">
              <a:extLst>
                <a:ext uri="{FF2B5EF4-FFF2-40B4-BE49-F238E27FC236}">
                  <a16:creationId xmlns:a16="http://schemas.microsoft.com/office/drawing/2014/main" id="{7DB3617C-0A70-374B-85A3-AF49CC547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59863" y="4043363"/>
              <a:ext cx="554038" cy="557213"/>
            </a:xfrm>
            <a:custGeom>
              <a:avLst/>
              <a:gdLst>
                <a:gd name="T0" fmla="*/ 1367538190 w 619"/>
                <a:gd name="T1" fmla="*/ 573664222 h 619"/>
                <a:gd name="T2" fmla="*/ 1367538190 w 619"/>
                <a:gd name="T3" fmla="*/ 573664222 h 619"/>
                <a:gd name="T4" fmla="*/ 1274660382 w 619"/>
                <a:gd name="T5" fmla="*/ 573664222 h 619"/>
                <a:gd name="T6" fmla="*/ 896745943 w 619"/>
                <a:gd name="T7" fmla="*/ 1289935235 h 619"/>
                <a:gd name="T8" fmla="*/ 659748571 w 619"/>
                <a:gd name="T9" fmla="*/ 1098713228 h 619"/>
                <a:gd name="T10" fmla="*/ 566872553 w 619"/>
                <a:gd name="T11" fmla="*/ 1098713228 h 619"/>
                <a:gd name="T12" fmla="*/ 566872553 w 619"/>
                <a:gd name="T13" fmla="*/ 1144087789 h 619"/>
                <a:gd name="T14" fmla="*/ 848706685 w 619"/>
                <a:gd name="T15" fmla="*/ 1429299572 h 619"/>
                <a:gd name="T16" fmla="*/ 941584494 w 619"/>
                <a:gd name="T17" fmla="*/ 1429299572 h 619"/>
                <a:gd name="T18" fmla="*/ 1412374950 w 619"/>
                <a:gd name="T19" fmla="*/ 667653998 h 619"/>
                <a:gd name="T20" fmla="*/ 1367538190 w 619"/>
                <a:gd name="T21" fmla="*/ 573664222 h 619"/>
                <a:gd name="T22" fmla="*/ 1745452629 w 619"/>
                <a:gd name="T23" fmla="*/ 0 h 619"/>
                <a:gd name="T24" fmla="*/ 1745452629 w 619"/>
                <a:gd name="T25" fmla="*/ 0 h 619"/>
                <a:gd name="T26" fmla="*/ 233794874 w 619"/>
                <a:gd name="T27" fmla="*/ 0 h 619"/>
                <a:gd name="T28" fmla="*/ 0 w 619"/>
                <a:gd name="T29" fmla="*/ 239837223 h 619"/>
                <a:gd name="T30" fmla="*/ 0 w 619"/>
                <a:gd name="T31" fmla="*/ 1766367226 h 619"/>
                <a:gd name="T32" fmla="*/ 233794874 w 619"/>
                <a:gd name="T33" fmla="*/ 2002963794 h 619"/>
                <a:gd name="T34" fmla="*/ 1745452629 w 619"/>
                <a:gd name="T35" fmla="*/ 2002963794 h 619"/>
                <a:gd name="T36" fmla="*/ 1979247503 w 619"/>
                <a:gd name="T37" fmla="*/ 1766367226 h 619"/>
                <a:gd name="T38" fmla="*/ 1979247503 w 619"/>
                <a:gd name="T39" fmla="*/ 239837223 h 619"/>
                <a:gd name="T40" fmla="*/ 1745452629 w 619"/>
                <a:gd name="T41" fmla="*/ 0 h 619"/>
                <a:gd name="T42" fmla="*/ 1886369695 w 619"/>
                <a:gd name="T43" fmla="*/ 1766367226 h 619"/>
                <a:gd name="T44" fmla="*/ 1886369695 w 619"/>
                <a:gd name="T45" fmla="*/ 1766367226 h 619"/>
                <a:gd name="T46" fmla="*/ 1745452629 w 619"/>
                <a:gd name="T47" fmla="*/ 1908974018 h 619"/>
                <a:gd name="T48" fmla="*/ 233794874 w 619"/>
                <a:gd name="T49" fmla="*/ 1908974018 h 619"/>
                <a:gd name="T50" fmla="*/ 92877808 w 619"/>
                <a:gd name="T51" fmla="*/ 1766367226 h 619"/>
                <a:gd name="T52" fmla="*/ 92877808 w 619"/>
                <a:gd name="T53" fmla="*/ 239837223 h 619"/>
                <a:gd name="T54" fmla="*/ 233794874 w 619"/>
                <a:gd name="T55" fmla="*/ 93989776 h 619"/>
                <a:gd name="T56" fmla="*/ 1745452629 w 619"/>
                <a:gd name="T57" fmla="*/ 93989776 h 619"/>
                <a:gd name="T58" fmla="*/ 1886369695 w 619"/>
                <a:gd name="T59" fmla="*/ 239837223 h 619"/>
                <a:gd name="T60" fmla="*/ 1886369695 w 619"/>
                <a:gd name="T61" fmla="*/ 1766367226 h 61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619" h="619">
                  <a:moveTo>
                    <a:pt x="427" y="177"/>
                  </a:moveTo>
                  <a:lnTo>
                    <a:pt x="427" y="177"/>
                  </a:lnTo>
                  <a:cubicBezTo>
                    <a:pt x="412" y="162"/>
                    <a:pt x="412" y="177"/>
                    <a:pt x="398" y="177"/>
                  </a:cubicBezTo>
                  <a:cubicBezTo>
                    <a:pt x="280" y="398"/>
                    <a:pt x="280" y="398"/>
                    <a:pt x="280" y="398"/>
                  </a:cubicBezTo>
                  <a:cubicBezTo>
                    <a:pt x="206" y="339"/>
                    <a:pt x="206" y="339"/>
                    <a:pt x="206" y="339"/>
                  </a:cubicBezTo>
                  <a:cubicBezTo>
                    <a:pt x="191" y="324"/>
                    <a:pt x="191" y="324"/>
                    <a:pt x="177" y="339"/>
                  </a:cubicBezTo>
                  <a:cubicBezTo>
                    <a:pt x="162" y="339"/>
                    <a:pt x="162" y="353"/>
                    <a:pt x="177" y="353"/>
                  </a:cubicBezTo>
                  <a:cubicBezTo>
                    <a:pt x="265" y="441"/>
                    <a:pt x="265" y="441"/>
                    <a:pt x="265" y="441"/>
                  </a:cubicBezTo>
                  <a:cubicBezTo>
                    <a:pt x="280" y="457"/>
                    <a:pt x="280" y="457"/>
                    <a:pt x="294" y="441"/>
                  </a:cubicBezTo>
                  <a:lnTo>
                    <a:pt x="441" y="206"/>
                  </a:lnTo>
                  <a:cubicBezTo>
                    <a:pt x="441" y="191"/>
                    <a:pt x="441" y="177"/>
                    <a:pt x="427" y="177"/>
                  </a:cubicBezTo>
                  <a:close/>
                  <a:moveTo>
                    <a:pt x="545" y="0"/>
                  </a:moveTo>
                  <a:lnTo>
                    <a:pt x="545" y="0"/>
                  </a:lnTo>
                  <a:cubicBezTo>
                    <a:pt x="73" y="0"/>
                    <a:pt x="73" y="0"/>
                    <a:pt x="73" y="0"/>
                  </a:cubicBezTo>
                  <a:cubicBezTo>
                    <a:pt x="29" y="0"/>
                    <a:pt x="0" y="29"/>
                    <a:pt x="0" y="74"/>
                  </a:cubicBezTo>
                  <a:cubicBezTo>
                    <a:pt x="0" y="545"/>
                    <a:pt x="0" y="545"/>
                    <a:pt x="0" y="545"/>
                  </a:cubicBezTo>
                  <a:cubicBezTo>
                    <a:pt x="0" y="589"/>
                    <a:pt x="29" y="618"/>
                    <a:pt x="73" y="618"/>
                  </a:cubicBezTo>
                  <a:cubicBezTo>
                    <a:pt x="545" y="618"/>
                    <a:pt x="545" y="618"/>
                    <a:pt x="545" y="618"/>
                  </a:cubicBezTo>
                  <a:cubicBezTo>
                    <a:pt x="589" y="618"/>
                    <a:pt x="618" y="589"/>
                    <a:pt x="618" y="545"/>
                  </a:cubicBezTo>
                  <a:cubicBezTo>
                    <a:pt x="618" y="74"/>
                    <a:pt x="618" y="74"/>
                    <a:pt x="618" y="74"/>
                  </a:cubicBezTo>
                  <a:cubicBezTo>
                    <a:pt x="618" y="29"/>
                    <a:pt x="589" y="0"/>
                    <a:pt x="545" y="0"/>
                  </a:cubicBezTo>
                  <a:close/>
                  <a:moveTo>
                    <a:pt x="589" y="545"/>
                  </a:moveTo>
                  <a:lnTo>
                    <a:pt x="589" y="545"/>
                  </a:lnTo>
                  <a:cubicBezTo>
                    <a:pt x="589" y="559"/>
                    <a:pt x="559" y="589"/>
                    <a:pt x="545" y="589"/>
                  </a:cubicBezTo>
                  <a:cubicBezTo>
                    <a:pt x="73" y="589"/>
                    <a:pt x="73" y="589"/>
                    <a:pt x="73" y="589"/>
                  </a:cubicBezTo>
                  <a:cubicBezTo>
                    <a:pt x="59" y="589"/>
                    <a:pt x="29" y="559"/>
                    <a:pt x="29" y="545"/>
                  </a:cubicBezTo>
                  <a:cubicBezTo>
                    <a:pt x="29" y="74"/>
                    <a:pt x="29" y="74"/>
                    <a:pt x="29" y="74"/>
                  </a:cubicBezTo>
                  <a:cubicBezTo>
                    <a:pt x="29" y="59"/>
                    <a:pt x="59" y="29"/>
                    <a:pt x="73" y="29"/>
                  </a:cubicBezTo>
                  <a:cubicBezTo>
                    <a:pt x="545" y="29"/>
                    <a:pt x="545" y="29"/>
                    <a:pt x="545" y="29"/>
                  </a:cubicBezTo>
                  <a:cubicBezTo>
                    <a:pt x="559" y="29"/>
                    <a:pt x="589" y="59"/>
                    <a:pt x="589" y="74"/>
                  </a:cubicBezTo>
                  <a:lnTo>
                    <a:pt x="589" y="5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1899" tIns="60950" rIns="121899" bIns="60950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A2DA663-AC3E-4296-8B2D-225749E55877}"/>
              </a:ext>
            </a:extLst>
          </p:cNvPr>
          <p:cNvGrpSpPr/>
          <p:nvPr/>
        </p:nvGrpSpPr>
        <p:grpSpPr>
          <a:xfrm>
            <a:off x="7159625" y="2844007"/>
            <a:ext cx="1448594" cy="1448594"/>
            <a:chOff x="7159625" y="2844007"/>
            <a:chExt cx="1448594" cy="1448594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C47C2CC1-ADA4-8E47-99B2-01951E4C0D32}"/>
                </a:ext>
              </a:extLst>
            </p:cNvPr>
            <p:cNvSpPr/>
            <p:nvPr/>
          </p:nvSpPr>
          <p:spPr>
            <a:xfrm>
              <a:off x="7159625" y="2844007"/>
              <a:ext cx="1448594" cy="1448594"/>
            </a:xfrm>
            <a:custGeom>
              <a:avLst/>
              <a:gdLst>
                <a:gd name="connsiteX0" fmla="*/ 2167919 w 2897331"/>
                <a:gd name="connsiteY0" fmla="*/ 733820 h 2897331"/>
                <a:gd name="connsiteX1" fmla="*/ 2595373 w 2897331"/>
                <a:gd name="connsiteY1" fmla="*/ 604994 h 2897331"/>
                <a:gd name="connsiteX2" fmla="*/ 2752661 w 2897331"/>
                <a:gd name="connsiteY2" fmla="*/ 877423 h 2897331"/>
                <a:gd name="connsiteX3" fmla="*/ 2427366 w 2897331"/>
                <a:gd name="connsiteY3" fmla="*/ 1183196 h 2897331"/>
                <a:gd name="connsiteX4" fmla="*/ 2427366 w 2897331"/>
                <a:gd name="connsiteY4" fmla="*/ 1714135 h 2897331"/>
                <a:gd name="connsiteX5" fmla="*/ 2752661 w 2897331"/>
                <a:gd name="connsiteY5" fmla="*/ 2019908 h 2897331"/>
                <a:gd name="connsiteX6" fmla="*/ 2595373 w 2897331"/>
                <a:gd name="connsiteY6" fmla="*/ 2292337 h 2897331"/>
                <a:gd name="connsiteX7" fmla="*/ 2167919 w 2897331"/>
                <a:gd name="connsiteY7" fmla="*/ 2163511 h 2897331"/>
                <a:gd name="connsiteX8" fmla="*/ 1708112 w 2897331"/>
                <a:gd name="connsiteY8" fmla="*/ 2428980 h 2897331"/>
                <a:gd name="connsiteX9" fmla="*/ 1605953 w 2897331"/>
                <a:gd name="connsiteY9" fmla="*/ 2863580 h 2897331"/>
                <a:gd name="connsiteX10" fmla="*/ 1291378 w 2897331"/>
                <a:gd name="connsiteY10" fmla="*/ 2863580 h 2897331"/>
                <a:gd name="connsiteX11" fmla="*/ 1189218 w 2897331"/>
                <a:gd name="connsiteY11" fmla="*/ 2428980 h 2897331"/>
                <a:gd name="connsiteX12" fmla="*/ 729411 w 2897331"/>
                <a:gd name="connsiteY12" fmla="*/ 2163511 h 2897331"/>
                <a:gd name="connsiteX13" fmla="*/ 301958 w 2897331"/>
                <a:gd name="connsiteY13" fmla="*/ 2292337 h 2897331"/>
                <a:gd name="connsiteX14" fmla="*/ 144670 w 2897331"/>
                <a:gd name="connsiteY14" fmla="*/ 2019908 h 2897331"/>
                <a:gd name="connsiteX15" fmla="*/ 469965 w 2897331"/>
                <a:gd name="connsiteY15" fmla="*/ 1714135 h 2897331"/>
                <a:gd name="connsiteX16" fmla="*/ 469965 w 2897331"/>
                <a:gd name="connsiteY16" fmla="*/ 1183196 h 2897331"/>
                <a:gd name="connsiteX17" fmla="*/ 144670 w 2897331"/>
                <a:gd name="connsiteY17" fmla="*/ 877423 h 2897331"/>
                <a:gd name="connsiteX18" fmla="*/ 301958 w 2897331"/>
                <a:gd name="connsiteY18" fmla="*/ 604994 h 2897331"/>
                <a:gd name="connsiteX19" fmla="*/ 729412 w 2897331"/>
                <a:gd name="connsiteY19" fmla="*/ 733820 h 2897331"/>
                <a:gd name="connsiteX20" fmla="*/ 1189219 w 2897331"/>
                <a:gd name="connsiteY20" fmla="*/ 468351 h 2897331"/>
                <a:gd name="connsiteX21" fmla="*/ 1291378 w 2897331"/>
                <a:gd name="connsiteY21" fmla="*/ 33751 h 2897331"/>
                <a:gd name="connsiteX22" fmla="*/ 1605953 w 2897331"/>
                <a:gd name="connsiteY22" fmla="*/ 33751 h 2897331"/>
                <a:gd name="connsiteX23" fmla="*/ 1708113 w 2897331"/>
                <a:gd name="connsiteY23" fmla="*/ 468351 h 2897331"/>
                <a:gd name="connsiteX24" fmla="*/ 2167920 w 2897331"/>
                <a:gd name="connsiteY24" fmla="*/ 733820 h 2897331"/>
                <a:gd name="connsiteX25" fmla="*/ 2167919 w 2897331"/>
                <a:gd name="connsiteY25" fmla="*/ 733820 h 2897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97331" h="2897331">
                  <a:moveTo>
                    <a:pt x="2167919" y="733820"/>
                  </a:moveTo>
                  <a:lnTo>
                    <a:pt x="2595373" y="604994"/>
                  </a:lnTo>
                  <a:lnTo>
                    <a:pt x="2752661" y="877423"/>
                  </a:lnTo>
                  <a:lnTo>
                    <a:pt x="2427366" y="1183196"/>
                  </a:lnTo>
                  <a:cubicBezTo>
                    <a:pt x="2474519" y="1357035"/>
                    <a:pt x="2474519" y="1540296"/>
                    <a:pt x="2427366" y="1714135"/>
                  </a:cubicBezTo>
                  <a:lnTo>
                    <a:pt x="2752661" y="2019908"/>
                  </a:lnTo>
                  <a:lnTo>
                    <a:pt x="2595373" y="2292337"/>
                  </a:lnTo>
                  <a:lnTo>
                    <a:pt x="2167919" y="2163511"/>
                  </a:lnTo>
                  <a:cubicBezTo>
                    <a:pt x="2040947" y="2291266"/>
                    <a:pt x="1882238" y="2382897"/>
                    <a:pt x="1708112" y="2428980"/>
                  </a:cubicBezTo>
                  <a:lnTo>
                    <a:pt x="1605953" y="2863580"/>
                  </a:lnTo>
                  <a:lnTo>
                    <a:pt x="1291378" y="2863580"/>
                  </a:lnTo>
                  <a:lnTo>
                    <a:pt x="1189218" y="2428980"/>
                  </a:lnTo>
                  <a:cubicBezTo>
                    <a:pt x="1015093" y="2382896"/>
                    <a:pt x="856384" y="2291266"/>
                    <a:pt x="729411" y="2163511"/>
                  </a:cubicBezTo>
                  <a:lnTo>
                    <a:pt x="301958" y="2292337"/>
                  </a:lnTo>
                  <a:lnTo>
                    <a:pt x="144670" y="2019908"/>
                  </a:lnTo>
                  <a:lnTo>
                    <a:pt x="469965" y="1714135"/>
                  </a:lnTo>
                  <a:cubicBezTo>
                    <a:pt x="422812" y="1540296"/>
                    <a:pt x="422812" y="1357035"/>
                    <a:pt x="469965" y="1183196"/>
                  </a:cubicBezTo>
                  <a:lnTo>
                    <a:pt x="144670" y="877423"/>
                  </a:lnTo>
                  <a:lnTo>
                    <a:pt x="301958" y="604994"/>
                  </a:lnTo>
                  <a:lnTo>
                    <a:pt x="729412" y="733820"/>
                  </a:lnTo>
                  <a:cubicBezTo>
                    <a:pt x="856384" y="606065"/>
                    <a:pt x="1015093" y="514434"/>
                    <a:pt x="1189219" y="468351"/>
                  </a:cubicBezTo>
                  <a:lnTo>
                    <a:pt x="1291378" y="33751"/>
                  </a:lnTo>
                  <a:lnTo>
                    <a:pt x="1605953" y="33751"/>
                  </a:lnTo>
                  <a:lnTo>
                    <a:pt x="1708113" y="468351"/>
                  </a:lnTo>
                  <a:cubicBezTo>
                    <a:pt x="1882238" y="514435"/>
                    <a:pt x="2040947" y="606065"/>
                    <a:pt x="2167920" y="733820"/>
                  </a:cubicBezTo>
                  <a:lnTo>
                    <a:pt x="2167919" y="733820"/>
                  </a:lnTo>
                  <a:close/>
                </a:path>
              </a:pathLst>
            </a:custGeom>
            <a:solidFill>
              <a:schemeClr val="accent4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92646" tIns="394850" rIns="392646" bIns="39485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2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1115" name="Freeform 82">
              <a:extLst>
                <a:ext uri="{FF2B5EF4-FFF2-40B4-BE49-F238E27FC236}">
                  <a16:creationId xmlns:a16="http://schemas.microsoft.com/office/drawing/2014/main" id="{2F3F1099-AF18-3840-B09E-14813DCCCF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17619" y="3314700"/>
              <a:ext cx="554038" cy="569913"/>
            </a:xfrm>
            <a:custGeom>
              <a:avLst/>
              <a:gdLst>
                <a:gd name="T0" fmla="*/ 1037663010 w 619"/>
                <a:gd name="T1" fmla="*/ 1663844735 h 635"/>
                <a:gd name="T2" fmla="*/ 1037663010 w 619"/>
                <a:gd name="T3" fmla="*/ 1663844735 h 635"/>
                <a:gd name="T4" fmla="*/ 989623752 w 619"/>
                <a:gd name="T5" fmla="*/ 1708988985 h 635"/>
                <a:gd name="T6" fmla="*/ 1037663010 w 619"/>
                <a:gd name="T7" fmla="*/ 1757357055 h 635"/>
                <a:gd name="T8" fmla="*/ 1130540818 w 619"/>
                <a:gd name="T9" fmla="*/ 1708988985 h 635"/>
                <a:gd name="T10" fmla="*/ 1037663010 w 619"/>
                <a:gd name="T11" fmla="*/ 1663844735 h 635"/>
                <a:gd name="T12" fmla="*/ 659748571 w 619"/>
                <a:gd name="T13" fmla="*/ 1663844735 h 635"/>
                <a:gd name="T14" fmla="*/ 659748571 w 619"/>
                <a:gd name="T15" fmla="*/ 1663844735 h 635"/>
                <a:gd name="T16" fmla="*/ 611709313 w 619"/>
                <a:gd name="T17" fmla="*/ 1708988985 h 635"/>
                <a:gd name="T18" fmla="*/ 659748571 w 619"/>
                <a:gd name="T19" fmla="*/ 1757357055 h 635"/>
                <a:gd name="T20" fmla="*/ 755828877 w 619"/>
                <a:gd name="T21" fmla="*/ 1708988985 h 635"/>
                <a:gd name="T22" fmla="*/ 659748571 w 619"/>
                <a:gd name="T23" fmla="*/ 1663844735 h 635"/>
                <a:gd name="T24" fmla="*/ 800665637 w 619"/>
                <a:gd name="T25" fmla="*/ 1899233855 h 635"/>
                <a:gd name="T26" fmla="*/ 800665637 w 619"/>
                <a:gd name="T27" fmla="*/ 1899233855 h 635"/>
                <a:gd name="T28" fmla="*/ 755828877 w 619"/>
                <a:gd name="T29" fmla="*/ 1947601925 h 635"/>
                <a:gd name="T30" fmla="*/ 800665637 w 619"/>
                <a:gd name="T31" fmla="*/ 2044338065 h 635"/>
                <a:gd name="T32" fmla="*/ 848706685 w 619"/>
                <a:gd name="T33" fmla="*/ 1947601925 h 635"/>
                <a:gd name="T34" fmla="*/ 800665637 w 619"/>
                <a:gd name="T35" fmla="*/ 1899233855 h 635"/>
                <a:gd name="T36" fmla="*/ 1178580076 w 619"/>
                <a:gd name="T37" fmla="*/ 1899233855 h 635"/>
                <a:gd name="T38" fmla="*/ 1178580076 w 619"/>
                <a:gd name="T39" fmla="*/ 1899233855 h 635"/>
                <a:gd name="T40" fmla="*/ 1130540818 w 619"/>
                <a:gd name="T41" fmla="*/ 1947601925 h 635"/>
                <a:gd name="T42" fmla="*/ 1178580076 w 619"/>
                <a:gd name="T43" fmla="*/ 2044338065 h 635"/>
                <a:gd name="T44" fmla="*/ 1226621124 w 619"/>
                <a:gd name="T45" fmla="*/ 1947601925 h 635"/>
                <a:gd name="T46" fmla="*/ 1178580076 w 619"/>
                <a:gd name="T47" fmla="*/ 1899233855 h 635"/>
                <a:gd name="T48" fmla="*/ 1412374950 w 619"/>
                <a:gd name="T49" fmla="*/ 1663844735 h 635"/>
                <a:gd name="T50" fmla="*/ 1412374950 w 619"/>
                <a:gd name="T51" fmla="*/ 1663844735 h 635"/>
                <a:gd name="T52" fmla="*/ 1367538190 w 619"/>
                <a:gd name="T53" fmla="*/ 1708988985 h 635"/>
                <a:gd name="T54" fmla="*/ 1412374950 w 619"/>
                <a:gd name="T55" fmla="*/ 1757357055 h 635"/>
                <a:gd name="T56" fmla="*/ 1508455256 w 619"/>
                <a:gd name="T57" fmla="*/ 1708988985 h 635"/>
                <a:gd name="T58" fmla="*/ 1412374950 w 619"/>
                <a:gd name="T59" fmla="*/ 1663844735 h 635"/>
                <a:gd name="T60" fmla="*/ 1412374950 w 619"/>
                <a:gd name="T61" fmla="*/ 335349080 h 635"/>
                <a:gd name="T62" fmla="*/ 1412374950 w 619"/>
                <a:gd name="T63" fmla="*/ 335349080 h 635"/>
                <a:gd name="T64" fmla="*/ 941584494 w 619"/>
                <a:gd name="T65" fmla="*/ 0 h 635"/>
                <a:gd name="T66" fmla="*/ 377914439 w 619"/>
                <a:gd name="T67" fmla="*/ 525593950 h 635"/>
                <a:gd name="T68" fmla="*/ 0 w 619"/>
                <a:gd name="T69" fmla="*/ 999597805 h 635"/>
                <a:gd name="T70" fmla="*/ 470792247 w 619"/>
                <a:gd name="T71" fmla="*/ 1521967935 h 635"/>
                <a:gd name="T72" fmla="*/ 1412374950 w 619"/>
                <a:gd name="T73" fmla="*/ 1521967935 h 635"/>
                <a:gd name="T74" fmla="*/ 1979247503 w 619"/>
                <a:gd name="T75" fmla="*/ 902861665 h 635"/>
                <a:gd name="T76" fmla="*/ 1412374950 w 619"/>
                <a:gd name="T77" fmla="*/ 335349080 h 635"/>
                <a:gd name="T78" fmla="*/ 1367538190 w 619"/>
                <a:gd name="T79" fmla="*/ 1376863725 h 635"/>
                <a:gd name="T80" fmla="*/ 1367538190 w 619"/>
                <a:gd name="T81" fmla="*/ 1376863725 h 635"/>
                <a:gd name="T82" fmla="*/ 566872553 w 619"/>
                <a:gd name="T83" fmla="*/ 1376863725 h 635"/>
                <a:gd name="T84" fmla="*/ 92877808 w 619"/>
                <a:gd name="T85" fmla="*/ 999597805 h 635"/>
                <a:gd name="T86" fmla="*/ 470792247 w 619"/>
                <a:gd name="T87" fmla="*/ 619104475 h 635"/>
                <a:gd name="T88" fmla="*/ 941584494 w 619"/>
                <a:gd name="T89" fmla="*/ 145102415 h 635"/>
                <a:gd name="T90" fmla="*/ 1319498932 w 619"/>
                <a:gd name="T91" fmla="*/ 428859605 h 635"/>
                <a:gd name="T92" fmla="*/ 1886369695 w 619"/>
                <a:gd name="T93" fmla="*/ 902861665 h 635"/>
                <a:gd name="T94" fmla="*/ 1367538190 w 619"/>
                <a:gd name="T95" fmla="*/ 1376863725 h 63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19" h="635">
                  <a:moveTo>
                    <a:pt x="324" y="516"/>
                  </a:moveTo>
                  <a:lnTo>
                    <a:pt x="324" y="516"/>
                  </a:lnTo>
                  <a:cubicBezTo>
                    <a:pt x="324" y="516"/>
                    <a:pt x="309" y="516"/>
                    <a:pt x="309" y="530"/>
                  </a:cubicBezTo>
                  <a:cubicBezTo>
                    <a:pt x="309" y="545"/>
                    <a:pt x="324" y="545"/>
                    <a:pt x="324" y="545"/>
                  </a:cubicBezTo>
                  <a:cubicBezTo>
                    <a:pt x="339" y="545"/>
                    <a:pt x="353" y="545"/>
                    <a:pt x="353" y="530"/>
                  </a:cubicBezTo>
                  <a:cubicBezTo>
                    <a:pt x="353" y="516"/>
                    <a:pt x="339" y="516"/>
                    <a:pt x="324" y="516"/>
                  </a:cubicBezTo>
                  <a:close/>
                  <a:moveTo>
                    <a:pt x="206" y="516"/>
                  </a:moveTo>
                  <a:lnTo>
                    <a:pt x="206" y="516"/>
                  </a:lnTo>
                  <a:cubicBezTo>
                    <a:pt x="206" y="516"/>
                    <a:pt x="191" y="516"/>
                    <a:pt x="191" y="530"/>
                  </a:cubicBezTo>
                  <a:cubicBezTo>
                    <a:pt x="191" y="545"/>
                    <a:pt x="206" y="545"/>
                    <a:pt x="206" y="545"/>
                  </a:cubicBezTo>
                  <a:cubicBezTo>
                    <a:pt x="221" y="545"/>
                    <a:pt x="236" y="545"/>
                    <a:pt x="236" y="530"/>
                  </a:cubicBezTo>
                  <a:cubicBezTo>
                    <a:pt x="236" y="516"/>
                    <a:pt x="221" y="516"/>
                    <a:pt x="206" y="516"/>
                  </a:cubicBezTo>
                  <a:close/>
                  <a:moveTo>
                    <a:pt x="250" y="589"/>
                  </a:moveTo>
                  <a:lnTo>
                    <a:pt x="250" y="589"/>
                  </a:lnTo>
                  <a:cubicBezTo>
                    <a:pt x="236" y="589"/>
                    <a:pt x="236" y="604"/>
                    <a:pt x="236" y="604"/>
                  </a:cubicBezTo>
                  <a:cubicBezTo>
                    <a:pt x="236" y="619"/>
                    <a:pt x="236" y="634"/>
                    <a:pt x="250" y="634"/>
                  </a:cubicBezTo>
                  <a:cubicBezTo>
                    <a:pt x="265" y="634"/>
                    <a:pt x="265" y="619"/>
                    <a:pt x="265" y="604"/>
                  </a:cubicBezTo>
                  <a:cubicBezTo>
                    <a:pt x="265" y="604"/>
                    <a:pt x="265" y="589"/>
                    <a:pt x="250" y="589"/>
                  </a:cubicBezTo>
                  <a:close/>
                  <a:moveTo>
                    <a:pt x="368" y="589"/>
                  </a:moveTo>
                  <a:lnTo>
                    <a:pt x="368" y="589"/>
                  </a:lnTo>
                  <a:cubicBezTo>
                    <a:pt x="353" y="589"/>
                    <a:pt x="353" y="604"/>
                    <a:pt x="353" y="604"/>
                  </a:cubicBezTo>
                  <a:cubicBezTo>
                    <a:pt x="353" y="619"/>
                    <a:pt x="353" y="634"/>
                    <a:pt x="368" y="634"/>
                  </a:cubicBezTo>
                  <a:cubicBezTo>
                    <a:pt x="383" y="634"/>
                    <a:pt x="383" y="619"/>
                    <a:pt x="383" y="604"/>
                  </a:cubicBezTo>
                  <a:cubicBezTo>
                    <a:pt x="383" y="604"/>
                    <a:pt x="383" y="589"/>
                    <a:pt x="368" y="589"/>
                  </a:cubicBezTo>
                  <a:close/>
                  <a:moveTo>
                    <a:pt x="441" y="516"/>
                  </a:moveTo>
                  <a:lnTo>
                    <a:pt x="441" y="516"/>
                  </a:lnTo>
                  <a:cubicBezTo>
                    <a:pt x="441" y="516"/>
                    <a:pt x="427" y="516"/>
                    <a:pt x="427" y="530"/>
                  </a:cubicBezTo>
                  <a:cubicBezTo>
                    <a:pt x="427" y="545"/>
                    <a:pt x="441" y="545"/>
                    <a:pt x="441" y="545"/>
                  </a:cubicBezTo>
                  <a:cubicBezTo>
                    <a:pt x="457" y="545"/>
                    <a:pt x="471" y="545"/>
                    <a:pt x="471" y="530"/>
                  </a:cubicBezTo>
                  <a:cubicBezTo>
                    <a:pt x="471" y="516"/>
                    <a:pt x="457" y="516"/>
                    <a:pt x="441" y="516"/>
                  </a:cubicBezTo>
                  <a:close/>
                  <a:moveTo>
                    <a:pt x="441" y="104"/>
                  </a:moveTo>
                  <a:lnTo>
                    <a:pt x="441" y="104"/>
                  </a:lnTo>
                  <a:cubicBezTo>
                    <a:pt x="412" y="45"/>
                    <a:pt x="353" y="0"/>
                    <a:pt x="294" y="0"/>
                  </a:cubicBezTo>
                  <a:cubicBezTo>
                    <a:pt x="191" y="0"/>
                    <a:pt x="118" y="74"/>
                    <a:pt x="118" y="163"/>
                  </a:cubicBezTo>
                  <a:cubicBezTo>
                    <a:pt x="44" y="177"/>
                    <a:pt x="0" y="251"/>
                    <a:pt x="0" y="310"/>
                  </a:cubicBezTo>
                  <a:cubicBezTo>
                    <a:pt x="0" y="398"/>
                    <a:pt x="59" y="472"/>
                    <a:pt x="147" y="472"/>
                  </a:cubicBezTo>
                  <a:lnTo>
                    <a:pt x="441" y="472"/>
                  </a:lnTo>
                  <a:cubicBezTo>
                    <a:pt x="545" y="472"/>
                    <a:pt x="618" y="383"/>
                    <a:pt x="618" y="280"/>
                  </a:cubicBezTo>
                  <a:cubicBezTo>
                    <a:pt x="618" y="177"/>
                    <a:pt x="545" y="104"/>
                    <a:pt x="441" y="104"/>
                  </a:cubicBezTo>
                  <a:close/>
                  <a:moveTo>
                    <a:pt x="427" y="427"/>
                  </a:moveTo>
                  <a:lnTo>
                    <a:pt x="427" y="427"/>
                  </a:lnTo>
                  <a:lnTo>
                    <a:pt x="177" y="427"/>
                  </a:lnTo>
                  <a:cubicBezTo>
                    <a:pt x="74" y="427"/>
                    <a:pt x="29" y="354"/>
                    <a:pt x="29" y="310"/>
                  </a:cubicBezTo>
                  <a:cubicBezTo>
                    <a:pt x="29" y="266"/>
                    <a:pt x="88" y="207"/>
                    <a:pt x="147" y="192"/>
                  </a:cubicBezTo>
                  <a:cubicBezTo>
                    <a:pt x="147" y="118"/>
                    <a:pt x="206" y="45"/>
                    <a:pt x="294" y="45"/>
                  </a:cubicBezTo>
                  <a:cubicBezTo>
                    <a:pt x="353" y="45"/>
                    <a:pt x="398" y="74"/>
                    <a:pt x="412" y="133"/>
                  </a:cubicBezTo>
                  <a:cubicBezTo>
                    <a:pt x="515" y="133"/>
                    <a:pt x="589" y="192"/>
                    <a:pt x="589" y="280"/>
                  </a:cubicBezTo>
                  <a:cubicBezTo>
                    <a:pt x="589" y="354"/>
                    <a:pt x="530" y="427"/>
                    <a:pt x="427" y="4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1899" tIns="60950" rIns="121899" bIns="60950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F3CFF4B-F2A8-435C-91A9-30D4D0F31BE9}"/>
              </a:ext>
            </a:extLst>
          </p:cNvPr>
          <p:cNvGrpSpPr/>
          <p:nvPr/>
        </p:nvGrpSpPr>
        <p:grpSpPr>
          <a:xfrm>
            <a:off x="7811294" y="1684338"/>
            <a:ext cx="1739106" cy="1739107"/>
            <a:chOff x="7811294" y="1684338"/>
            <a:chExt cx="1739106" cy="1739107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27E7C9A-335A-1047-9D02-1F1DF77A8FCB}"/>
                </a:ext>
              </a:extLst>
            </p:cNvPr>
            <p:cNvSpPr/>
            <p:nvPr/>
          </p:nvSpPr>
          <p:spPr>
            <a:xfrm>
              <a:off x="7811294" y="1684338"/>
              <a:ext cx="1739106" cy="1739107"/>
            </a:xfrm>
            <a:custGeom>
              <a:avLst/>
              <a:gdLst>
                <a:gd name="connsiteX0" fmla="*/ 2124118 w 2838793"/>
                <a:gd name="connsiteY0" fmla="*/ 718994 h 2838793"/>
                <a:gd name="connsiteX1" fmla="*/ 2542936 w 2838793"/>
                <a:gd name="connsiteY1" fmla="*/ 592770 h 2838793"/>
                <a:gd name="connsiteX2" fmla="*/ 2697046 w 2838793"/>
                <a:gd name="connsiteY2" fmla="*/ 859696 h 2838793"/>
                <a:gd name="connsiteX3" fmla="*/ 2378324 w 2838793"/>
                <a:gd name="connsiteY3" fmla="*/ 1159291 h 2838793"/>
                <a:gd name="connsiteX4" fmla="*/ 2378324 w 2838793"/>
                <a:gd name="connsiteY4" fmla="*/ 1679503 h 2838793"/>
                <a:gd name="connsiteX5" fmla="*/ 2697046 w 2838793"/>
                <a:gd name="connsiteY5" fmla="*/ 1979097 h 2838793"/>
                <a:gd name="connsiteX6" fmla="*/ 2542936 w 2838793"/>
                <a:gd name="connsiteY6" fmla="*/ 2246023 h 2838793"/>
                <a:gd name="connsiteX7" fmla="*/ 2124118 w 2838793"/>
                <a:gd name="connsiteY7" fmla="*/ 2119799 h 2838793"/>
                <a:gd name="connsiteX8" fmla="*/ 1673601 w 2838793"/>
                <a:gd name="connsiteY8" fmla="*/ 2379905 h 2838793"/>
                <a:gd name="connsiteX9" fmla="*/ 1573506 w 2838793"/>
                <a:gd name="connsiteY9" fmla="*/ 2805724 h 2838793"/>
                <a:gd name="connsiteX10" fmla="*/ 1265287 w 2838793"/>
                <a:gd name="connsiteY10" fmla="*/ 2805724 h 2838793"/>
                <a:gd name="connsiteX11" fmla="*/ 1165191 w 2838793"/>
                <a:gd name="connsiteY11" fmla="*/ 2379905 h 2838793"/>
                <a:gd name="connsiteX12" fmla="*/ 714674 w 2838793"/>
                <a:gd name="connsiteY12" fmla="*/ 2119799 h 2838793"/>
                <a:gd name="connsiteX13" fmla="*/ 295857 w 2838793"/>
                <a:gd name="connsiteY13" fmla="*/ 2246023 h 2838793"/>
                <a:gd name="connsiteX14" fmla="*/ 141747 w 2838793"/>
                <a:gd name="connsiteY14" fmla="*/ 1979097 h 2838793"/>
                <a:gd name="connsiteX15" fmla="*/ 460469 w 2838793"/>
                <a:gd name="connsiteY15" fmla="*/ 1679502 h 2838793"/>
                <a:gd name="connsiteX16" fmla="*/ 460469 w 2838793"/>
                <a:gd name="connsiteY16" fmla="*/ 1159290 h 2838793"/>
                <a:gd name="connsiteX17" fmla="*/ 141747 w 2838793"/>
                <a:gd name="connsiteY17" fmla="*/ 859696 h 2838793"/>
                <a:gd name="connsiteX18" fmla="*/ 295857 w 2838793"/>
                <a:gd name="connsiteY18" fmla="*/ 592770 h 2838793"/>
                <a:gd name="connsiteX19" fmla="*/ 714675 w 2838793"/>
                <a:gd name="connsiteY19" fmla="*/ 718994 h 2838793"/>
                <a:gd name="connsiteX20" fmla="*/ 1165192 w 2838793"/>
                <a:gd name="connsiteY20" fmla="*/ 458888 h 2838793"/>
                <a:gd name="connsiteX21" fmla="*/ 1265287 w 2838793"/>
                <a:gd name="connsiteY21" fmla="*/ 33069 h 2838793"/>
                <a:gd name="connsiteX22" fmla="*/ 1573506 w 2838793"/>
                <a:gd name="connsiteY22" fmla="*/ 33069 h 2838793"/>
                <a:gd name="connsiteX23" fmla="*/ 1673602 w 2838793"/>
                <a:gd name="connsiteY23" fmla="*/ 458888 h 2838793"/>
                <a:gd name="connsiteX24" fmla="*/ 2124119 w 2838793"/>
                <a:gd name="connsiteY24" fmla="*/ 718994 h 2838793"/>
                <a:gd name="connsiteX25" fmla="*/ 2124118 w 2838793"/>
                <a:gd name="connsiteY25" fmla="*/ 718994 h 2838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38793" h="2838793">
                  <a:moveTo>
                    <a:pt x="1827180" y="718082"/>
                  </a:moveTo>
                  <a:lnTo>
                    <a:pt x="2130817" y="530025"/>
                  </a:lnTo>
                  <a:lnTo>
                    <a:pt x="2308768" y="707976"/>
                  </a:lnTo>
                  <a:lnTo>
                    <a:pt x="2120712" y="1011613"/>
                  </a:lnTo>
                  <a:cubicBezTo>
                    <a:pt x="2193144" y="1136182"/>
                    <a:pt x="2231089" y="1277795"/>
                    <a:pt x="2230645" y="1421891"/>
                  </a:cubicBezTo>
                  <a:lnTo>
                    <a:pt x="2545325" y="1590819"/>
                  </a:lnTo>
                  <a:lnTo>
                    <a:pt x="2480190" y="1833904"/>
                  </a:lnTo>
                  <a:lnTo>
                    <a:pt x="2123205" y="1822861"/>
                  </a:lnTo>
                  <a:cubicBezTo>
                    <a:pt x="2051541" y="1947873"/>
                    <a:pt x="1947873" y="2051542"/>
                    <a:pt x="1822860" y="2123206"/>
                  </a:cubicBezTo>
                  <a:lnTo>
                    <a:pt x="1833904" y="2480191"/>
                  </a:lnTo>
                  <a:lnTo>
                    <a:pt x="1590820" y="2545325"/>
                  </a:lnTo>
                  <a:lnTo>
                    <a:pt x="1421890" y="2230645"/>
                  </a:lnTo>
                  <a:cubicBezTo>
                    <a:pt x="1277795" y="2231088"/>
                    <a:pt x="1136181" y="2193143"/>
                    <a:pt x="1011612" y="2120712"/>
                  </a:cubicBezTo>
                  <a:lnTo>
                    <a:pt x="707976" y="2308768"/>
                  </a:lnTo>
                  <a:lnTo>
                    <a:pt x="530025" y="2130817"/>
                  </a:lnTo>
                  <a:lnTo>
                    <a:pt x="718081" y="1827180"/>
                  </a:lnTo>
                  <a:cubicBezTo>
                    <a:pt x="645649" y="1702611"/>
                    <a:pt x="607704" y="1560998"/>
                    <a:pt x="608148" y="1416902"/>
                  </a:cubicBezTo>
                  <a:lnTo>
                    <a:pt x="293468" y="1247974"/>
                  </a:lnTo>
                  <a:lnTo>
                    <a:pt x="358603" y="1004889"/>
                  </a:lnTo>
                  <a:lnTo>
                    <a:pt x="715588" y="1015932"/>
                  </a:lnTo>
                  <a:cubicBezTo>
                    <a:pt x="787252" y="890920"/>
                    <a:pt x="890920" y="787251"/>
                    <a:pt x="1015933" y="715587"/>
                  </a:cubicBezTo>
                  <a:lnTo>
                    <a:pt x="1004889" y="358602"/>
                  </a:lnTo>
                  <a:lnTo>
                    <a:pt x="1247973" y="293468"/>
                  </a:lnTo>
                  <a:lnTo>
                    <a:pt x="1416903" y="608148"/>
                  </a:lnTo>
                  <a:cubicBezTo>
                    <a:pt x="1560998" y="607705"/>
                    <a:pt x="1702612" y="645650"/>
                    <a:pt x="1827181" y="718081"/>
                  </a:cubicBezTo>
                  <a:lnTo>
                    <a:pt x="1827180" y="718082"/>
                  </a:lnTo>
                  <a:close/>
                </a:path>
              </a:pathLst>
            </a:custGeom>
            <a:solidFill>
              <a:schemeClr val="accent3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01297" tIns="501297" rIns="501297" bIns="501297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1116" name="Freeform 93">
              <a:extLst>
                <a:ext uri="{FF2B5EF4-FFF2-40B4-BE49-F238E27FC236}">
                  <a16:creationId xmlns:a16="http://schemas.microsoft.com/office/drawing/2014/main" id="{4C83500A-F1D7-8343-B045-61E1E05F40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9938" y="2297907"/>
              <a:ext cx="570707" cy="557213"/>
            </a:xfrm>
            <a:custGeom>
              <a:avLst/>
              <a:gdLst>
                <a:gd name="T0" fmla="*/ 382126709 w 634"/>
                <a:gd name="T1" fmla="*/ 1763117570 h 619"/>
                <a:gd name="T2" fmla="*/ 382126709 w 634"/>
                <a:gd name="T3" fmla="*/ 1763117570 h 619"/>
                <a:gd name="T4" fmla="*/ 670340693 w 634"/>
                <a:gd name="T5" fmla="*/ 2002954792 h 619"/>
                <a:gd name="T6" fmla="*/ 906741008 w 634"/>
                <a:gd name="T7" fmla="*/ 1763117570 h 619"/>
                <a:gd name="T8" fmla="*/ 670340693 w 634"/>
                <a:gd name="T9" fmla="*/ 1526522802 h 619"/>
                <a:gd name="T10" fmla="*/ 382126709 w 634"/>
                <a:gd name="T11" fmla="*/ 1763117570 h 619"/>
                <a:gd name="T12" fmla="*/ 670340693 w 634"/>
                <a:gd name="T13" fmla="*/ 1620512578 h 619"/>
                <a:gd name="T14" fmla="*/ 670340693 w 634"/>
                <a:gd name="T15" fmla="*/ 1620512578 h 619"/>
                <a:gd name="T16" fmla="*/ 764253418 w 634"/>
                <a:gd name="T17" fmla="*/ 1763117570 h 619"/>
                <a:gd name="T18" fmla="*/ 670340693 w 634"/>
                <a:gd name="T19" fmla="*/ 1908965016 h 619"/>
                <a:gd name="T20" fmla="*/ 524614299 w 634"/>
                <a:gd name="T21" fmla="*/ 1763117570 h 619"/>
                <a:gd name="T22" fmla="*/ 670340693 w 634"/>
                <a:gd name="T23" fmla="*/ 1620512578 h 619"/>
                <a:gd name="T24" fmla="*/ 524614299 w 634"/>
                <a:gd name="T25" fmla="*/ 1383917810 h 619"/>
                <a:gd name="T26" fmla="*/ 524614299 w 634"/>
                <a:gd name="T27" fmla="*/ 1383917810 h 619"/>
                <a:gd name="T28" fmla="*/ 382126709 w 634"/>
                <a:gd name="T29" fmla="*/ 1238072164 h 619"/>
                <a:gd name="T30" fmla="*/ 1862058680 w 634"/>
                <a:gd name="T31" fmla="*/ 1144082388 h 619"/>
                <a:gd name="T32" fmla="*/ 2049882330 w 634"/>
                <a:gd name="T33" fmla="*/ 285209983 h 619"/>
                <a:gd name="T34" fmla="*/ 2004546270 w 634"/>
                <a:gd name="T35" fmla="*/ 236594768 h 619"/>
                <a:gd name="T36" fmla="*/ 382126709 w 634"/>
                <a:gd name="T37" fmla="*/ 236594768 h 619"/>
                <a:gd name="T38" fmla="*/ 382126709 w 634"/>
                <a:gd name="T39" fmla="*/ 93989776 h 619"/>
                <a:gd name="T40" fmla="*/ 479278238 w 634"/>
                <a:gd name="T41" fmla="*/ 93989776 h 619"/>
                <a:gd name="T42" fmla="*/ 524614299 w 634"/>
                <a:gd name="T43" fmla="*/ 45374561 h 619"/>
                <a:gd name="T44" fmla="*/ 479278238 w 634"/>
                <a:gd name="T45" fmla="*/ 0 h 619"/>
                <a:gd name="T46" fmla="*/ 97151530 w 634"/>
                <a:gd name="T47" fmla="*/ 0 h 619"/>
                <a:gd name="T48" fmla="*/ 0 w 634"/>
                <a:gd name="T49" fmla="*/ 45374561 h 619"/>
                <a:gd name="T50" fmla="*/ 97151530 w 634"/>
                <a:gd name="T51" fmla="*/ 93989776 h 619"/>
                <a:gd name="T52" fmla="*/ 288213984 w 634"/>
                <a:gd name="T53" fmla="*/ 93989776 h 619"/>
                <a:gd name="T54" fmla="*/ 288213984 w 634"/>
                <a:gd name="T55" fmla="*/ 1238072164 h 619"/>
                <a:gd name="T56" fmla="*/ 524614299 w 634"/>
                <a:gd name="T57" fmla="*/ 1526522802 h 619"/>
                <a:gd name="T58" fmla="*/ 670340693 w 634"/>
                <a:gd name="T59" fmla="*/ 1526522802 h 619"/>
                <a:gd name="T60" fmla="*/ 1431355306 w 634"/>
                <a:gd name="T61" fmla="*/ 1526522802 h 619"/>
                <a:gd name="T62" fmla="*/ 2004546270 w 634"/>
                <a:gd name="T63" fmla="*/ 1526522802 h 619"/>
                <a:gd name="T64" fmla="*/ 2004546270 w 634"/>
                <a:gd name="T65" fmla="*/ 1383917810 h 619"/>
                <a:gd name="T66" fmla="*/ 524614299 w 634"/>
                <a:gd name="T67" fmla="*/ 1383917810 h 619"/>
                <a:gd name="T68" fmla="*/ 382126709 w 634"/>
                <a:gd name="T69" fmla="*/ 382440414 h 619"/>
                <a:gd name="T70" fmla="*/ 382126709 w 634"/>
                <a:gd name="T71" fmla="*/ 382440414 h 619"/>
                <a:gd name="T72" fmla="*/ 1907394740 w 634"/>
                <a:gd name="T73" fmla="*/ 382440414 h 619"/>
                <a:gd name="T74" fmla="*/ 1764907151 w 634"/>
                <a:gd name="T75" fmla="*/ 1001477396 h 619"/>
                <a:gd name="T76" fmla="*/ 382126709 w 634"/>
                <a:gd name="T77" fmla="*/ 1144082388 h 619"/>
                <a:gd name="T78" fmla="*/ 382126709 w 634"/>
                <a:gd name="T79" fmla="*/ 382440414 h 619"/>
                <a:gd name="T80" fmla="*/ 1146380127 w 634"/>
                <a:gd name="T81" fmla="*/ 1763117570 h 619"/>
                <a:gd name="T82" fmla="*/ 1146380127 w 634"/>
                <a:gd name="T83" fmla="*/ 1763117570 h 619"/>
                <a:gd name="T84" fmla="*/ 1431355306 w 634"/>
                <a:gd name="T85" fmla="*/ 2002954792 h 619"/>
                <a:gd name="T86" fmla="*/ 1670994426 w 634"/>
                <a:gd name="T87" fmla="*/ 1763117570 h 619"/>
                <a:gd name="T88" fmla="*/ 1431355306 w 634"/>
                <a:gd name="T89" fmla="*/ 1526522802 h 619"/>
                <a:gd name="T90" fmla="*/ 1146380127 w 634"/>
                <a:gd name="T91" fmla="*/ 1763117570 h 619"/>
                <a:gd name="T92" fmla="*/ 1431355306 w 634"/>
                <a:gd name="T93" fmla="*/ 1620512578 h 619"/>
                <a:gd name="T94" fmla="*/ 1431355306 w 634"/>
                <a:gd name="T95" fmla="*/ 1620512578 h 619"/>
                <a:gd name="T96" fmla="*/ 1525268031 w 634"/>
                <a:gd name="T97" fmla="*/ 1763117570 h 619"/>
                <a:gd name="T98" fmla="*/ 1431355306 w 634"/>
                <a:gd name="T99" fmla="*/ 1908965016 h 619"/>
                <a:gd name="T100" fmla="*/ 1288867717 w 634"/>
                <a:gd name="T101" fmla="*/ 1763117570 h 619"/>
                <a:gd name="T102" fmla="*/ 1431355306 w 634"/>
                <a:gd name="T103" fmla="*/ 1620512578 h 61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634" h="619">
                  <a:moveTo>
                    <a:pt x="118" y="544"/>
                  </a:moveTo>
                  <a:lnTo>
                    <a:pt x="118" y="544"/>
                  </a:lnTo>
                  <a:cubicBezTo>
                    <a:pt x="118" y="589"/>
                    <a:pt x="162" y="618"/>
                    <a:pt x="207" y="618"/>
                  </a:cubicBezTo>
                  <a:cubicBezTo>
                    <a:pt x="251" y="618"/>
                    <a:pt x="280" y="589"/>
                    <a:pt x="280" y="544"/>
                  </a:cubicBezTo>
                  <a:cubicBezTo>
                    <a:pt x="280" y="500"/>
                    <a:pt x="251" y="471"/>
                    <a:pt x="207" y="471"/>
                  </a:cubicBezTo>
                  <a:cubicBezTo>
                    <a:pt x="162" y="471"/>
                    <a:pt x="118" y="500"/>
                    <a:pt x="118" y="544"/>
                  </a:cubicBezTo>
                  <a:close/>
                  <a:moveTo>
                    <a:pt x="207" y="500"/>
                  </a:moveTo>
                  <a:lnTo>
                    <a:pt x="207" y="500"/>
                  </a:lnTo>
                  <a:cubicBezTo>
                    <a:pt x="221" y="500"/>
                    <a:pt x="236" y="530"/>
                    <a:pt x="236" y="544"/>
                  </a:cubicBezTo>
                  <a:cubicBezTo>
                    <a:pt x="236" y="559"/>
                    <a:pt x="221" y="589"/>
                    <a:pt x="207" y="589"/>
                  </a:cubicBezTo>
                  <a:cubicBezTo>
                    <a:pt x="177" y="589"/>
                    <a:pt x="162" y="559"/>
                    <a:pt x="162" y="544"/>
                  </a:cubicBezTo>
                  <a:cubicBezTo>
                    <a:pt x="162" y="530"/>
                    <a:pt x="177" y="500"/>
                    <a:pt x="207" y="500"/>
                  </a:cubicBezTo>
                  <a:close/>
                  <a:moveTo>
                    <a:pt x="162" y="427"/>
                  </a:moveTo>
                  <a:lnTo>
                    <a:pt x="162" y="427"/>
                  </a:lnTo>
                  <a:cubicBezTo>
                    <a:pt x="148" y="427"/>
                    <a:pt x="118" y="412"/>
                    <a:pt x="118" y="382"/>
                  </a:cubicBezTo>
                  <a:cubicBezTo>
                    <a:pt x="575" y="353"/>
                    <a:pt x="575" y="353"/>
                    <a:pt x="575" y="353"/>
                  </a:cubicBezTo>
                  <a:cubicBezTo>
                    <a:pt x="575" y="353"/>
                    <a:pt x="633" y="103"/>
                    <a:pt x="633" y="88"/>
                  </a:cubicBezTo>
                  <a:lnTo>
                    <a:pt x="619" y="73"/>
                  </a:lnTo>
                  <a:cubicBezTo>
                    <a:pt x="118" y="73"/>
                    <a:pt x="118" y="73"/>
                    <a:pt x="118" y="73"/>
                  </a:cubicBezTo>
                  <a:cubicBezTo>
                    <a:pt x="118" y="29"/>
                    <a:pt x="118" y="29"/>
                    <a:pt x="118" y="29"/>
                  </a:cubicBezTo>
                  <a:cubicBezTo>
                    <a:pt x="148" y="29"/>
                    <a:pt x="148" y="29"/>
                    <a:pt x="148" y="29"/>
                  </a:cubicBezTo>
                  <a:cubicBezTo>
                    <a:pt x="148" y="29"/>
                    <a:pt x="162" y="29"/>
                    <a:pt x="162" y="14"/>
                  </a:cubicBezTo>
                  <a:cubicBezTo>
                    <a:pt x="162" y="0"/>
                    <a:pt x="148" y="0"/>
                    <a:pt x="148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5" y="0"/>
                    <a:pt x="0" y="0"/>
                    <a:pt x="0" y="14"/>
                  </a:cubicBezTo>
                  <a:cubicBezTo>
                    <a:pt x="0" y="29"/>
                    <a:pt x="15" y="29"/>
                    <a:pt x="30" y="29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89" y="382"/>
                    <a:pt x="89" y="382"/>
                    <a:pt x="89" y="382"/>
                  </a:cubicBezTo>
                  <a:cubicBezTo>
                    <a:pt x="89" y="427"/>
                    <a:pt x="118" y="471"/>
                    <a:pt x="162" y="471"/>
                  </a:cubicBezTo>
                  <a:cubicBezTo>
                    <a:pt x="207" y="471"/>
                    <a:pt x="207" y="471"/>
                    <a:pt x="207" y="471"/>
                  </a:cubicBezTo>
                  <a:cubicBezTo>
                    <a:pt x="442" y="471"/>
                    <a:pt x="442" y="471"/>
                    <a:pt x="442" y="471"/>
                  </a:cubicBezTo>
                  <a:cubicBezTo>
                    <a:pt x="619" y="471"/>
                    <a:pt x="619" y="471"/>
                    <a:pt x="619" y="471"/>
                  </a:cubicBezTo>
                  <a:cubicBezTo>
                    <a:pt x="619" y="471"/>
                    <a:pt x="619" y="441"/>
                    <a:pt x="619" y="427"/>
                  </a:cubicBezTo>
                  <a:lnTo>
                    <a:pt x="162" y="427"/>
                  </a:lnTo>
                  <a:close/>
                  <a:moveTo>
                    <a:pt x="118" y="118"/>
                  </a:moveTo>
                  <a:lnTo>
                    <a:pt x="118" y="118"/>
                  </a:lnTo>
                  <a:cubicBezTo>
                    <a:pt x="589" y="118"/>
                    <a:pt x="589" y="118"/>
                    <a:pt x="589" y="118"/>
                  </a:cubicBezTo>
                  <a:cubicBezTo>
                    <a:pt x="545" y="309"/>
                    <a:pt x="545" y="309"/>
                    <a:pt x="545" y="309"/>
                  </a:cubicBezTo>
                  <a:cubicBezTo>
                    <a:pt x="118" y="353"/>
                    <a:pt x="118" y="353"/>
                    <a:pt x="118" y="353"/>
                  </a:cubicBezTo>
                  <a:lnTo>
                    <a:pt x="118" y="118"/>
                  </a:lnTo>
                  <a:close/>
                  <a:moveTo>
                    <a:pt x="354" y="544"/>
                  </a:moveTo>
                  <a:lnTo>
                    <a:pt x="354" y="544"/>
                  </a:lnTo>
                  <a:cubicBezTo>
                    <a:pt x="354" y="589"/>
                    <a:pt x="398" y="618"/>
                    <a:pt x="442" y="618"/>
                  </a:cubicBezTo>
                  <a:cubicBezTo>
                    <a:pt x="486" y="618"/>
                    <a:pt x="516" y="589"/>
                    <a:pt x="516" y="544"/>
                  </a:cubicBezTo>
                  <a:cubicBezTo>
                    <a:pt x="516" y="500"/>
                    <a:pt x="486" y="471"/>
                    <a:pt x="442" y="471"/>
                  </a:cubicBezTo>
                  <a:cubicBezTo>
                    <a:pt x="398" y="471"/>
                    <a:pt x="354" y="500"/>
                    <a:pt x="354" y="544"/>
                  </a:cubicBezTo>
                  <a:close/>
                  <a:moveTo>
                    <a:pt x="442" y="500"/>
                  </a:moveTo>
                  <a:lnTo>
                    <a:pt x="442" y="500"/>
                  </a:lnTo>
                  <a:cubicBezTo>
                    <a:pt x="457" y="500"/>
                    <a:pt x="471" y="530"/>
                    <a:pt x="471" y="544"/>
                  </a:cubicBezTo>
                  <a:cubicBezTo>
                    <a:pt x="471" y="559"/>
                    <a:pt x="457" y="589"/>
                    <a:pt x="442" y="589"/>
                  </a:cubicBezTo>
                  <a:cubicBezTo>
                    <a:pt x="412" y="589"/>
                    <a:pt x="398" y="559"/>
                    <a:pt x="398" y="544"/>
                  </a:cubicBezTo>
                  <a:cubicBezTo>
                    <a:pt x="398" y="530"/>
                    <a:pt x="412" y="500"/>
                    <a:pt x="442" y="5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1899" tIns="60950" rIns="121899" bIns="60950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B11868D-C1B0-9A40-BA60-C29D29EFD997}"/>
              </a:ext>
            </a:extLst>
          </p:cNvPr>
          <p:cNvSpPr txBox="1"/>
          <p:nvPr/>
        </p:nvSpPr>
        <p:spPr>
          <a:xfrm>
            <a:off x="5247416" y="344488"/>
            <a:ext cx="1704313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217">
              <a:defRPr/>
            </a:pPr>
            <a:r>
              <a:rPr lang="en-US" sz="1000" b="1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Features Slides</a:t>
            </a:r>
          </a:p>
        </p:txBody>
      </p:sp>
      <p:grpSp>
        <p:nvGrpSpPr>
          <p:cNvPr id="431118" name="Group 18">
            <a:extLst>
              <a:ext uri="{FF2B5EF4-FFF2-40B4-BE49-F238E27FC236}">
                <a16:creationId xmlns:a16="http://schemas.microsoft.com/office/drawing/2014/main" id="{7B11EC8D-3BCE-0F41-BBCE-ED039301D26B}"/>
              </a:ext>
            </a:extLst>
          </p:cNvPr>
          <p:cNvGrpSpPr>
            <a:grpSpLocks/>
          </p:cNvGrpSpPr>
          <p:nvPr/>
        </p:nvGrpSpPr>
        <p:grpSpPr bwMode="auto">
          <a:xfrm>
            <a:off x="5726907" y="1009650"/>
            <a:ext cx="738188" cy="129382"/>
            <a:chOff x="1703388" y="2006913"/>
            <a:chExt cx="1478230" cy="258682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B569C26-7FC0-984B-8881-1A91EF80C096}"/>
                </a:ext>
              </a:extLst>
            </p:cNvPr>
            <p:cNvSpPr/>
            <p:nvPr/>
          </p:nvSpPr>
          <p:spPr>
            <a:xfrm>
              <a:off x="1703388" y="2006913"/>
              <a:ext cx="259087" cy="25868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846C5239-D3BB-3A49-86E4-D09D287DCED7}"/>
                </a:ext>
              </a:extLst>
            </p:cNvPr>
            <p:cNvSpPr/>
            <p:nvPr/>
          </p:nvSpPr>
          <p:spPr>
            <a:xfrm>
              <a:off x="2008571" y="2006913"/>
              <a:ext cx="259087" cy="25868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D1556F9-EB4C-DF42-87F5-18B2916C1BA5}"/>
                </a:ext>
              </a:extLst>
            </p:cNvPr>
            <p:cNvSpPr/>
            <p:nvPr/>
          </p:nvSpPr>
          <p:spPr>
            <a:xfrm>
              <a:off x="2313754" y="2006913"/>
              <a:ext cx="257498" cy="25868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50053E9-AB78-7B4B-B7A5-F6D187D1B10F}"/>
                </a:ext>
              </a:extLst>
            </p:cNvPr>
            <p:cNvSpPr/>
            <p:nvPr/>
          </p:nvSpPr>
          <p:spPr>
            <a:xfrm>
              <a:off x="2617347" y="2006913"/>
              <a:ext cx="259088" cy="2586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DD7CCDC-9F06-AE4A-8702-00B2506EC01E}"/>
                </a:ext>
              </a:extLst>
            </p:cNvPr>
            <p:cNvSpPr/>
            <p:nvPr/>
          </p:nvSpPr>
          <p:spPr>
            <a:xfrm>
              <a:off x="2922530" y="2006913"/>
              <a:ext cx="259088" cy="25868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31119" name="TextBox 72">
            <a:extLst>
              <a:ext uri="{FF2B5EF4-FFF2-40B4-BE49-F238E27FC236}">
                <a16:creationId xmlns:a16="http://schemas.microsoft.com/office/drawing/2014/main" id="{49857B4F-B8AF-8849-9CD6-406B97C9E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9183" y="456407"/>
            <a:ext cx="338554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Circle Gear Slide</a:t>
            </a:r>
          </a:p>
        </p:txBody>
      </p:sp>
    </p:spTree>
    <p:extLst>
      <p:ext uri="{BB962C8B-B14F-4D97-AF65-F5344CB8AC3E}">
        <p14:creationId xmlns:p14="http://schemas.microsoft.com/office/powerpoint/2010/main" val="157114831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8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1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1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8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1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1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8" decel="6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1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31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" presetClass="entr" presetSubtype="8" decel="6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31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31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" presetClass="entr" presetSubtype="8" decel="6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31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31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1111" grpId="0"/>
      <p:bldP spid="431112" grpId="0"/>
      <p:bldP spid="431113" grpId="0"/>
      <p:bldP spid="18" grpId="0"/>
      <p:bldP spid="4311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5495926" y="1852613"/>
            <a:ext cx="1336675" cy="1347788"/>
            <a:chOff x="5495926" y="1852613"/>
            <a:chExt cx="1336675" cy="1347788"/>
          </a:xfrm>
          <a:solidFill>
            <a:schemeClr val="accent1"/>
          </a:solidFill>
        </p:grpSpPr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5724526" y="2089150"/>
              <a:ext cx="877888" cy="874713"/>
            </a:xfrm>
            <a:custGeom>
              <a:avLst/>
              <a:gdLst>
                <a:gd name="T0" fmla="*/ 165 w 428"/>
                <a:gd name="T1" fmla="*/ 27 h 428"/>
                <a:gd name="T2" fmla="*/ 27 w 428"/>
                <a:gd name="T3" fmla="*/ 262 h 428"/>
                <a:gd name="T4" fmla="*/ 263 w 428"/>
                <a:gd name="T5" fmla="*/ 401 h 428"/>
                <a:gd name="T6" fmla="*/ 401 w 428"/>
                <a:gd name="T7" fmla="*/ 165 h 428"/>
                <a:gd name="T8" fmla="*/ 165 w 428"/>
                <a:gd name="T9" fmla="*/ 27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8" h="428">
                  <a:moveTo>
                    <a:pt x="165" y="27"/>
                  </a:moveTo>
                  <a:cubicBezTo>
                    <a:pt x="62" y="53"/>
                    <a:pt x="0" y="159"/>
                    <a:pt x="27" y="262"/>
                  </a:cubicBezTo>
                  <a:cubicBezTo>
                    <a:pt x="54" y="366"/>
                    <a:pt x="159" y="428"/>
                    <a:pt x="263" y="401"/>
                  </a:cubicBezTo>
                  <a:cubicBezTo>
                    <a:pt x="366" y="374"/>
                    <a:pt x="428" y="269"/>
                    <a:pt x="401" y="165"/>
                  </a:cubicBezTo>
                  <a:cubicBezTo>
                    <a:pt x="374" y="62"/>
                    <a:pt x="269" y="0"/>
                    <a:pt x="165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13"/>
            <p:cNvSpPr>
              <a:spLocks noEditPoints="1"/>
            </p:cNvSpPr>
            <p:nvPr/>
          </p:nvSpPr>
          <p:spPr bwMode="auto">
            <a:xfrm>
              <a:off x="5495926" y="1852613"/>
              <a:ext cx="1336675" cy="1347788"/>
            </a:xfrm>
            <a:custGeom>
              <a:avLst/>
              <a:gdLst>
                <a:gd name="T0" fmla="*/ 287 w 653"/>
                <a:gd name="T1" fmla="*/ 65 h 658"/>
                <a:gd name="T2" fmla="*/ 256 w 653"/>
                <a:gd name="T3" fmla="*/ 6 h 658"/>
                <a:gd name="T4" fmla="*/ 201 w 653"/>
                <a:gd name="T5" fmla="*/ 93 h 658"/>
                <a:gd name="T6" fmla="*/ 164 w 653"/>
                <a:gd name="T7" fmla="*/ 115 h 658"/>
                <a:gd name="T8" fmla="*/ 64 w 653"/>
                <a:gd name="T9" fmla="*/ 129 h 658"/>
                <a:gd name="T10" fmla="*/ 82 w 653"/>
                <a:gd name="T11" fmla="*/ 220 h 658"/>
                <a:gd name="T12" fmla="*/ 17 w 653"/>
                <a:gd name="T13" fmla="*/ 215 h 658"/>
                <a:gd name="T14" fmla="*/ 60 w 653"/>
                <a:gd name="T15" fmla="*/ 308 h 658"/>
                <a:gd name="T16" fmla="*/ 59 w 653"/>
                <a:gd name="T17" fmla="*/ 352 h 658"/>
                <a:gd name="T18" fmla="*/ 19 w 653"/>
                <a:gd name="T19" fmla="*/ 442 h 658"/>
                <a:gd name="T20" fmla="*/ 112 w 653"/>
                <a:gd name="T21" fmla="*/ 487 h 658"/>
                <a:gd name="T22" fmla="*/ 75 w 653"/>
                <a:gd name="T23" fmla="*/ 542 h 658"/>
                <a:gd name="T24" fmla="*/ 177 w 653"/>
                <a:gd name="T25" fmla="*/ 550 h 658"/>
                <a:gd name="T26" fmla="*/ 234 w 653"/>
                <a:gd name="T27" fmla="*/ 581 h 658"/>
                <a:gd name="T28" fmla="*/ 299 w 653"/>
                <a:gd name="T29" fmla="*/ 658 h 658"/>
                <a:gd name="T30" fmla="*/ 324 w 653"/>
                <a:gd name="T31" fmla="*/ 595 h 658"/>
                <a:gd name="T32" fmla="*/ 367 w 653"/>
                <a:gd name="T33" fmla="*/ 594 h 658"/>
                <a:gd name="T34" fmla="*/ 461 w 653"/>
                <a:gd name="T35" fmla="*/ 630 h 658"/>
                <a:gd name="T36" fmla="*/ 452 w 653"/>
                <a:gd name="T37" fmla="*/ 564 h 658"/>
                <a:gd name="T38" fmla="*/ 490 w 653"/>
                <a:gd name="T39" fmla="*/ 542 h 658"/>
                <a:gd name="T40" fmla="*/ 589 w 653"/>
                <a:gd name="T41" fmla="*/ 529 h 658"/>
                <a:gd name="T42" fmla="*/ 549 w 653"/>
                <a:gd name="T43" fmla="*/ 474 h 658"/>
                <a:gd name="T44" fmla="*/ 572 w 653"/>
                <a:gd name="T45" fmla="*/ 438 h 658"/>
                <a:gd name="T46" fmla="*/ 653 w 653"/>
                <a:gd name="T47" fmla="*/ 378 h 658"/>
                <a:gd name="T48" fmla="*/ 591 w 653"/>
                <a:gd name="T49" fmla="*/ 345 h 658"/>
                <a:gd name="T50" fmla="*/ 592 w 653"/>
                <a:gd name="T51" fmla="*/ 297 h 658"/>
                <a:gd name="T52" fmla="*/ 629 w 653"/>
                <a:gd name="T53" fmla="*/ 217 h 658"/>
                <a:gd name="T54" fmla="*/ 567 w 653"/>
                <a:gd name="T55" fmla="*/ 220 h 658"/>
                <a:gd name="T56" fmla="*/ 542 w 653"/>
                <a:gd name="T57" fmla="*/ 170 h 658"/>
                <a:gd name="T58" fmla="*/ 531 w 653"/>
                <a:gd name="T59" fmla="*/ 70 h 658"/>
                <a:gd name="T60" fmla="*/ 476 w 653"/>
                <a:gd name="T61" fmla="*/ 108 h 658"/>
                <a:gd name="T62" fmla="*/ 419 w 653"/>
                <a:gd name="T63" fmla="*/ 77 h 658"/>
                <a:gd name="T64" fmla="*/ 354 w 653"/>
                <a:gd name="T65" fmla="*/ 0 h 658"/>
                <a:gd name="T66" fmla="*/ 540 w 653"/>
                <a:gd name="T67" fmla="*/ 273 h 658"/>
                <a:gd name="T68" fmla="*/ 112 w 653"/>
                <a:gd name="T69" fmla="*/ 384 h 658"/>
                <a:gd name="T70" fmla="*/ 540 w 653"/>
                <a:gd name="T71" fmla="*/ 273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53" h="658">
                  <a:moveTo>
                    <a:pt x="330" y="62"/>
                  </a:moveTo>
                  <a:cubicBezTo>
                    <a:pt x="316" y="62"/>
                    <a:pt x="301" y="63"/>
                    <a:pt x="287" y="65"/>
                  </a:cubicBezTo>
                  <a:cubicBezTo>
                    <a:pt x="287" y="63"/>
                    <a:pt x="287" y="63"/>
                    <a:pt x="287" y="63"/>
                  </a:cubicBezTo>
                  <a:cubicBezTo>
                    <a:pt x="256" y="6"/>
                    <a:pt x="256" y="6"/>
                    <a:pt x="256" y="6"/>
                  </a:cubicBezTo>
                  <a:cubicBezTo>
                    <a:pt x="193" y="27"/>
                    <a:pt x="193" y="27"/>
                    <a:pt x="193" y="27"/>
                  </a:cubicBezTo>
                  <a:cubicBezTo>
                    <a:pt x="201" y="93"/>
                    <a:pt x="201" y="93"/>
                    <a:pt x="201" y="93"/>
                  </a:cubicBezTo>
                  <a:cubicBezTo>
                    <a:pt x="188" y="100"/>
                    <a:pt x="176" y="108"/>
                    <a:pt x="165" y="116"/>
                  </a:cubicBezTo>
                  <a:cubicBezTo>
                    <a:pt x="164" y="115"/>
                    <a:pt x="164" y="115"/>
                    <a:pt x="164" y="115"/>
                  </a:cubicBezTo>
                  <a:cubicBezTo>
                    <a:pt x="110" y="80"/>
                    <a:pt x="110" y="80"/>
                    <a:pt x="110" y="80"/>
                  </a:cubicBezTo>
                  <a:cubicBezTo>
                    <a:pt x="64" y="129"/>
                    <a:pt x="64" y="129"/>
                    <a:pt x="64" y="129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95" y="194"/>
                    <a:pt x="88" y="207"/>
                    <a:pt x="82" y="220"/>
                  </a:cubicBezTo>
                  <a:cubicBezTo>
                    <a:pt x="81" y="220"/>
                    <a:pt x="81" y="220"/>
                    <a:pt x="81" y="220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0" y="280"/>
                    <a:pt x="0" y="280"/>
                    <a:pt x="0" y="280"/>
                  </a:cubicBezTo>
                  <a:cubicBezTo>
                    <a:pt x="60" y="308"/>
                    <a:pt x="60" y="308"/>
                    <a:pt x="60" y="308"/>
                  </a:cubicBezTo>
                  <a:cubicBezTo>
                    <a:pt x="59" y="323"/>
                    <a:pt x="58" y="330"/>
                    <a:pt x="61" y="352"/>
                  </a:cubicBezTo>
                  <a:cubicBezTo>
                    <a:pt x="59" y="352"/>
                    <a:pt x="59" y="352"/>
                    <a:pt x="59" y="352"/>
                  </a:cubicBezTo>
                  <a:cubicBezTo>
                    <a:pt x="2" y="378"/>
                    <a:pt x="2" y="378"/>
                    <a:pt x="2" y="378"/>
                  </a:cubicBezTo>
                  <a:cubicBezTo>
                    <a:pt x="19" y="442"/>
                    <a:pt x="19" y="442"/>
                    <a:pt x="19" y="442"/>
                  </a:cubicBezTo>
                  <a:cubicBezTo>
                    <a:pt x="84" y="438"/>
                    <a:pt x="84" y="438"/>
                    <a:pt x="84" y="438"/>
                  </a:cubicBezTo>
                  <a:cubicBezTo>
                    <a:pt x="92" y="456"/>
                    <a:pt x="101" y="472"/>
                    <a:pt x="112" y="487"/>
                  </a:cubicBezTo>
                  <a:cubicBezTo>
                    <a:pt x="111" y="488"/>
                    <a:pt x="111" y="488"/>
                    <a:pt x="111" y="488"/>
                  </a:cubicBezTo>
                  <a:cubicBezTo>
                    <a:pt x="75" y="542"/>
                    <a:pt x="75" y="542"/>
                    <a:pt x="75" y="542"/>
                  </a:cubicBezTo>
                  <a:cubicBezTo>
                    <a:pt x="122" y="588"/>
                    <a:pt x="122" y="588"/>
                    <a:pt x="122" y="588"/>
                  </a:cubicBezTo>
                  <a:cubicBezTo>
                    <a:pt x="177" y="550"/>
                    <a:pt x="177" y="550"/>
                    <a:pt x="177" y="550"/>
                  </a:cubicBezTo>
                  <a:cubicBezTo>
                    <a:pt x="195" y="562"/>
                    <a:pt x="214" y="572"/>
                    <a:pt x="235" y="579"/>
                  </a:cubicBezTo>
                  <a:cubicBezTo>
                    <a:pt x="234" y="581"/>
                    <a:pt x="234" y="581"/>
                    <a:pt x="234" y="581"/>
                  </a:cubicBezTo>
                  <a:cubicBezTo>
                    <a:pt x="234" y="645"/>
                    <a:pt x="234" y="645"/>
                    <a:pt x="234" y="645"/>
                  </a:cubicBezTo>
                  <a:cubicBezTo>
                    <a:pt x="299" y="658"/>
                    <a:pt x="299" y="658"/>
                    <a:pt x="299" y="658"/>
                  </a:cubicBezTo>
                  <a:cubicBezTo>
                    <a:pt x="324" y="595"/>
                    <a:pt x="324" y="595"/>
                    <a:pt x="324" y="595"/>
                  </a:cubicBezTo>
                  <a:cubicBezTo>
                    <a:pt x="324" y="595"/>
                    <a:pt x="324" y="595"/>
                    <a:pt x="324" y="595"/>
                  </a:cubicBezTo>
                  <a:cubicBezTo>
                    <a:pt x="338" y="595"/>
                    <a:pt x="352" y="595"/>
                    <a:pt x="366" y="593"/>
                  </a:cubicBezTo>
                  <a:cubicBezTo>
                    <a:pt x="367" y="594"/>
                    <a:pt x="367" y="594"/>
                    <a:pt x="367" y="594"/>
                  </a:cubicBezTo>
                  <a:cubicBezTo>
                    <a:pt x="397" y="651"/>
                    <a:pt x="397" y="651"/>
                    <a:pt x="397" y="651"/>
                  </a:cubicBezTo>
                  <a:cubicBezTo>
                    <a:pt x="461" y="630"/>
                    <a:pt x="461" y="630"/>
                    <a:pt x="461" y="630"/>
                  </a:cubicBezTo>
                  <a:cubicBezTo>
                    <a:pt x="452" y="564"/>
                    <a:pt x="452" y="564"/>
                    <a:pt x="452" y="564"/>
                  </a:cubicBezTo>
                  <a:cubicBezTo>
                    <a:pt x="452" y="564"/>
                    <a:pt x="452" y="564"/>
                    <a:pt x="452" y="564"/>
                  </a:cubicBezTo>
                  <a:cubicBezTo>
                    <a:pt x="465" y="557"/>
                    <a:pt x="477" y="549"/>
                    <a:pt x="488" y="541"/>
                  </a:cubicBezTo>
                  <a:cubicBezTo>
                    <a:pt x="490" y="542"/>
                    <a:pt x="490" y="542"/>
                    <a:pt x="490" y="542"/>
                  </a:cubicBezTo>
                  <a:cubicBezTo>
                    <a:pt x="544" y="577"/>
                    <a:pt x="544" y="577"/>
                    <a:pt x="544" y="577"/>
                  </a:cubicBezTo>
                  <a:cubicBezTo>
                    <a:pt x="589" y="529"/>
                    <a:pt x="589" y="529"/>
                    <a:pt x="589" y="529"/>
                  </a:cubicBezTo>
                  <a:cubicBezTo>
                    <a:pt x="550" y="475"/>
                    <a:pt x="550" y="475"/>
                    <a:pt x="550" y="475"/>
                  </a:cubicBezTo>
                  <a:cubicBezTo>
                    <a:pt x="549" y="474"/>
                    <a:pt x="549" y="474"/>
                    <a:pt x="549" y="474"/>
                  </a:cubicBezTo>
                  <a:cubicBezTo>
                    <a:pt x="557" y="462"/>
                    <a:pt x="564" y="450"/>
                    <a:pt x="570" y="437"/>
                  </a:cubicBezTo>
                  <a:cubicBezTo>
                    <a:pt x="572" y="438"/>
                    <a:pt x="572" y="438"/>
                    <a:pt x="572" y="438"/>
                  </a:cubicBezTo>
                  <a:cubicBezTo>
                    <a:pt x="637" y="442"/>
                    <a:pt x="637" y="442"/>
                    <a:pt x="637" y="442"/>
                  </a:cubicBezTo>
                  <a:cubicBezTo>
                    <a:pt x="653" y="378"/>
                    <a:pt x="653" y="378"/>
                    <a:pt x="653" y="378"/>
                  </a:cubicBezTo>
                  <a:cubicBezTo>
                    <a:pt x="593" y="349"/>
                    <a:pt x="593" y="349"/>
                    <a:pt x="593" y="349"/>
                  </a:cubicBezTo>
                  <a:cubicBezTo>
                    <a:pt x="591" y="345"/>
                    <a:pt x="591" y="345"/>
                    <a:pt x="591" y="345"/>
                  </a:cubicBezTo>
                  <a:cubicBezTo>
                    <a:pt x="592" y="331"/>
                    <a:pt x="592" y="319"/>
                    <a:pt x="589" y="298"/>
                  </a:cubicBezTo>
                  <a:cubicBezTo>
                    <a:pt x="592" y="297"/>
                    <a:pt x="592" y="297"/>
                    <a:pt x="592" y="297"/>
                  </a:cubicBezTo>
                  <a:cubicBezTo>
                    <a:pt x="645" y="281"/>
                    <a:pt x="645" y="281"/>
                    <a:pt x="645" y="281"/>
                  </a:cubicBezTo>
                  <a:cubicBezTo>
                    <a:pt x="629" y="217"/>
                    <a:pt x="629" y="217"/>
                    <a:pt x="629" y="217"/>
                  </a:cubicBezTo>
                  <a:cubicBezTo>
                    <a:pt x="566" y="220"/>
                    <a:pt x="566" y="220"/>
                    <a:pt x="566" y="220"/>
                  </a:cubicBezTo>
                  <a:cubicBezTo>
                    <a:pt x="567" y="220"/>
                    <a:pt x="567" y="220"/>
                    <a:pt x="567" y="220"/>
                  </a:cubicBezTo>
                  <a:cubicBezTo>
                    <a:pt x="559" y="202"/>
                    <a:pt x="551" y="186"/>
                    <a:pt x="540" y="171"/>
                  </a:cubicBezTo>
                  <a:cubicBezTo>
                    <a:pt x="542" y="170"/>
                    <a:pt x="542" y="170"/>
                    <a:pt x="542" y="170"/>
                  </a:cubicBezTo>
                  <a:cubicBezTo>
                    <a:pt x="579" y="116"/>
                    <a:pt x="579" y="116"/>
                    <a:pt x="579" y="116"/>
                  </a:cubicBezTo>
                  <a:cubicBezTo>
                    <a:pt x="531" y="70"/>
                    <a:pt x="531" y="70"/>
                    <a:pt x="531" y="70"/>
                  </a:cubicBezTo>
                  <a:cubicBezTo>
                    <a:pt x="476" y="108"/>
                    <a:pt x="476" y="108"/>
                    <a:pt x="476" y="108"/>
                  </a:cubicBezTo>
                  <a:cubicBezTo>
                    <a:pt x="476" y="108"/>
                    <a:pt x="476" y="108"/>
                    <a:pt x="476" y="108"/>
                  </a:cubicBezTo>
                  <a:cubicBezTo>
                    <a:pt x="458" y="96"/>
                    <a:pt x="439" y="86"/>
                    <a:pt x="419" y="79"/>
                  </a:cubicBezTo>
                  <a:cubicBezTo>
                    <a:pt x="419" y="77"/>
                    <a:pt x="419" y="77"/>
                    <a:pt x="419" y="77"/>
                  </a:cubicBezTo>
                  <a:cubicBezTo>
                    <a:pt x="420" y="12"/>
                    <a:pt x="420" y="12"/>
                    <a:pt x="420" y="12"/>
                  </a:cubicBezTo>
                  <a:cubicBezTo>
                    <a:pt x="354" y="0"/>
                    <a:pt x="354" y="0"/>
                    <a:pt x="354" y="0"/>
                  </a:cubicBezTo>
                  <a:cubicBezTo>
                    <a:pt x="330" y="62"/>
                    <a:pt x="330" y="62"/>
                    <a:pt x="330" y="62"/>
                  </a:cubicBezTo>
                  <a:close/>
                  <a:moveTo>
                    <a:pt x="540" y="273"/>
                  </a:moveTo>
                  <a:cubicBezTo>
                    <a:pt x="571" y="391"/>
                    <a:pt x="500" y="512"/>
                    <a:pt x="382" y="543"/>
                  </a:cubicBezTo>
                  <a:cubicBezTo>
                    <a:pt x="263" y="574"/>
                    <a:pt x="143" y="503"/>
                    <a:pt x="112" y="384"/>
                  </a:cubicBezTo>
                  <a:cubicBezTo>
                    <a:pt x="81" y="266"/>
                    <a:pt x="152" y="145"/>
                    <a:pt x="270" y="115"/>
                  </a:cubicBezTo>
                  <a:cubicBezTo>
                    <a:pt x="389" y="84"/>
                    <a:pt x="509" y="155"/>
                    <a:pt x="540" y="2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Gear Idea</a:t>
            </a: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5575301" y="5481638"/>
            <a:ext cx="1227138" cy="1146175"/>
          </a:xfrm>
          <a:custGeom>
            <a:avLst/>
            <a:gdLst>
              <a:gd name="T0" fmla="*/ 582 w 599"/>
              <a:gd name="T1" fmla="*/ 0 h 560"/>
              <a:gd name="T2" fmla="*/ 299 w 599"/>
              <a:gd name="T3" fmla="*/ 21 h 560"/>
              <a:gd name="T4" fmla="*/ 16 w 599"/>
              <a:gd name="T5" fmla="*/ 0 h 560"/>
              <a:gd name="T6" fmla="*/ 12 w 599"/>
              <a:gd name="T7" fmla="*/ 22 h 560"/>
              <a:gd name="T8" fmla="*/ 24 w 599"/>
              <a:gd name="T9" fmla="*/ 60 h 560"/>
              <a:gd name="T10" fmla="*/ 29 w 599"/>
              <a:gd name="T11" fmla="*/ 132 h 560"/>
              <a:gd name="T12" fmla="*/ 39 w 599"/>
              <a:gd name="T13" fmla="*/ 132 h 560"/>
              <a:gd name="T14" fmla="*/ 40 w 599"/>
              <a:gd name="T15" fmla="*/ 133 h 560"/>
              <a:gd name="T16" fmla="*/ 40 w 599"/>
              <a:gd name="T17" fmla="*/ 160 h 560"/>
              <a:gd name="T18" fmla="*/ 36 w 599"/>
              <a:gd name="T19" fmla="*/ 160 h 560"/>
              <a:gd name="T20" fmla="*/ 14 w 599"/>
              <a:gd name="T21" fmla="*/ 176 h 560"/>
              <a:gd name="T22" fmla="*/ 36 w 599"/>
              <a:gd name="T23" fmla="*/ 192 h 560"/>
              <a:gd name="T24" fmla="*/ 40 w 599"/>
              <a:gd name="T25" fmla="*/ 192 h 560"/>
              <a:gd name="T26" fmla="*/ 40 w 599"/>
              <a:gd name="T27" fmla="*/ 220 h 560"/>
              <a:gd name="T28" fmla="*/ 36 w 599"/>
              <a:gd name="T29" fmla="*/ 220 h 560"/>
              <a:gd name="T30" fmla="*/ 14 w 599"/>
              <a:gd name="T31" fmla="*/ 240 h 560"/>
              <a:gd name="T32" fmla="*/ 36 w 599"/>
              <a:gd name="T33" fmla="*/ 260 h 560"/>
              <a:gd name="T34" fmla="*/ 40 w 599"/>
              <a:gd name="T35" fmla="*/ 260 h 560"/>
              <a:gd name="T36" fmla="*/ 40 w 599"/>
              <a:gd name="T37" fmla="*/ 292 h 560"/>
              <a:gd name="T38" fmla="*/ 37 w 599"/>
              <a:gd name="T39" fmla="*/ 292 h 560"/>
              <a:gd name="T40" fmla="*/ 15 w 599"/>
              <a:gd name="T41" fmla="*/ 310 h 560"/>
              <a:gd name="T42" fmla="*/ 37 w 599"/>
              <a:gd name="T43" fmla="*/ 328 h 560"/>
              <a:gd name="T44" fmla="*/ 40 w 599"/>
              <a:gd name="T45" fmla="*/ 328 h 560"/>
              <a:gd name="T46" fmla="*/ 40 w 599"/>
              <a:gd name="T47" fmla="*/ 335 h 560"/>
              <a:gd name="T48" fmla="*/ 45 w 599"/>
              <a:gd name="T49" fmla="*/ 356 h 560"/>
              <a:gd name="T50" fmla="*/ 37 w 599"/>
              <a:gd name="T51" fmla="*/ 356 h 560"/>
              <a:gd name="T52" fmla="*/ 15 w 599"/>
              <a:gd name="T53" fmla="*/ 376 h 560"/>
              <a:gd name="T54" fmla="*/ 37 w 599"/>
              <a:gd name="T55" fmla="*/ 396 h 560"/>
              <a:gd name="T56" fmla="*/ 66 w 599"/>
              <a:gd name="T57" fmla="*/ 396 h 560"/>
              <a:gd name="T58" fmla="*/ 102 w 599"/>
              <a:gd name="T59" fmla="*/ 429 h 560"/>
              <a:gd name="T60" fmla="*/ 162 w 599"/>
              <a:gd name="T61" fmla="*/ 473 h 560"/>
              <a:gd name="T62" fmla="*/ 161 w 599"/>
              <a:gd name="T63" fmla="*/ 472 h 560"/>
              <a:gd name="T64" fmla="*/ 267 w 599"/>
              <a:gd name="T65" fmla="*/ 549 h 560"/>
              <a:gd name="T66" fmla="*/ 284 w 599"/>
              <a:gd name="T67" fmla="*/ 557 h 560"/>
              <a:gd name="T68" fmla="*/ 302 w 599"/>
              <a:gd name="T69" fmla="*/ 560 h 560"/>
              <a:gd name="T70" fmla="*/ 431 w 599"/>
              <a:gd name="T71" fmla="*/ 471 h 560"/>
              <a:gd name="T72" fmla="*/ 429 w 599"/>
              <a:gd name="T73" fmla="*/ 472 h 560"/>
              <a:gd name="T74" fmla="*/ 521 w 599"/>
              <a:gd name="T75" fmla="*/ 396 h 560"/>
              <a:gd name="T76" fmla="*/ 545 w 599"/>
              <a:gd name="T77" fmla="*/ 396 h 560"/>
              <a:gd name="T78" fmla="*/ 567 w 599"/>
              <a:gd name="T79" fmla="*/ 376 h 560"/>
              <a:gd name="T80" fmla="*/ 545 w 599"/>
              <a:gd name="T81" fmla="*/ 356 h 560"/>
              <a:gd name="T82" fmla="*/ 545 w 599"/>
              <a:gd name="T83" fmla="*/ 356 h 560"/>
              <a:gd name="T84" fmla="*/ 552 w 599"/>
              <a:gd name="T85" fmla="*/ 335 h 560"/>
              <a:gd name="T86" fmla="*/ 552 w 599"/>
              <a:gd name="T87" fmla="*/ 327 h 560"/>
              <a:gd name="T88" fmla="*/ 568 w 599"/>
              <a:gd name="T89" fmla="*/ 311 h 560"/>
              <a:gd name="T90" fmla="*/ 552 w 599"/>
              <a:gd name="T91" fmla="*/ 294 h 560"/>
              <a:gd name="T92" fmla="*/ 552 w 599"/>
              <a:gd name="T93" fmla="*/ 260 h 560"/>
              <a:gd name="T94" fmla="*/ 568 w 599"/>
              <a:gd name="T95" fmla="*/ 241 h 560"/>
              <a:gd name="T96" fmla="*/ 552 w 599"/>
              <a:gd name="T97" fmla="*/ 223 h 560"/>
              <a:gd name="T98" fmla="*/ 552 w 599"/>
              <a:gd name="T99" fmla="*/ 193 h 560"/>
              <a:gd name="T100" fmla="*/ 568 w 599"/>
              <a:gd name="T101" fmla="*/ 177 h 560"/>
              <a:gd name="T102" fmla="*/ 552 w 599"/>
              <a:gd name="T103" fmla="*/ 161 h 560"/>
              <a:gd name="T104" fmla="*/ 552 w 599"/>
              <a:gd name="T105" fmla="*/ 133 h 560"/>
              <a:gd name="T106" fmla="*/ 551 w 599"/>
              <a:gd name="T107" fmla="*/ 132 h 560"/>
              <a:gd name="T108" fmla="*/ 570 w 599"/>
              <a:gd name="T109" fmla="*/ 132 h 560"/>
              <a:gd name="T110" fmla="*/ 576 w 599"/>
              <a:gd name="T111" fmla="*/ 60 h 560"/>
              <a:gd name="T112" fmla="*/ 587 w 599"/>
              <a:gd name="T113" fmla="*/ 23 h 560"/>
              <a:gd name="T114" fmla="*/ 582 w 599"/>
              <a:gd name="T115" fmla="*/ 0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99" h="560">
                <a:moveTo>
                  <a:pt x="582" y="0"/>
                </a:moveTo>
                <a:cubicBezTo>
                  <a:pt x="527" y="14"/>
                  <a:pt x="354" y="20"/>
                  <a:pt x="299" y="21"/>
                </a:cubicBezTo>
                <a:cubicBezTo>
                  <a:pt x="244" y="20"/>
                  <a:pt x="71" y="14"/>
                  <a:pt x="16" y="0"/>
                </a:cubicBezTo>
                <a:cubicBezTo>
                  <a:pt x="16" y="0"/>
                  <a:pt x="0" y="2"/>
                  <a:pt x="12" y="22"/>
                </a:cubicBezTo>
                <a:cubicBezTo>
                  <a:pt x="12" y="22"/>
                  <a:pt x="21" y="26"/>
                  <a:pt x="24" y="60"/>
                </a:cubicBezTo>
                <a:cubicBezTo>
                  <a:pt x="26" y="93"/>
                  <a:pt x="16" y="116"/>
                  <a:pt x="29" y="132"/>
                </a:cubicBezTo>
                <a:cubicBezTo>
                  <a:pt x="39" y="132"/>
                  <a:pt x="39" y="132"/>
                  <a:pt x="39" y="132"/>
                </a:cubicBezTo>
                <a:cubicBezTo>
                  <a:pt x="39" y="132"/>
                  <a:pt x="40" y="133"/>
                  <a:pt x="40" y="133"/>
                </a:cubicBezTo>
                <a:cubicBezTo>
                  <a:pt x="40" y="160"/>
                  <a:pt x="40" y="160"/>
                  <a:pt x="40" y="160"/>
                </a:cubicBezTo>
                <a:cubicBezTo>
                  <a:pt x="36" y="160"/>
                  <a:pt x="36" y="160"/>
                  <a:pt x="36" y="160"/>
                </a:cubicBezTo>
                <a:cubicBezTo>
                  <a:pt x="24" y="160"/>
                  <a:pt x="14" y="166"/>
                  <a:pt x="14" y="176"/>
                </a:cubicBezTo>
                <a:cubicBezTo>
                  <a:pt x="14" y="186"/>
                  <a:pt x="24" y="192"/>
                  <a:pt x="36" y="192"/>
                </a:cubicBezTo>
                <a:cubicBezTo>
                  <a:pt x="40" y="192"/>
                  <a:pt x="40" y="192"/>
                  <a:pt x="40" y="192"/>
                </a:cubicBezTo>
                <a:cubicBezTo>
                  <a:pt x="40" y="220"/>
                  <a:pt x="40" y="220"/>
                  <a:pt x="40" y="220"/>
                </a:cubicBezTo>
                <a:cubicBezTo>
                  <a:pt x="36" y="220"/>
                  <a:pt x="36" y="220"/>
                  <a:pt x="36" y="220"/>
                </a:cubicBezTo>
                <a:cubicBezTo>
                  <a:pt x="24" y="220"/>
                  <a:pt x="14" y="230"/>
                  <a:pt x="14" y="240"/>
                </a:cubicBezTo>
                <a:cubicBezTo>
                  <a:pt x="14" y="250"/>
                  <a:pt x="24" y="260"/>
                  <a:pt x="36" y="260"/>
                </a:cubicBezTo>
                <a:cubicBezTo>
                  <a:pt x="40" y="260"/>
                  <a:pt x="40" y="260"/>
                  <a:pt x="40" y="260"/>
                </a:cubicBezTo>
                <a:cubicBezTo>
                  <a:pt x="40" y="292"/>
                  <a:pt x="40" y="292"/>
                  <a:pt x="40" y="292"/>
                </a:cubicBezTo>
                <a:cubicBezTo>
                  <a:pt x="37" y="292"/>
                  <a:pt x="37" y="292"/>
                  <a:pt x="37" y="292"/>
                </a:cubicBezTo>
                <a:cubicBezTo>
                  <a:pt x="25" y="292"/>
                  <a:pt x="15" y="300"/>
                  <a:pt x="15" y="310"/>
                </a:cubicBezTo>
                <a:cubicBezTo>
                  <a:pt x="15" y="320"/>
                  <a:pt x="25" y="328"/>
                  <a:pt x="37" y="328"/>
                </a:cubicBezTo>
                <a:cubicBezTo>
                  <a:pt x="40" y="328"/>
                  <a:pt x="40" y="328"/>
                  <a:pt x="40" y="328"/>
                </a:cubicBezTo>
                <a:cubicBezTo>
                  <a:pt x="40" y="335"/>
                  <a:pt x="40" y="335"/>
                  <a:pt x="40" y="335"/>
                </a:cubicBezTo>
                <a:cubicBezTo>
                  <a:pt x="40" y="342"/>
                  <a:pt x="41" y="348"/>
                  <a:pt x="45" y="356"/>
                </a:cubicBezTo>
                <a:cubicBezTo>
                  <a:pt x="37" y="356"/>
                  <a:pt x="37" y="356"/>
                  <a:pt x="37" y="356"/>
                </a:cubicBezTo>
                <a:cubicBezTo>
                  <a:pt x="25" y="356"/>
                  <a:pt x="15" y="366"/>
                  <a:pt x="15" y="376"/>
                </a:cubicBezTo>
                <a:cubicBezTo>
                  <a:pt x="15" y="386"/>
                  <a:pt x="25" y="396"/>
                  <a:pt x="37" y="396"/>
                </a:cubicBezTo>
                <a:cubicBezTo>
                  <a:pt x="66" y="396"/>
                  <a:pt x="66" y="396"/>
                  <a:pt x="66" y="396"/>
                </a:cubicBezTo>
                <a:cubicBezTo>
                  <a:pt x="75" y="404"/>
                  <a:pt x="86" y="418"/>
                  <a:pt x="102" y="429"/>
                </a:cubicBezTo>
                <a:cubicBezTo>
                  <a:pt x="121" y="442"/>
                  <a:pt x="142" y="457"/>
                  <a:pt x="162" y="473"/>
                </a:cubicBezTo>
                <a:cubicBezTo>
                  <a:pt x="161" y="473"/>
                  <a:pt x="161" y="472"/>
                  <a:pt x="161" y="472"/>
                </a:cubicBezTo>
                <a:cubicBezTo>
                  <a:pt x="183" y="489"/>
                  <a:pt x="229" y="530"/>
                  <a:pt x="267" y="549"/>
                </a:cubicBezTo>
                <a:cubicBezTo>
                  <a:pt x="273" y="553"/>
                  <a:pt x="279" y="555"/>
                  <a:pt x="284" y="557"/>
                </a:cubicBezTo>
                <a:cubicBezTo>
                  <a:pt x="291" y="559"/>
                  <a:pt x="297" y="560"/>
                  <a:pt x="302" y="560"/>
                </a:cubicBezTo>
                <a:cubicBezTo>
                  <a:pt x="338" y="557"/>
                  <a:pt x="431" y="471"/>
                  <a:pt x="431" y="471"/>
                </a:cubicBezTo>
                <a:cubicBezTo>
                  <a:pt x="431" y="471"/>
                  <a:pt x="430" y="472"/>
                  <a:pt x="429" y="472"/>
                </a:cubicBezTo>
                <a:cubicBezTo>
                  <a:pt x="461" y="451"/>
                  <a:pt x="498" y="424"/>
                  <a:pt x="521" y="396"/>
                </a:cubicBezTo>
                <a:cubicBezTo>
                  <a:pt x="545" y="396"/>
                  <a:pt x="545" y="396"/>
                  <a:pt x="545" y="396"/>
                </a:cubicBezTo>
                <a:cubicBezTo>
                  <a:pt x="557" y="396"/>
                  <a:pt x="567" y="386"/>
                  <a:pt x="567" y="376"/>
                </a:cubicBezTo>
                <a:cubicBezTo>
                  <a:pt x="567" y="366"/>
                  <a:pt x="557" y="356"/>
                  <a:pt x="545" y="356"/>
                </a:cubicBezTo>
                <a:cubicBezTo>
                  <a:pt x="545" y="356"/>
                  <a:pt x="545" y="356"/>
                  <a:pt x="545" y="356"/>
                </a:cubicBezTo>
                <a:cubicBezTo>
                  <a:pt x="549" y="348"/>
                  <a:pt x="552" y="342"/>
                  <a:pt x="552" y="335"/>
                </a:cubicBezTo>
                <a:cubicBezTo>
                  <a:pt x="552" y="327"/>
                  <a:pt x="552" y="327"/>
                  <a:pt x="552" y="327"/>
                </a:cubicBezTo>
                <a:cubicBezTo>
                  <a:pt x="560" y="325"/>
                  <a:pt x="568" y="319"/>
                  <a:pt x="568" y="311"/>
                </a:cubicBezTo>
                <a:cubicBezTo>
                  <a:pt x="568" y="302"/>
                  <a:pt x="560" y="296"/>
                  <a:pt x="552" y="294"/>
                </a:cubicBezTo>
                <a:cubicBezTo>
                  <a:pt x="552" y="260"/>
                  <a:pt x="552" y="260"/>
                  <a:pt x="552" y="260"/>
                </a:cubicBezTo>
                <a:cubicBezTo>
                  <a:pt x="560" y="257"/>
                  <a:pt x="568" y="250"/>
                  <a:pt x="568" y="241"/>
                </a:cubicBezTo>
                <a:cubicBezTo>
                  <a:pt x="568" y="233"/>
                  <a:pt x="560" y="225"/>
                  <a:pt x="552" y="223"/>
                </a:cubicBezTo>
                <a:cubicBezTo>
                  <a:pt x="552" y="193"/>
                  <a:pt x="552" y="193"/>
                  <a:pt x="552" y="193"/>
                </a:cubicBezTo>
                <a:cubicBezTo>
                  <a:pt x="560" y="191"/>
                  <a:pt x="568" y="186"/>
                  <a:pt x="568" y="177"/>
                </a:cubicBezTo>
                <a:cubicBezTo>
                  <a:pt x="568" y="169"/>
                  <a:pt x="560" y="163"/>
                  <a:pt x="552" y="161"/>
                </a:cubicBezTo>
                <a:cubicBezTo>
                  <a:pt x="552" y="133"/>
                  <a:pt x="552" y="133"/>
                  <a:pt x="552" y="133"/>
                </a:cubicBezTo>
                <a:cubicBezTo>
                  <a:pt x="552" y="133"/>
                  <a:pt x="551" y="132"/>
                  <a:pt x="551" y="132"/>
                </a:cubicBezTo>
                <a:cubicBezTo>
                  <a:pt x="570" y="132"/>
                  <a:pt x="570" y="132"/>
                  <a:pt x="570" y="132"/>
                </a:cubicBezTo>
                <a:cubicBezTo>
                  <a:pt x="583" y="116"/>
                  <a:pt x="573" y="93"/>
                  <a:pt x="576" y="60"/>
                </a:cubicBezTo>
                <a:cubicBezTo>
                  <a:pt x="578" y="26"/>
                  <a:pt x="587" y="23"/>
                  <a:pt x="587" y="23"/>
                </a:cubicBezTo>
                <a:cubicBezTo>
                  <a:pt x="599" y="3"/>
                  <a:pt x="582" y="0"/>
                  <a:pt x="582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5210176" y="4521200"/>
            <a:ext cx="877888" cy="889000"/>
            <a:chOff x="5210176" y="4521200"/>
            <a:chExt cx="877888" cy="889000"/>
          </a:xfrm>
        </p:grpSpPr>
        <p:sp>
          <p:nvSpPr>
            <p:cNvPr id="7" name="Oval 6"/>
            <p:cNvSpPr>
              <a:spLocks noChangeArrowheads="1"/>
            </p:cNvSpPr>
            <p:nvPr/>
          </p:nvSpPr>
          <p:spPr bwMode="auto">
            <a:xfrm>
              <a:off x="5392738" y="4705350"/>
              <a:ext cx="522288" cy="5207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5210176" y="4521200"/>
              <a:ext cx="877888" cy="889000"/>
            </a:xfrm>
            <a:custGeom>
              <a:avLst/>
              <a:gdLst>
                <a:gd name="T0" fmla="*/ 235 w 428"/>
                <a:gd name="T1" fmla="*/ 43 h 434"/>
                <a:gd name="T2" fmla="*/ 225 w 428"/>
                <a:gd name="T3" fmla="*/ 0 h 434"/>
                <a:gd name="T4" fmla="*/ 176 w 428"/>
                <a:gd name="T5" fmla="*/ 46 h 434"/>
                <a:gd name="T6" fmla="*/ 148 w 428"/>
                <a:gd name="T7" fmla="*/ 54 h 434"/>
                <a:gd name="T8" fmla="*/ 83 w 428"/>
                <a:gd name="T9" fmla="*/ 46 h 434"/>
                <a:gd name="T10" fmla="*/ 79 w 428"/>
                <a:gd name="T11" fmla="*/ 108 h 434"/>
                <a:gd name="T12" fmla="*/ 38 w 428"/>
                <a:gd name="T13" fmla="*/ 94 h 434"/>
                <a:gd name="T14" fmla="*/ 51 w 428"/>
                <a:gd name="T15" fmla="*/ 160 h 434"/>
                <a:gd name="T16" fmla="*/ 43 w 428"/>
                <a:gd name="T17" fmla="*/ 188 h 434"/>
                <a:gd name="T18" fmla="*/ 0 w 428"/>
                <a:gd name="T19" fmla="*/ 239 h 434"/>
                <a:gd name="T20" fmla="*/ 54 w 428"/>
                <a:gd name="T21" fmla="*/ 283 h 434"/>
                <a:gd name="T22" fmla="*/ 21 w 428"/>
                <a:gd name="T23" fmla="*/ 311 h 434"/>
                <a:gd name="T24" fmla="*/ 85 w 428"/>
                <a:gd name="T25" fmla="*/ 333 h 434"/>
                <a:gd name="T26" fmla="*/ 116 w 428"/>
                <a:gd name="T27" fmla="*/ 363 h 434"/>
                <a:gd name="T28" fmla="*/ 145 w 428"/>
                <a:gd name="T29" fmla="*/ 422 h 434"/>
                <a:gd name="T30" fmla="*/ 171 w 428"/>
                <a:gd name="T31" fmla="*/ 387 h 434"/>
                <a:gd name="T32" fmla="*/ 199 w 428"/>
                <a:gd name="T33" fmla="*/ 393 h 434"/>
                <a:gd name="T34" fmla="*/ 253 w 428"/>
                <a:gd name="T35" fmla="*/ 432 h 434"/>
                <a:gd name="T36" fmla="*/ 258 w 428"/>
                <a:gd name="T37" fmla="*/ 388 h 434"/>
                <a:gd name="T38" fmla="*/ 285 w 428"/>
                <a:gd name="T39" fmla="*/ 380 h 434"/>
                <a:gd name="T40" fmla="*/ 351 w 428"/>
                <a:gd name="T41" fmla="*/ 388 h 434"/>
                <a:gd name="T42" fmla="*/ 335 w 428"/>
                <a:gd name="T43" fmla="*/ 347 h 434"/>
                <a:gd name="T44" fmla="*/ 355 w 428"/>
                <a:gd name="T45" fmla="*/ 327 h 434"/>
                <a:gd name="T46" fmla="*/ 417 w 428"/>
                <a:gd name="T47" fmla="*/ 302 h 434"/>
                <a:gd name="T48" fmla="*/ 383 w 428"/>
                <a:gd name="T49" fmla="*/ 272 h 434"/>
                <a:gd name="T50" fmla="*/ 391 w 428"/>
                <a:gd name="T51" fmla="*/ 242 h 434"/>
                <a:gd name="T52" fmla="*/ 428 w 428"/>
                <a:gd name="T53" fmla="*/ 196 h 434"/>
                <a:gd name="T54" fmla="*/ 388 w 428"/>
                <a:gd name="T55" fmla="*/ 187 h 434"/>
                <a:gd name="T56" fmla="*/ 381 w 428"/>
                <a:gd name="T57" fmla="*/ 151 h 434"/>
                <a:gd name="T58" fmla="*/ 390 w 428"/>
                <a:gd name="T59" fmla="*/ 86 h 434"/>
                <a:gd name="T60" fmla="*/ 348 w 428"/>
                <a:gd name="T61" fmla="*/ 101 h 434"/>
                <a:gd name="T62" fmla="*/ 318 w 428"/>
                <a:gd name="T63" fmla="*/ 72 h 434"/>
                <a:gd name="T64" fmla="*/ 289 w 428"/>
                <a:gd name="T65" fmla="*/ 12 h 434"/>
                <a:gd name="T66" fmla="*/ 362 w 428"/>
                <a:gd name="T67" fmla="*/ 217 h 434"/>
                <a:gd name="T68" fmla="*/ 71 w 428"/>
                <a:gd name="T69" fmla="*/ 217 h 434"/>
                <a:gd name="T70" fmla="*/ 362 w 428"/>
                <a:gd name="T71" fmla="*/ 217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28" h="434">
                  <a:moveTo>
                    <a:pt x="263" y="48"/>
                  </a:moveTo>
                  <a:cubicBezTo>
                    <a:pt x="254" y="45"/>
                    <a:pt x="245" y="44"/>
                    <a:pt x="235" y="43"/>
                  </a:cubicBezTo>
                  <a:cubicBezTo>
                    <a:pt x="235" y="41"/>
                    <a:pt x="235" y="41"/>
                    <a:pt x="235" y="41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182" y="3"/>
                    <a:pt x="182" y="3"/>
                    <a:pt x="182" y="3"/>
                  </a:cubicBezTo>
                  <a:cubicBezTo>
                    <a:pt x="176" y="46"/>
                    <a:pt x="176" y="46"/>
                    <a:pt x="176" y="46"/>
                  </a:cubicBezTo>
                  <a:cubicBezTo>
                    <a:pt x="167" y="49"/>
                    <a:pt x="158" y="51"/>
                    <a:pt x="149" y="55"/>
                  </a:cubicBezTo>
                  <a:cubicBezTo>
                    <a:pt x="148" y="54"/>
                    <a:pt x="148" y="54"/>
                    <a:pt x="148" y="54"/>
                  </a:cubicBezTo>
                  <a:cubicBezTo>
                    <a:pt x="120" y="23"/>
                    <a:pt x="120" y="23"/>
                    <a:pt x="120" y="23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99" y="87"/>
                    <a:pt x="99" y="87"/>
                    <a:pt x="99" y="87"/>
                  </a:cubicBezTo>
                  <a:cubicBezTo>
                    <a:pt x="92" y="94"/>
                    <a:pt x="85" y="100"/>
                    <a:pt x="79" y="108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38" y="94"/>
                    <a:pt x="38" y="94"/>
                    <a:pt x="38" y="94"/>
                  </a:cubicBezTo>
                  <a:cubicBezTo>
                    <a:pt x="17" y="132"/>
                    <a:pt x="17" y="132"/>
                    <a:pt x="17" y="132"/>
                  </a:cubicBezTo>
                  <a:cubicBezTo>
                    <a:pt x="51" y="160"/>
                    <a:pt x="51" y="160"/>
                    <a:pt x="51" y="160"/>
                  </a:cubicBezTo>
                  <a:cubicBezTo>
                    <a:pt x="48" y="169"/>
                    <a:pt x="45" y="175"/>
                    <a:pt x="44" y="188"/>
                  </a:cubicBezTo>
                  <a:cubicBezTo>
                    <a:pt x="43" y="188"/>
                    <a:pt x="43" y="188"/>
                    <a:pt x="43" y="188"/>
                  </a:cubicBezTo>
                  <a:cubicBezTo>
                    <a:pt x="0" y="195"/>
                    <a:pt x="0" y="195"/>
                    <a:pt x="0" y="195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43" y="247"/>
                    <a:pt x="43" y="247"/>
                    <a:pt x="43" y="247"/>
                  </a:cubicBezTo>
                  <a:cubicBezTo>
                    <a:pt x="46" y="259"/>
                    <a:pt x="49" y="271"/>
                    <a:pt x="54" y="283"/>
                  </a:cubicBezTo>
                  <a:cubicBezTo>
                    <a:pt x="53" y="283"/>
                    <a:pt x="53" y="283"/>
                    <a:pt x="53" y="283"/>
                  </a:cubicBezTo>
                  <a:cubicBezTo>
                    <a:pt x="21" y="311"/>
                    <a:pt x="21" y="311"/>
                    <a:pt x="21" y="311"/>
                  </a:cubicBezTo>
                  <a:cubicBezTo>
                    <a:pt x="44" y="349"/>
                    <a:pt x="44" y="349"/>
                    <a:pt x="44" y="349"/>
                  </a:cubicBezTo>
                  <a:cubicBezTo>
                    <a:pt x="85" y="333"/>
                    <a:pt x="85" y="333"/>
                    <a:pt x="85" y="333"/>
                  </a:cubicBezTo>
                  <a:cubicBezTo>
                    <a:pt x="94" y="344"/>
                    <a:pt x="105" y="354"/>
                    <a:pt x="117" y="362"/>
                  </a:cubicBezTo>
                  <a:cubicBezTo>
                    <a:pt x="116" y="363"/>
                    <a:pt x="116" y="363"/>
                    <a:pt x="116" y="363"/>
                  </a:cubicBezTo>
                  <a:cubicBezTo>
                    <a:pt x="105" y="404"/>
                    <a:pt x="105" y="404"/>
                    <a:pt x="105" y="404"/>
                  </a:cubicBezTo>
                  <a:cubicBezTo>
                    <a:pt x="145" y="422"/>
                    <a:pt x="145" y="422"/>
                    <a:pt x="145" y="422"/>
                  </a:cubicBezTo>
                  <a:cubicBezTo>
                    <a:pt x="171" y="387"/>
                    <a:pt x="171" y="387"/>
                    <a:pt x="171" y="387"/>
                  </a:cubicBezTo>
                  <a:cubicBezTo>
                    <a:pt x="171" y="387"/>
                    <a:pt x="171" y="387"/>
                    <a:pt x="171" y="387"/>
                  </a:cubicBezTo>
                  <a:cubicBezTo>
                    <a:pt x="180" y="389"/>
                    <a:pt x="189" y="391"/>
                    <a:pt x="199" y="392"/>
                  </a:cubicBezTo>
                  <a:cubicBezTo>
                    <a:pt x="199" y="393"/>
                    <a:pt x="199" y="393"/>
                    <a:pt x="199" y="393"/>
                  </a:cubicBezTo>
                  <a:cubicBezTo>
                    <a:pt x="209" y="434"/>
                    <a:pt x="209" y="434"/>
                    <a:pt x="209" y="434"/>
                  </a:cubicBezTo>
                  <a:cubicBezTo>
                    <a:pt x="253" y="432"/>
                    <a:pt x="253" y="432"/>
                    <a:pt x="253" y="432"/>
                  </a:cubicBezTo>
                  <a:cubicBezTo>
                    <a:pt x="258" y="388"/>
                    <a:pt x="258" y="388"/>
                    <a:pt x="258" y="388"/>
                  </a:cubicBezTo>
                  <a:cubicBezTo>
                    <a:pt x="258" y="388"/>
                    <a:pt x="258" y="388"/>
                    <a:pt x="258" y="388"/>
                  </a:cubicBezTo>
                  <a:cubicBezTo>
                    <a:pt x="267" y="385"/>
                    <a:pt x="276" y="383"/>
                    <a:pt x="285" y="379"/>
                  </a:cubicBezTo>
                  <a:cubicBezTo>
                    <a:pt x="285" y="380"/>
                    <a:pt x="285" y="380"/>
                    <a:pt x="285" y="380"/>
                  </a:cubicBezTo>
                  <a:cubicBezTo>
                    <a:pt x="314" y="412"/>
                    <a:pt x="314" y="412"/>
                    <a:pt x="314" y="412"/>
                  </a:cubicBezTo>
                  <a:cubicBezTo>
                    <a:pt x="351" y="388"/>
                    <a:pt x="351" y="388"/>
                    <a:pt x="351" y="388"/>
                  </a:cubicBezTo>
                  <a:cubicBezTo>
                    <a:pt x="335" y="347"/>
                    <a:pt x="335" y="347"/>
                    <a:pt x="335" y="347"/>
                  </a:cubicBezTo>
                  <a:cubicBezTo>
                    <a:pt x="335" y="347"/>
                    <a:pt x="335" y="347"/>
                    <a:pt x="335" y="347"/>
                  </a:cubicBezTo>
                  <a:cubicBezTo>
                    <a:pt x="342" y="340"/>
                    <a:pt x="348" y="334"/>
                    <a:pt x="354" y="326"/>
                  </a:cubicBezTo>
                  <a:cubicBezTo>
                    <a:pt x="355" y="327"/>
                    <a:pt x="355" y="327"/>
                    <a:pt x="355" y="327"/>
                  </a:cubicBezTo>
                  <a:cubicBezTo>
                    <a:pt x="396" y="341"/>
                    <a:pt x="396" y="341"/>
                    <a:pt x="396" y="341"/>
                  </a:cubicBezTo>
                  <a:cubicBezTo>
                    <a:pt x="417" y="302"/>
                    <a:pt x="417" y="302"/>
                    <a:pt x="417" y="302"/>
                  </a:cubicBezTo>
                  <a:cubicBezTo>
                    <a:pt x="383" y="274"/>
                    <a:pt x="383" y="274"/>
                    <a:pt x="383" y="274"/>
                  </a:cubicBezTo>
                  <a:cubicBezTo>
                    <a:pt x="383" y="272"/>
                    <a:pt x="383" y="272"/>
                    <a:pt x="383" y="272"/>
                  </a:cubicBezTo>
                  <a:cubicBezTo>
                    <a:pt x="386" y="263"/>
                    <a:pt x="388" y="255"/>
                    <a:pt x="389" y="242"/>
                  </a:cubicBezTo>
                  <a:cubicBezTo>
                    <a:pt x="391" y="242"/>
                    <a:pt x="391" y="242"/>
                    <a:pt x="391" y="242"/>
                  </a:cubicBezTo>
                  <a:cubicBezTo>
                    <a:pt x="428" y="240"/>
                    <a:pt x="428" y="240"/>
                    <a:pt x="428" y="240"/>
                  </a:cubicBezTo>
                  <a:cubicBezTo>
                    <a:pt x="428" y="196"/>
                    <a:pt x="428" y="196"/>
                    <a:pt x="428" y="196"/>
                  </a:cubicBezTo>
                  <a:cubicBezTo>
                    <a:pt x="387" y="187"/>
                    <a:pt x="387" y="187"/>
                    <a:pt x="387" y="187"/>
                  </a:cubicBezTo>
                  <a:cubicBezTo>
                    <a:pt x="388" y="187"/>
                    <a:pt x="388" y="187"/>
                    <a:pt x="388" y="187"/>
                  </a:cubicBezTo>
                  <a:cubicBezTo>
                    <a:pt x="386" y="175"/>
                    <a:pt x="383" y="163"/>
                    <a:pt x="379" y="152"/>
                  </a:cubicBezTo>
                  <a:cubicBezTo>
                    <a:pt x="381" y="151"/>
                    <a:pt x="381" y="151"/>
                    <a:pt x="381" y="151"/>
                  </a:cubicBezTo>
                  <a:cubicBezTo>
                    <a:pt x="413" y="123"/>
                    <a:pt x="413" y="123"/>
                    <a:pt x="413" y="123"/>
                  </a:cubicBezTo>
                  <a:cubicBezTo>
                    <a:pt x="390" y="86"/>
                    <a:pt x="390" y="86"/>
                    <a:pt x="390" y="86"/>
                  </a:cubicBezTo>
                  <a:cubicBezTo>
                    <a:pt x="349" y="101"/>
                    <a:pt x="349" y="101"/>
                    <a:pt x="349" y="101"/>
                  </a:cubicBezTo>
                  <a:cubicBezTo>
                    <a:pt x="348" y="101"/>
                    <a:pt x="348" y="101"/>
                    <a:pt x="348" y="101"/>
                  </a:cubicBezTo>
                  <a:cubicBezTo>
                    <a:pt x="339" y="91"/>
                    <a:pt x="329" y="81"/>
                    <a:pt x="317" y="73"/>
                  </a:cubicBezTo>
                  <a:cubicBezTo>
                    <a:pt x="318" y="72"/>
                    <a:pt x="318" y="72"/>
                    <a:pt x="318" y="72"/>
                  </a:cubicBezTo>
                  <a:cubicBezTo>
                    <a:pt x="329" y="31"/>
                    <a:pt x="329" y="31"/>
                    <a:pt x="329" y="31"/>
                  </a:cubicBezTo>
                  <a:cubicBezTo>
                    <a:pt x="289" y="12"/>
                    <a:pt x="289" y="12"/>
                    <a:pt x="289" y="12"/>
                  </a:cubicBezTo>
                  <a:cubicBezTo>
                    <a:pt x="263" y="48"/>
                    <a:pt x="263" y="48"/>
                    <a:pt x="263" y="48"/>
                  </a:cubicBezTo>
                  <a:close/>
                  <a:moveTo>
                    <a:pt x="362" y="217"/>
                  </a:moveTo>
                  <a:cubicBezTo>
                    <a:pt x="362" y="298"/>
                    <a:pt x="297" y="363"/>
                    <a:pt x="217" y="363"/>
                  </a:cubicBezTo>
                  <a:cubicBezTo>
                    <a:pt x="136" y="363"/>
                    <a:pt x="71" y="298"/>
                    <a:pt x="71" y="217"/>
                  </a:cubicBezTo>
                  <a:cubicBezTo>
                    <a:pt x="71" y="137"/>
                    <a:pt x="136" y="72"/>
                    <a:pt x="217" y="72"/>
                  </a:cubicBezTo>
                  <a:cubicBezTo>
                    <a:pt x="297" y="72"/>
                    <a:pt x="362" y="137"/>
                    <a:pt x="362" y="2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356351" y="3306763"/>
            <a:ext cx="1149350" cy="1163638"/>
            <a:chOff x="6356351" y="3306763"/>
            <a:chExt cx="1149350" cy="1163638"/>
          </a:xfrm>
          <a:solidFill>
            <a:schemeClr val="accent4"/>
          </a:solidFill>
        </p:grpSpPr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6596063" y="3544888"/>
              <a:ext cx="682625" cy="684213"/>
            </a:xfrm>
            <a:custGeom>
              <a:avLst/>
              <a:gdLst>
                <a:gd name="T0" fmla="*/ 167 w 333"/>
                <a:gd name="T1" fmla="*/ 0 h 334"/>
                <a:gd name="T2" fmla="*/ 0 w 333"/>
                <a:gd name="T3" fmla="*/ 167 h 334"/>
                <a:gd name="T4" fmla="*/ 167 w 333"/>
                <a:gd name="T5" fmla="*/ 334 h 334"/>
                <a:gd name="T6" fmla="*/ 333 w 333"/>
                <a:gd name="T7" fmla="*/ 167 h 334"/>
                <a:gd name="T8" fmla="*/ 167 w 333"/>
                <a:gd name="T9" fmla="*/ 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3" h="334">
                  <a:moveTo>
                    <a:pt x="167" y="0"/>
                  </a:moveTo>
                  <a:cubicBezTo>
                    <a:pt x="74" y="0"/>
                    <a:pt x="0" y="75"/>
                    <a:pt x="0" y="167"/>
                  </a:cubicBezTo>
                  <a:cubicBezTo>
                    <a:pt x="0" y="259"/>
                    <a:pt x="75" y="334"/>
                    <a:pt x="167" y="334"/>
                  </a:cubicBezTo>
                  <a:cubicBezTo>
                    <a:pt x="259" y="334"/>
                    <a:pt x="333" y="259"/>
                    <a:pt x="333" y="167"/>
                  </a:cubicBezTo>
                  <a:cubicBezTo>
                    <a:pt x="333" y="75"/>
                    <a:pt x="259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6356351" y="3306763"/>
              <a:ext cx="1149350" cy="1163638"/>
            </a:xfrm>
            <a:custGeom>
              <a:avLst/>
              <a:gdLst>
                <a:gd name="T0" fmla="*/ 308 w 561"/>
                <a:gd name="T1" fmla="*/ 55 h 569"/>
                <a:gd name="T2" fmla="*/ 295 w 561"/>
                <a:gd name="T3" fmla="*/ 0 h 569"/>
                <a:gd name="T4" fmla="*/ 230 w 561"/>
                <a:gd name="T5" fmla="*/ 60 h 569"/>
                <a:gd name="T6" fmla="*/ 194 w 561"/>
                <a:gd name="T7" fmla="*/ 71 h 569"/>
                <a:gd name="T8" fmla="*/ 108 w 561"/>
                <a:gd name="T9" fmla="*/ 60 h 569"/>
                <a:gd name="T10" fmla="*/ 104 w 561"/>
                <a:gd name="T11" fmla="*/ 141 h 569"/>
                <a:gd name="T12" fmla="*/ 50 w 561"/>
                <a:gd name="T13" fmla="*/ 122 h 569"/>
                <a:gd name="T14" fmla="*/ 66 w 561"/>
                <a:gd name="T15" fmla="*/ 209 h 569"/>
                <a:gd name="T16" fmla="*/ 56 w 561"/>
                <a:gd name="T17" fmla="*/ 246 h 569"/>
                <a:gd name="T18" fmla="*/ 0 w 561"/>
                <a:gd name="T19" fmla="*/ 312 h 569"/>
                <a:gd name="T20" fmla="*/ 70 w 561"/>
                <a:gd name="T21" fmla="*/ 370 h 569"/>
                <a:gd name="T22" fmla="*/ 27 w 561"/>
                <a:gd name="T23" fmla="*/ 407 h 569"/>
                <a:gd name="T24" fmla="*/ 111 w 561"/>
                <a:gd name="T25" fmla="*/ 436 h 569"/>
                <a:gd name="T26" fmla="*/ 152 w 561"/>
                <a:gd name="T27" fmla="*/ 475 h 569"/>
                <a:gd name="T28" fmla="*/ 190 w 561"/>
                <a:gd name="T29" fmla="*/ 553 h 569"/>
                <a:gd name="T30" fmla="*/ 224 w 561"/>
                <a:gd name="T31" fmla="*/ 506 h 569"/>
                <a:gd name="T32" fmla="*/ 260 w 561"/>
                <a:gd name="T33" fmla="*/ 514 h 569"/>
                <a:gd name="T34" fmla="*/ 331 w 561"/>
                <a:gd name="T35" fmla="*/ 565 h 569"/>
                <a:gd name="T36" fmla="*/ 338 w 561"/>
                <a:gd name="T37" fmla="*/ 507 h 569"/>
                <a:gd name="T38" fmla="*/ 374 w 561"/>
                <a:gd name="T39" fmla="*/ 498 h 569"/>
                <a:gd name="T40" fmla="*/ 460 w 561"/>
                <a:gd name="T41" fmla="*/ 508 h 569"/>
                <a:gd name="T42" fmla="*/ 439 w 561"/>
                <a:gd name="T43" fmla="*/ 454 h 569"/>
                <a:gd name="T44" fmla="*/ 466 w 561"/>
                <a:gd name="T45" fmla="*/ 428 h 569"/>
                <a:gd name="T46" fmla="*/ 546 w 561"/>
                <a:gd name="T47" fmla="*/ 396 h 569"/>
                <a:gd name="T48" fmla="*/ 501 w 561"/>
                <a:gd name="T49" fmla="*/ 356 h 569"/>
                <a:gd name="T50" fmla="*/ 512 w 561"/>
                <a:gd name="T51" fmla="*/ 317 h 569"/>
                <a:gd name="T52" fmla="*/ 561 w 561"/>
                <a:gd name="T53" fmla="*/ 256 h 569"/>
                <a:gd name="T54" fmla="*/ 509 w 561"/>
                <a:gd name="T55" fmla="*/ 245 h 569"/>
                <a:gd name="T56" fmla="*/ 499 w 561"/>
                <a:gd name="T57" fmla="*/ 198 h 569"/>
                <a:gd name="T58" fmla="*/ 511 w 561"/>
                <a:gd name="T59" fmla="*/ 112 h 569"/>
                <a:gd name="T60" fmla="*/ 456 w 561"/>
                <a:gd name="T61" fmla="*/ 132 h 569"/>
                <a:gd name="T62" fmla="*/ 416 w 561"/>
                <a:gd name="T63" fmla="*/ 94 h 569"/>
                <a:gd name="T64" fmla="*/ 378 w 561"/>
                <a:gd name="T65" fmla="*/ 16 h 569"/>
                <a:gd name="T66" fmla="*/ 344 w 561"/>
                <a:gd name="T67" fmla="*/ 62 h 569"/>
                <a:gd name="T68" fmla="*/ 284 w 561"/>
                <a:gd name="T69" fmla="*/ 475 h 569"/>
                <a:gd name="T70" fmla="*/ 284 w 561"/>
                <a:gd name="T71" fmla="*/ 93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61" h="569">
                  <a:moveTo>
                    <a:pt x="344" y="62"/>
                  </a:moveTo>
                  <a:cubicBezTo>
                    <a:pt x="333" y="59"/>
                    <a:pt x="321" y="57"/>
                    <a:pt x="308" y="55"/>
                  </a:cubicBezTo>
                  <a:cubicBezTo>
                    <a:pt x="308" y="54"/>
                    <a:pt x="308" y="54"/>
                    <a:pt x="308" y="54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238" y="3"/>
                    <a:pt x="238" y="3"/>
                    <a:pt x="238" y="3"/>
                  </a:cubicBezTo>
                  <a:cubicBezTo>
                    <a:pt x="230" y="60"/>
                    <a:pt x="230" y="60"/>
                    <a:pt x="230" y="60"/>
                  </a:cubicBezTo>
                  <a:cubicBezTo>
                    <a:pt x="218" y="63"/>
                    <a:pt x="206" y="67"/>
                    <a:pt x="195" y="72"/>
                  </a:cubicBezTo>
                  <a:cubicBezTo>
                    <a:pt x="194" y="71"/>
                    <a:pt x="194" y="71"/>
                    <a:pt x="194" y="71"/>
                  </a:cubicBezTo>
                  <a:cubicBezTo>
                    <a:pt x="157" y="29"/>
                    <a:pt x="157" y="29"/>
                    <a:pt x="157" y="29"/>
                  </a:cubicBezTo>
                  <a:cubicBezTo>
                    <a:pt x="108" y="60"/>
                    <a:pt x="108" y="60"/>
                    <a:pt x="108" y="60"/>
                  </a:cubicBezTo>
                  <a:cubicBezTo>
                    <a:pt x="129" y="114"/>
                    <a:pt x="129" y="114"/>
                    <a:pt x="129" y="114"/>
                  </a:cubicBezTo>
                  <a:cubicBezTo>
                    <a:pt x="120" y="122"/>
                    <a:pt x="111" y="131"/>
                    <a:pt x="104" y="141"/>
                  </a:cubicBezTo>
                  <a:cubicBezTo>
                    <a:pt x="103" y="140"/>
                    <a:pt x="103" y="140"/>
                    <a:pt x="103" y="140"/>
                  </a:cubicBezTo>
                  <a:cubicBezTo>
                    <a:pt x="50" y="122"/>
                    <a:pt x="50" y="122"/>
                    <a:pt x="50" y="122"/>
                  </a:cubicBezTo>
                  <a:cubicBezTo>
                    <a:pt x="22" y="172"/>
                    <a:pt x="22" y="172"/>
                    <a:pt x="22" y="172"/>
                  </a:cubicBezTo>
                  <a:cubicBezTo>
                    <a:pt x="66" y="209"/>
                    <a:pt x="66" y="209"/>
                    <a:pt x="66" y="209"/>
                  </a:cubicBezTo>
                  <a:cubicBezTo>
                    <a:pt x="62" y="221"/>
                    <a:pt x="59" y="229"/>
                    <a:pt x="57" y="246"/>
                  </a:cubicBezTo>
                  <a:cubicBezTo>
                    <a:pt x="56" y="246"/>
                    <a:pt x="56" y="246"/>
                    <a:pt x="56" y="246"/>
                  </a:cubicBezTo>
                  <a:cubicBezTo>
                    <a:pt x="0" y="255"/>
                    <a:pt x="0" y="255"/>
                    <a:pt x="0" y="255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57" y="323"/>
                    <a:pt x="57" y="323"/>
                    <a:pt x="57" y="323"/>
                  </a:cubicBezTo>
                  <a:cubicBezTo>
                    <a:pt x="60" y="339"/>
                    <a:pt x="64" y="355"/>
                    <a:pt x="70" y="370"/>
                  </a:cubicBezTo>
                  <a:cubicBezTo>
                    <a:pt x="69" y="370"/>
                    <a:pt x="69" y="370"/>
                    <a:pt x="69" y="370"/>
                  </a:cubicBezTo>
                  <a:cubicBezTo>
                    <a:pt x="27" y="407"/>
                    <a:pt x="27" y="407"/>
                    <a:pt x="27" y="407"/>
                  </a:cubicBezTo>
                  <a:cubicBezTo>
                    <a:pt x="58" y="456"/>
                    <a:pt x="58" y="456"/>
                    <a:pt x="58" y="456"/>
                  </a:cubicBezTo>
                  <a:cubicBezTo>
                    <a:pt x="111" y="436"/>
                    <a:pt x="111" y="436"/>
                    <a:pt x="111" y="436"/>
                  </a:cubicBezTo>
                  <a:cubicBezTo>
                    <a:pt x="124" y="450"/>
                    <a:pt x="138" y="463"/>
                    <a:pt x="153" y="473"/>
                  </a:cubicBezTo>
                  <a:cubicBezTo>
                    <a:pt x="152" y="475"/>
                    <a:pt x="152" y="475"/>
                    <a:pt x="152" y="475"/>
                  </a:cubicBezTo>
                  <a:cubicBezTo>
                    <a:pt x="138" y="528"/>
                    <a:pt x="138" y="528"/>
                    <a:pt x="138" y="528"/>
                  </a:cubicBezTo>
                  <a:cubicBezTo>
                    <a:pt x="190" y="553"/>
                    <a:pt x="190" y="553"/>
                    <a:pt x="190" y="553"/>
                  </a:cubicBezTo>
                  <a:cubicBezTo>
                    <a:pt x="224" y="506"/>
                    <a:pt x="224" y="506"/>
                    <a:pt x="224" y="506"/>
                  </a:cubicBezTo>
                  <a:cubicBezTo>
                    <a:pt x="224" y="506"/>
                    <a:pt x="224" y="506"/>
                    <a:pt x="224" y="506"/>
                  </a:cubicBezTo>
                  <a:cubicBezTo>
                    <a:pt x="236" y="509"/>
                    <a:pt x="248" y="512"/>
                    <a:pt x="260" y="513"/>
                  </a:cubicBezTo>
                  <a:cubicBezTo>
                    <a:pt x="260" y="514"/>
                    <a:pt x="260" y="514"/>
                    <a:pt x="260" y="514"/>
                  </a:cubicBezTo>
                  <a:cubicBezTo>
                    <a:pt x="273" y="569"/>
                    <a:pt x="273" y="569"/>
                    <a:pt x="273" y="569"/>
                  </a:cubicBezTo>
                  <a:cubicBezTo>
                    <a:pt x="331" y="565"/>
                    <a:pt x="331" y="565"/>
                    <a:pt x="331" y="565"/>
                  </a:cubicBezTo>
                  <a:cubicBezTo>
                    <a:pt x="338" y="508"/>
                    <a:pt x="338" y="508"/>
                    <a:pt x="338" y="508"/>
                  </a:cubicBezTo>
                  <a:cubicBezTo>
                    <a:pt x="338" y="507"/>
                    <a:pt x="338" y="507"/>
                    <a:pt x="338" y="507"/>
                  </a:cubicBezTo>
                  <a:cubicBezTo>
                    <a:pt x="350" y="504"/>
                    <a:pt x="362" y="501"/>
                    <a:pt x="373" y="496"/>
                  </a:cubicBezTo>
                  <a:cubicBezTo>
                    <a:pt x="374" y="498"/>
                    <a:pt x="374" y="498"/>
                    <a:pt x="374" y="498"/>
                  </a:cubicBezTo>
                  <a:cubicBezTo>
                    <a:pt x="412" y="539"/>
                    <a:pt x="412" y="539"/>
                    <a:pt x="412" y="539"/>
                  </a:cubicBezTo>
                  <a:cubicBezTo>
                    <a:pt x="460" y="508"/>
                    <a:pt x="460" y="508"/>
                    <a:pt x="460" y="508"/>
                  </a:cubicBezTo>
                  <a:cubicBezTo>
                    <a:pt x="439" y="454"/>
                    <a:pt x="439" y="454"/>
                    <a:pt x="439" y="454"/>
                  </a:cubicBezTo>
                  <a:cubicBezTo>
                    <a:pt x="439" y="454"/>
                    <a:pt x="439" y="454"/>
                    <a:pt x="439" y="454"/>
                  </a:cubicBezTo>
                  <a:cubicBezTo>
                    <a:pt x="448" y="446"/>
                    <a:pt x="456" y="437"/>
                    <a:pt x="464" y="427"/>
                  </a:cubicBezTo>
                  <a:cubicBezTo>
                    <a:pt x="466" y="428"/>
                    <a:pt x="466" y="428"/>
                    <a:pt x="466" y="428"/>
                  </a:cubicBezTo>
                  <a:cubicBezTo>
                    <a:pt x="518" y="446"/>
                    <a:pt x="518" y="446"/>
                    <a:pt x="518" y="446"/>
                  </a:cubicBezTo>
                  <a:cubicBezTo>
                    <a:pt x="546" y="396"/>
                    <a:pt x="546" y="396"/>
                    <a:pt x="546" y="396"/>
                  </a:cubicBezTo>
                  <a:cubicBezTo>
                    <a:pt x="502" y="359"/>
                    <a:pt x="502" y="359"/>
                    <a:pt x="502" y="359"/>
                  </a:cubicBezTo>
                  <a:cubicBezTo>
                    <a:pt x="501" y="356"/>
                    <a:pt x="501" y="356"/>
                    <a:pt x="501" y="356"/>
                  </a:cubicBezTo>
                  <a:cubicBezTo>
                    <a:pt x="505" y="344"/>
                    <a:pt x="508" y="334"/>
                    <a:pt x="510" y="317"/>
                  </a:cubicBezTo>
                  <a:cubicBezTo>
                    <a:pt x="512" y="317"/>
                    <a:pt x="512" y="317"/>
                    <a:pt x="512" y="317"/>
                  </a:cubicBezTo>
                  <a:cubicBezTo>
                    <a:pt x="561" y="314"/>
                    <a:pt x="561" y="314"/>
                    <a:pt x="561" y="314"/>
                  </a:cubicBezTo>
                  <a:cubicBezTo>
                    <a:pt x="561" y="256"/>
                    <a:pt x="561" y="256"/>
                    <a:pt x="561" y="256"/>
                  </a:cubicBezTo>
                  <a:cubicBezTo>
                    <a:pt x="508" y="245"/>
                    <a:pt x="508" y="245"/>
                    <a:pt x="508" y="245"/>
                  </a:cubicBezTo>
                  <a:cubicBezTo>
                    <a:pt x="509" y="245"/>
                    <a:pt x="509" y="245"/>
                    <a:pt x="509" y="245"/>
                  </a:cubicBezTo>
                  <a:cubicBezTo>
                    <a:pt x="506" y="229"/>
                    <a:pt x="502" y="214"/>
                    <a:pt x="496" y="199"/>
                  </a:cubicBezTo>
                  <a:cubicBezTo>
                    <a:pt x="499" y="198"/>
                    <a:pt x="499" y="198"/>
                    <a:pt x="499" y="198"/>
                  </a:cubicBezTo>
                  <a:cubicBezTo>
                    <a:pt x="541" y="161"/>
                    <a:pt x="541" y="161"/>
                    <a:pt x="541" y="161"/>
                  </a:cubicBezTo>
                  <a:cubicBezTo>
                    <a:pt x="511" y="112"/>
                    <a:pt x="511" y="112"/>
                    <a:pt x="511" y="112"/>
                  </a:cubicBezTo>
                  <a:cubicBezTo>
                    <a:pt x="457" y="132"/>
                    <a:pt x="457" y="132"/>
                    <a:pt x="457" y="132"/>
                  </a:cubicBezTo>
                  <a:cubicBezTo>
                    <a:pt x="456" y="132"/>
                    <a:pt x="456" y="132"/>
                    <a:pt x="456" y="132"/>
                  </a:cubicBezTo>
                  <a:cubicBezTo>
                    <a:pt x="444" y="118"/>
                    <a:pt x="430" y="106"/>
                    <a:pt x="415" y="95"/>
                  </a:cubicBezTo>
                  <a:cubicBezTo>
                    <a:pt x="416" y="94"/>
                    <a:pt x="416" y="94"/>
                    <a:pt x="416" y="94"/>
                  </a:cubicBezTo>
                  <a:cubicBezTo>
                    <a:pt x="431" y="40"/>
                    <a:pt x="431" y="40"/>
                    <a:pt x="431" y="40"/>
                  </a:cubicBezTo>
                  <a:cubicBezTo>
                    <a:pt x="378" y="16"/>
                    <a:pt x="378" y="16"/>
                    <a:pt x="378" y="16"/>
                  </a:cubicBezTo>
                  <a:cubicBezTo>
                    <a:pt x="345" y="62"/>
                    <a:pt x="345" y="62"/>
                    <a:pt x="345" y="62"/>
                  </a:cubicBezTo>
                  <a:lnTo>
                    <a:pt x="344" y="62"/>
                  </a:lnTo>
                  <a:close/>
                  <a:moveTo>
                    <a:pt x="474" y="284"/>
                  </a:moveTo>
                  <a:cubicBezTo>
                    <a:pt x="474" y="389"/>
                    <a:pt x="389" y="475"/>
                    <a:pt x="284" y="475"/>
                  </a:cubicBezTo>
                  <a:cubicBezTo>
                    <a:pt x="178" y="475"/>
                    <a:pt x="93" y="389"/>
                    <a:pt x="93" y="284"/>
                  </a:cubicBezTo>
                  <a:cubicBezTo>
                    <a:pt x="93" y="179"/>
                    <a:pt x="178" y="93"/>
                    <a:pt x="284" y="93"/>
                  </a:cubicBezTo>
                  <a:cubicBezTo>
                    <a:pt x="389" y="93"/>
                    <a:pt x="474" y="179"/>
                    <a:pt x="474" y="2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704013" y="2197100"/>
            <a:ext cx="506413" cy="515938"/>
            <a:chOff x="6704013" y="2197100"/>
            <a:chExt cx="506413" cy="515938"/>
          </a:xfrm>
          <a:solidFill>
            <a:schemeClr val="accent2"/>
          </a:solidFill>
        </p:grpSpPr>
        <p:sp>
          <p:nvSpPr>
            <p:cNvPr id="11" name="Oval 10"/>
            <p:cNvSpPr>
              <a:spLocks noChangeArrowheads="1"/>
            </p:cNvSpPr>
            <p:nvPr/>
          </p:nvSpPr>
          <p:spPr bwMode="auto">
            <a:xfrm>
              <a:off x="6808788" y="2303463"/>
              <a:ext cx="303213" cy="3000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11"/>
            <p:cNvSpPr>
              <a:spLocks noEditPoints="1"/>
            </p:cNvSpPr>
            <p:nvPr/>
          </p:nvSpPr>
          <p:spPr bwMode="auto">
            <a:xfrm>
              <a:off x="6704013" y="2197100"/>
              <a:ext cx="506413" cy="515938"/>
            </a:xfrm>
            <a:custGeom>
              <a:avLst/>
              <a:gdLst>
                <a:gd name="T0" fmla="*/ 136 w 247"/>
                <a:gd name="T1" fmla="*/ 24 h 252"/>
                <a:gd name="T2" fmla="*/ 130 w 247"/>
                <a:gd name="T3" fmla="*/ 0 h 252"/>
                <a:gd name="T4" fmla="*/ 101 w 247"/>
                <a:gd name="T5" fmla="*/ 27 h 252"/>
                <a:gd name="T6" fmla="*/ 85 w 247"/>
                <a:gd name="T7" fmla="*/ 31 h 252"/>
                <a:gd name="T8" fmla="*/ 47 w 247"/>
                <a:gd name="T9" fmla="*/ 27 h 252"/>
                <a:gd name="T10" fmla="*/ 45 w 247"/>
                <a:gd name="T11" fmla="*/ 62 h 252"/>
                <a:gd name="T12" fmla="*/ 22 w 247"/>
                <a:gd name="T13" fmla="*/ 54 h 252"/>
                <a:gd name="T14" fmla="*/ 29 w 247"/>
                <a:gd name="T15" fmla="*/ 93 h 252"/>
                <a:gd name="T16" fmla="*/ 24 w 247"/>
                <a:gd name="T17" fmla="*/ 109 h 252"/>
                <a:gd name="T18" fmla="*/ 0 w 247"/>
                <a:gd name="T19" fmla="*/ 138 h 252"/>
                <a:gd name="T20" fmla="*/ 30 w 247"/>
                <a:gd name="T21" fmla="*/ 164 h 252"/>
                <a:gd name="T22" fmla="*/ 12 w 247"/>
                <a:gd name="T23" fmla="*/ 180 h 252"/>
                <a:gd name="T24" fmla="*/ 49 w 247"/>
                <a:gd name="T25" fmla="*/ 193 h 252"/>
                <a:gd name="T26" fmla="*/ 67 w 247"/>
                <a:gd name="T27" fmla="*/ 210 h 252"/>
                <a:gd name="T28" fmla="*/ 83 w 247"/>
                <a:gd name="T29" fmla="*/ 245 h 252"/>
                <a:gd name="T30" fmla="*/ 98 w 247"/>
                <a:gd name="T31" fmla="*/ 224 h 252"/>
                <a:gd name="T32" fmla="*/ 115 w 247"/>
                <a:gd name="T33" fmla="*/ 228 h 252"/>
                <a:gd name="T34" fmla="*/ 146 w 247"/>
                <a:gd name="T35" fmla="*/ 250 h 252"/>
                <a:gd name="T36" fmla="*/ 149 w 247"/>
                <a:gd name="T37" fmla="*/ 225 h 252"/>
                <a:gd name="T38" fmla="*/ 165 w 247"/>
                <a:gd name="T39" fmla="*/ 220 h 252"/>
                <a:gd name="T40" fmla="*/ 203 w 247"/>
                <a:gd name="T41" fmla="*/ 225 h 252"/>
                <a:gd name="T42" fmla="*/ 193 w 247"/>
                <a:gd name="T43" fmla="*/ 201 h 252"/>
                <a:gd name="T44" fmla="*/ 205 w 247"/>
                <a:gd name="T45" fmla="*/ 189 h 252"/>
                <a:gd name="T46" fmla="*/ 241 w 247"/>
                <a:gd name="T47" fmla="*/ 175 h 252"/>
                <a:gd name="T48" fmla="*/ 221 w 247"/>
                <a:gd name="T49" fmla="*/ 157 h 252"/>
                <a:gd name="T50" fmla="*/ 226 w 247"/>
                <a:gd name="T51" fmla="*/ 140 h 252"/>
                <a:gd name="T52" fmla="*/ 247 w 247"/>
                <a:gd name="T53" fmla="*/ 113 h 252"/>
                <a:gd name="T54" fmla="*/ 224 w 247"/>
                <a:gd name="T55" fmla="*/ 108 h 252"/>
                <a:gd name="T56" fmla="*/ 220 w 247"/>
                <a:gd name="T57" fmla="*/ 88 h 252"/>
                <a:gd name="T58" fmla="*/ 225 w 247"/>
                <a:gd name="T59" fmla="*/ 50 h 252"/>
                <a:gd name="T60" fmla="*/ 201 w 247"/>
                <a:gd name="T61" fmla="*/ 59 h 252"/>
                <a:gd name="T62" fmla="*/ 183 w 247"/>
                <a:gd name="T63" fmla="*/ 41 h 252"/>
                <a:gd name="T64" fmla="*/ 167 w 247"/>
                <a:gd name="T65" fmla="*/ 7 h 252"/>
                <a:gd name="T66" fmla="*/ 152 w 247"/>
                <a:gd name="T67" fmla="*/ 28 h 252"/>
                <a:gd name="T68" fmla="*/ 125 w 247"/>
                <a:gd name="T69" fmla="*/ 210 h 252"/>
                <a:gd name="T70" fmla="*/ 125 w 247"/>
                <a:gd name="T71" fmla="*/ 41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7" h="252">
                  <a:moveTo>
                    <a:pt x="152" y="28"/>
                  </a:moveTo>
                  <a:cubicBezTo>
                    <a:pt x="147" y="26"/>
                    <a:pt x="141" y="25"/>
                    <a:pt x="136" y="24"/>
                  </a:cubicBezTo>
                  <a:cubicBezTo>
                    <a:pt x="136" y="24"/>
                    <a:pt x="136" y="24"/>
                    <a:pt x="136" y="24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05" y="1"/>
                    <a:pt x="105" y="1"/>
                    <a:pt x="105" y="1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96" y="28"/>
                    <a:pt x="91" y="30"/>
                    <a:pt x="86" y="32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69" y="13"/>
                    <a:pt x="69" y="13"/>
                    <a:pt x="69" y="13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3" y="54"/>
                    <a:pt x="49" y="58"/>
                    <a:pt x="45" y="62"/>
                  </a:cubicBezTo>
                  <a:cubicBezTo>
                    <a:pt x="45" y="62"/>
                    <a:pt x="45" y="62"/>
                    <a:pt x="45" y="6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9" y="76"/>
                    <a:pt x="9" y="76"/>
                    <a:pt x="9" y="76"/>
                  </a:cubicBezTo>
                  <a:cubicBezTo>
                    <a:pt x="29" y="93"/>
                    <a:pt x="29" y="93"/>
                    <a:pt x="29" y="93"/>
                  </a:cubicBezTo>
                  <a:cubicBezTo>
                    <a:pt x="27" y="98"/>
                    <a:pt x="26" y="101"/>
                    <a:pt x="25" y="109"/>
                  </a:cubicBezTo>
                  <a:cubicBezTo>
                    <a:pt x="24" y="109"/>
                    <a:pt x="24" y="109"/>
                    <a:pt x="24" y="109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25" y="143"/>
                    <a:pt x="25" y="143"/>
                    <a:pt x="25" y="143"/>
                  </a:cubicBezTo>
                  <a:cubicBezTo>
                    <a:pt x="26" y="150"/>
                    <a:pt x="28" y="157"/>
                    <a:pt x="30" y="164"/>
                  </a:cubicBezTo>
                  <a:cubicBezTo>
                    <a:pt x="30" y="164"/>
                    <a:pt x="30" y="164"/>
                    <a:pt x="30" y="164"/>
                  </a:cubicBezTo>
                  <a:cubicBezTo>
                    <a:pt x="12" y="180"/>
                    <a:pt x="12" y="180"/>
                    <a:pt x="12" y="180"/>
                  </a:cubicBezTo>
                  <a:cubicBezTo>
                    <a:pt x="25" y="202"/>
                    <a:pt x="25" y="202"/>
                    <a:pt x="25" y="202"/>
                  </a:cubicBezTo>
                  <a:cubicBezTo>
                    <a:pt x="49" y="193"/>
                    <a:pt x="49" y="193"/>
                    <a:pt x="49" y="193"/>
                  </a:cubicBezTo>
                  <a:cubicBezTo>
                    <a:pt x="54" y="199"/>
                    <a:pt x="60" y="205"/>
                    <a:pt x="67" y="209"/>
                  </a:cubicBezTo>
                  <a:cubicBezTo>
                    <a:pt x="67" y="210"/>
                    <a:pt x="67" y="210"/>
                    <a:pt x="67" y="210"/>
                  </a:cubicBezTo>
                  <a:cubicBezTo>
                    <a:pt x="60" y="234"/>
                    <a:pt x="60" y="234"/>
                    <a:pt x="60" y="234"/>
                  </a:cubicBezTo>
                  <a:cubicBezTo>
                    <a:pt x="83" y="245"/>
                    <a:pt x="83" y="245"/>
                    <a:pt x="83" y="245"/>
                  </a:cubicBezTo>
                  <a:cubicBezTo>
                    <a:pt x="98" y="224"/>
                    <a:pt x="98" y="224"/>
                    <a:pt x="98" y="224"/>
                  </a:cubicBezTo>
                  <a:cubicBezTo>
                    <a:pt x="98" y="224"/>
                    <a:pt x="98" y="224"/>
                    <a:pt x="98" y="224"/>
                  </a:cubicBezTo>
                  <a:cubicBezTo>
                    <a:pt x="104" y="225"/>
                    <a:pt x="109" y="226"/>
                    <a:pt x="115" y="227"/>
                  </a:cubicBezTo>
                  <a:cubicBezTo>
                    <a:pt x="115" y="228"/>
                    <a:pt x="115" y="228"/>
                    <a:pt x="115" y="228"/>
                  </a:cubicBezTo>
                  <a:cubicBezTo>
                    <a:pt x="120" y="252"/>
                    <a:pt x="120" y="252"/>
                    <a:pt x="120" y="252"/>
                  </a:cubicBezTo>
                  <a:cubicBezTo>
                    <a:pt x="146" y="250"/>
                    <a:pt x="146" y="250"/>
                    <a:pt x="146" y="250"/>
                  </a:cubicBezTo>
                  <a:cubicBezTo>
                    <a:pt x="149" y="225"/>
                    <a:pt x="149" y="225"/>
                    <a:pt x="149" y="225"/>
                  </a:cubicBezTo>
                  <a:cubicBezTo>
                    <a:pt x="149" y="225"/>
                    <a:pt x="149" y="225"/>
                    <a:pt x="149" y="225"/>
                  </a:cubicBezTo>
                  <a:cubicBezTo>
                    <a:pt x="154" y="223"/>
                    <a:pt x="160" y="222"/>
                    <a:pt x="164" y="220"/>
                  </a:cubicBezTo>
                  <a:cubicBezTo>
                    <a:pt x="165" y="220"/>
                    <a:pt x="165" y="220"/>
                    <a:pt x="165" y="220"/>
                  </a:cubicBezTo>
                  <a:cubicBezTo>
                    <a:pt x="182" y="238"/>
                    <a:pt x="182" y="238"/>
                    <a:pt x="182" y="238"/>
                  </a:cubicBezTo>
                  <a:cubicBezTo>
                    <a:pt x="203" y="225"/>
                    <a:pt x="203" y="225"/>
                    <a:pt x="203" y="225"/>
                  </a:cubicBezTo>
                  <a:cubicBezTo>
                    <a:pt x="194" y="201"/>
                    <a:pt x="194" y="201"/>
                    <a:pt x="194" y="201"/>
                  </a:cubicBezTo>
                  <a:cubicBezTo>
                    <a:pt x="193" y="201"/>
                    <a:pt x="193" y="201"/>
                    <a:pt x="193" y="201"/>
                  </a:cubicBezTo>
                  <a:cubicBezTo>
                    <a:pt x="197" y="197"/>
                    <a:pt x="201" y="193"/>
                    <a:pt x="205" y="189"/>
                  </a:cubicBezTo>
                  <a:cubicBezTo>
                    <a:pt x="205" y="189"/>
                    <a:pt x="205" y="189"/>
                    <a:pt x="205" y="189"/>
                  </a:cubicBezTo>
                  <a:cubicBezTo>
                    <a:pt x="229" y="197"/>
                    <a:pt x="229" y="197"/>
                    <a:pt x="229" y="197"/>
                  </a:cubicBezTo>
                  <a:cubicBezTo>
                    <a:pt x="241" y="175"/>
                    <a:pt x="241" y="175"/>
                    <a:pt x="241" y="175"/>
                  </a:cubicBezTo>
                  <a:cubicBezTo>
                    <a:pt x="221" y="159"/>
                    <a:pt x="221" y="159"/>
                    <a:pt x="221" y="159"/>
                  </a:cubicBezTo>
                  <a:cubicBezTo>
                    <a:pt x="221" y="157"/>
                    <a:pt x="221" y="157"/>
                    <a:pt x="221" y="157"/>
                  </a:cubicBezTo>
                  <a:cubicBezTo>
                    <a:pt x="223" y="152"/>
                    <a:pt x="224" y="148"/>
                    <a:pt x="225" y="140"/>
                  </a:cubicBezTo>
                  <a:cubicBezTo>
                    <a:pt x="226" y="140"/>
                    <a:pt x="226" y="140"/>
                    <a:pt x="226" y="140"/>
                  </a:cubicBezTo>
                  <a:cubicBezTo>
                    <a:pt x="247" y="139"/>
                    <a:pt x="247" y="139"/>
                    <a:pt x="247" y="139"/>
                  </a:cubicBezTo>
                  <a:cubicBezTo>
                    <a:pt x="247" y="113"/>
                    <a:pt x="247" y="113"/>
                    <a:pt x="247" y="113"/>
                  </a:cubicBezTo>
                  <a:cubicBezTo>
                    <a:pt x="224" y="108"/>
                    <a:pt x="224" y="108"/>
                    <a:pt x="224" y="108"/>
                  </a:cubicBezTo>
                  <a:cubicBezTo>
                    <a:pt x="224" y="108"/>
                    <a:pt x="224" y="108"/>
                    <a:pt x="224" y="108"/>
                  </a:cubicBezTo>
                  <a:cubicBezTo>
                    <a:pt x="223" y="101"/>
                    <a:pt x="222" y="95"/>
                    <a:pt x="219" y="88"/>
                  </a:cubicBezTo>
                  <a:cubicBezTo>
                    <a:pt x="220" y="88"/>
                    <a:pt x="220" y="88"/>
                    <a:pt x="220" y="88"/>
                  </a:cubicBezTo>
                  <a:cubicBezTo>
                    <a:pt x="239" y="71"/>
                    <a:pt x="239" y="71"/>
                    <a:pt x="239" y="71"/>
                  </a:cubicBezTo>
                  <a:cubicBezTo>
                    <a:pt x="225" y="50"/>
                    <a:pt x="225" y="50"/>
                    <a:pt x="225" y="50"/>
                  </a:cubicBezTo>
                  <a:cubicBezTo>
                    <a:pt x="202" y="58"/>
                    <a:pt x="202" y="58"/>
                    <a:pt x="202" y="58"/>
                  </a:cubicBezTo>
                  <a:cubicBezTo>
                    <a:pt x="201" y="59"/>
                    <a:pt x="201" y="59"/>
                    <a:pt x="201" y="59"/>
                  </a:cubicBezTo>
                  <a:cubicBezTo>
                    <a:pt x="196" y="52"/>
                    <a:pt x="190" y="47"/>
                    <a:pt x="183" y="42"/>
                  </a:cubicBezTo>
                  <a:cubicBezTo>
                    <a:pt x="183" y="41"/>
                    <a:pt x="183" y="41"/>
                    <a:pt x="183" y="41"/>
                  </a:cubicBezTo>
                  <a:cubicBezTo>
                    <a:pt x="190" y="18"/>
                    <a:pt x="190" y="18"/>
                    <a:pt x="190" y="18"/>
                  </a:cubicBezTo>
                  <a:cubicBezTo>
                    <a:pt x="167" y="7"/>
                    <a:pt x="167" y="7"/>
                    <a:pt x="167" y="7"/>
                  </a:cubicBezTo>
                  <a:cubicBezTo>
                    <a:pt x="152" y="27"/>
                    <a:pt x="152" y="27"/>
                    <a:pt x="152" y="27"/>
                  </a:cubicBezTo>
                  <a:lnTo>
                    <a:pt x="152" y="28"/>
                  </a:lnTo>
                  <a:close/>
                  <a:moveTo>
                    <a:pt x="209" y="126"/>
                  </a:moveTo>
                  <a:cubicBezTo>
                    <a:pt x="209" y="172"/>
                    <a:pt x="172" y="210"/>
                    <a:pt x="125" y="210"/>
                  </a:cubicBezTo>
                  <a:cubicBezTo>
                    <a:pt x="78" y="210"/>
                    <a:pt x="40" y="172"/>
                    <a:pt x="40" y="126"/>
                  </a:cubicBezTo>
                  <a:cubicBezTo>
                    <a:pt x="40" y="79"/>
                    <a:pt x="78" y="41"/>
                    <a:pt x="125" y="41"/>
                  </a:cubicBezTo>
                  <a:cubicBezTo>
                    <a:pt x="172" y="41"/>
                    <a:pt x="209" y="79"/>
                    <a:pt x="209" y="1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638676" y="2705100"/>
            <a:ext cx="1979613" cy="1968500"/>
            <a:chOff x="4638676" y="2705100"/>
            <a:chExt cx="1979613" cy="1968500"/>
          </a:xfrm>
          <a:solidFill>
            <a:schemeClr val="accent3"/>
          </a:solidFill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4970463" y="3033713"/>
              <a:ext cx="1314450" cy="1312863"/>
            </a:xfrm>
            <a:custGeom>
              <a:avLst/>
              <a:gdLst>
                <a:gd name="T0" fmla="*/ 151 w 641"/>
                <a:gd name="T1" fmla="*/ 93 h 641"/>
                <a:gd name="T2" fmla="*/ 93 w 641"/>
                <a:gd name="T3" fmla="*/ 490 h 641"/>
                <a:gd name="T4" fmla="*/ 489 w 641"/>
                <a:gd name="T5" fmla="*/ 548 h 641"/>
                <a:gd name="T6" fmla="*/ 547 w 641"/>
                <a:gd name="T7" fmla="*/ 151 h 641"/>
                <a:gd name="T8" fmla="*/ 151 w 641"/>
                <a:gd name="T9" fmla="*/ 93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1" h="641">
                  <a:moveTo>
                    <a:pt x="151" y="93"/>
                  </a:moveTo>
                  <a:cubicBezTo>
                    <a:pt x="26" y="187"/>
                    <a:pt x="0" y="364"/>
                    <a:pt x="93" y="490"/>
                  </a:cubicBezTo>
                  <a:cubicBezTo>
                    <a:pt x="186" y="615"/>
                    <a:pt x="364" y="641"/>
                    <a:pt x="489" y="548"/>
                  </a:cubicBezTo>
                  <a:cubicBezTo>
                    <a:pt x="615" y="454"/>
                    <a:pt x="641" y="277"/>
                    <a:pt x="547" y="151"/>
                  </a:cubicBezTo>
                  <a:cubicBezTo>
                    <a:pt x="454" y="26"/>
                    <a:pt x="276" y="0"/>
                    <a:pt x="151" y="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4638676" y="2705100"/>
              <a:ext cx="1979613" cy="1968500"/>
            </a:xfrm>
            <a:custGeom>
              <a:avLst/>
              <a:gdLst>
                <a:gd name="T0" fmla="*/ 284 w 966"/>
                <a:gd name="T1" fmla="*/ 145 h 962"/>
                <a:gd name="T2" fmla="*/ 209 w 966"/>
                <a:gd name="T3" fmla="*/ 83 h 962"/>
                <a:gd name="T4" fmla="*/ 183 w 966"/>
                <a:gd name="T5" fmla="*/ 231 h 962"/>
                <a:gd name="T6" fmla="*/ 144 w 966"/>
                <a:gd name="T7" fmla="*/ 281 h 962"/>
                <a:gd name="T8" fmla="*/ 17 w 966"/>
                <a:gd name="T9" fmla="*/ 354 h 962"/>
                <a:gd name="T10" fmla="*/ 92 w 966"/>
                <a:gd name="T11" fmla="*/ 469 h 962"/>
                <a:gd name="T12" fmla="*/ 0 w 966"/>
                <a:gd name="T13" fmla="*/ 498 h 962"/>
                <a:gd name="T14" fmla="*/ 110 w 966"/>
                <a:gd name="T15" fmla="*/ 600 h 962"/>
                <a:gd name="T16" fmla="*/ 133 w 966"/>
                <a:gd name="T17" fmla="*/ 660 h 962"/>
                <a:gd name="T18" fmla="*/ 128 w 966"/>
                <a:gd name="T19" fmla="*/ 805 h 962"/>
                <a:gd name="T20" fmla="*/ 279 w 966"/>
                <a:gd name="T21" fmla="*/ 814 h 962"/>
                <a:gd name="T22" fmla="*/ 258 w 966"/>
                <a:gd name="T23" fmla="*/ 909 h 962"/>
                <a:gd name="T24" fmla="*/ 402 w 966"/>
                <a:gd name="T25" fmla="*/ 863 h 962"/>
                <a:gd name="T26" fmla="*/ 497 w 966"/>
                <a:gd name="T27" fmla="*/ 874 h 962"/>
                <a:gd name="T28" fmla="*/ 627 w 966"/>
                <a:gd name="T29" fmla="*/ 942 h 962"/>
                <a:gd name="T30" fmla="*/ 626 w 966"/>
                <a:gd name="T31" fmla="*/ 844 h 962"/>
                <a:gd name="T32" fmla="*/ 684 w 966"/>
                <a:gd name="T33" fmla="*/ 819 h 962"/>
                <a:gd name="T34" fmla="*/ 831 w 966"/>
                <a:gd name="T35" fmla="*/ 816 h 962"/>
                <a:gd name="T36" fmla="*/ 783 w 966"/>
                <a:gd name="T37" fmla="*/ 731 h 962"/>
                <a:gd name="T38" fmla="*/ 822 w 966"/>
                <a:gd name="T39" fmla="*/ 681 h 962"/>
                <a:gd name="T40" fmla="*/ 949 w 966"/>
                <a:gd name="T41" fmla="*/ 608 h 962"/>
                <a:gd name="T42" fmla="*/ 865 w 966"/>
                <a:gd name="T43" fmla="*/ 556 h 962"/>
                <a:gd name="T44" fmla="*/ 876 w 966"/>
                <a:gd name="T45" fmla="*/ 493 h 962"/>
                <a:gd name="T46" fmla="*/ 953 w 966"/>
                <a:gd name="T47" fmla="*/ 368 h 962"/>
                <a:gd name="T48" fmla="*/ 850 w 966"/>
                <a:gd name="T49" fmla="*/ 357 h 962"/>
                <a:gd name="T50" fmla="*/ 825 w 966"/>
                <a:gd name="T51" fmla="*/ 292 h 962"/>
                <a:gd name="T52" fmla="*/ 831 w 966"/>
                <a:gd name="T53" fmla="*/ 163 h 962"/>
                <a:gd name="T54" fmla="*/ 749 w 966"/>
                <a:gd name="T55" fmla="*/ 201 h 962"/>
                <a:gd name="T56" fmla="*/ 688 w 966"/>
                <a:gd name="T57" fmla="*/ 146 h 962"/>
                <a:gd name="T58" fmla="*/ 617 w 966"/>
                <a:gd name="T59" fmla="*/ 17 h 962"/>
                <a:gd name="T60" fmla="*/ 564 w 966"/>
                <a:gd name="T61" fmla="*/ 100 h 962"/>
                <a:gd name="T62" fmla="*/ 469 w 966"/>
                <a:gd name="T63" fmla="*/ 88 h 962"/>
                <a:gd name="T64" fmla="*/ 339 w 966"/>
                <a:gd name="T65" fmla="*/ 20 h 962"/>
                <a:gd name="T66" fmla="*/ 742 w 966"/>
                <a:gd name="T67" fmla="*/ 288 h 962"/>
                <a:gd name="T68" fmla="*/ 222 w 966"/>
                <a:gd name="T69" fmla="*/ 675 h 962"/>
                <a:gd name="T70" fmla="*/ 742 w 966"/>
                <a:gd name="T71" fmla="*/ 288 h 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66" h="962">
                  <a:moveTo>
                    <a:pt x="340" y="118"/>
                  </a:moveTo>
                  <a:cubicBezTo>
                    <a:pt x="321" y="125"/>
                    <a:pt x="302" y="134"/>
                    <a:pt x="284" y="145"/>
                  </a:cubicBezTo>
                  <a:cubicBezTo>
                    <a:pt x="282" y="143"/>
                    <a:pt x="282" y="143"/>
                    <a:pt x="282" y="143"/>
                  </a:cubicBezTo>
                  <a:cubicBezTo>
                    <a:pt x="209" y="83"/>
                    <a:pt x="209" y="83"/>
                    <a:pt x="209" y="83"/>
                  </a:cubicBezTo>
                  <a:cubicBezTo>
                    <a:pt x="135" y="146"/>
                    <a:pt x="135" y="146"/>
                    <a:pt x="135" y="146"/>
                  </a:cubicBezTo>
                  <a:cubicBezTo>
                    <a:pt x="183" y="231"/>
                    <a:pt x="183" y="231"/>
                    <a:pt x="183" y="231"/>
                  </a:cubicBezTo>
                  <a:cubicBezTo>
                    <a:pt x="169" y="247"/>
                    <a:pt x="157" y="264"/>
                    <a:pt x="146" y="282"/>
                  </a:cubicBezTo>
                  <a:cubicBezTo>
                    <a:pt x="144" y="281"/>
                    <a:pt x="144" y="281"/>
                    <a:pt x="144" y="281"/>
                  </a:cubicBezTo>
                  <a:cubicBezTo>
                    <a:pt x="51" y="263"/>
                    <a:pt x="51" y="263"/>
                    <a:pt x="51" y="263"/>
                  </a:cubicBezTo>
                  <a:cubicBezTo>
                    <a:pt x="17" y="354"/>
                    <a:pt x="17" y="354"/>
                    <a:pt x="17" y="354"/>
                  </a:cubicBezTo>
                  <a:cubicBezTo>
                    <a:pt x="99" y="406"/>
                    <a:pt x="99" y="406"/>
                    <a:pt x="99" y="406"/>
                  </a:cubicBezTo>
                  <a:cubicBezTo>
                    <a:pt x="95" y="427"/>
                    <a:pt x="93" y="448"/>
                    <a:pt x="92" y="469"/>
                  </a:cubicBezTo>
                  <a:cubicBezTo>
                    <a:pt x="90" y="469"/>
                    <a:pt x="90" y="469"/>
                    <a:pt x="90" y="469"/>
                  </a:cubicBezTo>
                  <a:cubicBezTo>
                    <a:pt x="0" y="498"/>
                    <a:pt x="0" y="498"/>
                    <a:pt x="0" y="498"/>
                  </a:cubicBezTo>
                  <a:cubicBezTo>
                    <a:pt x="13" y="594"/>
                    <a:pt x="13" y="594"/>
                    <a:pt x="13" y="594"/>
                  </a:cubicBezTo>
                  <a:cubicBezTo>
                    <a:pt x="110" y="600"/>
                    <a:pt x="110" y="600"/>
                    <a:pt x="110" y="600"/>
                  </a:cubicBezTo>
                  <a:cubicBezTo>
                    <a:pt x="117" y="620"/>
                    <a:pt x="119" y="632"/>
                    <a:pt x="135" y="659"/>
                  </a:cubicBezTo>
                  <a:cubicBezTo>
                    <a:pt x="133" y="660"/>
                    <a:pt x="133" y="660"/>
                    <a:pt x="133" y="660"/>
                  </a:cubicBezTo>
                  <a:cubicBezTo>
                    <a:pt x="69" y="727"/>
                    <a:pt x="69" y="727"/>
                    <a:pt x="69" y="727"/>
                  </a:cubicBezTo>
                  <a:cubicBezTo>
                    <a:pt x="128" y="805"/>
                    <a:pt x="128" y="805"/>
                    <a:pt x="128" y="805"/>
                  </a:cubicBezTo>
                  <a:cubicBezTo>
                    <a:pt x="214" y="764"/>
                    <a:pt x="214" y="764"/>
                    <a:pt x="214" y="764"/>
                  </a:cubicBezTo>
                  <a:cubicBezTo>
                    <a:pt x="234" y="783"/>
                    <a:pt x="256" y="800"/>
                    <a:pt x="279" y="814"/>
                  </a:cubicBezTo>
                  <a:cubicBezTo>
                    <a:pt x="278" y="816"/>
                    <a:pt x="278" y="816"/>
                    <a:pt x="278" y="816"/>
                  </a:cubicBezTo>
                  <a:cubicBezTo>
                    <a:pt x="258" y="909"/>
                    <a:pt x="258" y="909"/>
                    <a:pt x="258" y="909"/>
                  </a:cubicBezTo>
                  <a:cubicBezTo>
                    <a:pt x="349" y="945"/>
                    <a:pt x="349" y="945"/>
                    <a:pt x="349" y="945"/>
                  </a:cubicBezTo>
                  <a:cubicBezTo>
                    <a:pt x="402" y="863"/>
                    <a:pt x="402" y="863"/>
                    <a:pt x="402" y="863"/>
                  </a:cubicBezTo>
                  <a:cubicBezTo>
                    <a:pt x="433" y="870"/>
                    <a:pt x="464" y="873"/>
                    <a:pt x="496" y="872"/>
                  </a:cubicBezTo>
                  <a:cubicBezTo>
                    <a:pt x="497" y="874"/>
                    <a:pt x="497" y="874"/>
                    <a:pt x="497" y="874"/>
                  </a:cubicBezTo>
                  <a:cubicBezTo>
                    <a:pt x="531" y="962"/>
                    <a:pt x="531" y="962"/>
                    <a:pt x="531" y="962"/>
                  </a:cubicBezTo>
                  <a:cubicBezTo>
                    <a:pt x="627" y="942"/>
                    <a:pt x="627" y="942"/>
                    <a:pt x="627" y="942"/>
                  </a:cubicBezTo>
                  <a:cubicBezTo>
                    <a:pt x="626" y="845"/>
                    <a:pt x="626" y="845"/>
                    <a:pt x="626" y="845"/>
                  </a:cubicBezTo>
                  <a:cubicBezTo>
                    <a:pt x="626" y="844"/>
                    <a:pt x="626" y="844"/>
                    <a:pt x="626" y="844"/>
                  </a:cubicBezTo>
                  <a:cubicBezTo>
                    <a:pt x="645" y="837"/>
                    <a:pt x="664" y="828"/>
                    <a:pt x="682" y="817"/>
                  </a:cubicBezTo>
                  <a:cubicBezTo>
                    <a:pt x="684" y="819"/>
                    <a:pt x="684" y="819"/>
                    <a:pt x="684" y="819"/>
                  </a:cubicBezTo>
                  <a:cubicBezTo>
                    <a:pt x="757" y="880"/>
                    <a:pt x="757" y="880"/>
                    <a:pt x="757" y="880"/>
                  </a:cubicBezTo>
                  <a:cubicBezTo>
                    <a:pt x="831" y="816"/>
                    <a:pt x="831" y="816"/>
                    <a:pt x="831" y="816"/>
                  </a:cubicBezTo>
                  <a:cubicBezTo>
                    <a:pt x="783" y="731"/>
                    <a:pt x="783" y="731"/>
                    <a:pt x="783" y="731"/>
                  </a:cubicBezTo>
                  <a:cubicBezTo>
                    <a:pt x="783" y="731"/>
                    <a:pt x="783" y="731"/>
                    <a:pt x="783" y="731"/>
                  </a:cubicBezTo>
                  <a:cubicBezTo>
                    <a:pt x="796" y="714"/>
                    <a:pt x="808" y="698"/>
                    <a:pt x="819" y="680"/>
                  </a:cubicBezTo>
                  <a:cubicBezTo>
                    <a:pt x="822" y="681"/>
                    <a:pt x="822" y="681"/>
                    <a:pt x="822" y="681"/>
                  </a:cubicBezTo>
                  <a:cubicBezTo>
                    <a:pt x="915" y="699"/>
                    <a:pt x="915" y="699"/>
                    <a:pt x="915" y="699"/>
                  </a:cubicBezTo>
                  <a:cubicBezTo>
                    <a:pt x="949" y="608"/>
                    <a:pt x="949" y="608"/>
                    <a:pt x="949" y="608"/>
                  </a:cubicBezTo>
                  <a:cubicBezTo>
                    <a:pt x="866" y="556"/>
                    <a:pt x="866" y="556"/>
                    <a:pt x="866" y="556"/>
                  </a:cubicBezTo>
                  <a:cubicBezTo>
                    <a:pt x="865" y="556"/>
                    <a:pt x="865" y="556"/>
                    <a:pt x="865" y="556"/>
                  </a:cubicBezTo>
                  <a:cubicBezTo>
                    <a:pt x="869" y="535"/>
                    <a:pt x="872" y="515"/>
                    <a:pt x="872" y="494"/>
                  </a:cubicBezTo>
                  <a:cubicBezTo>
                    <a:pt x="876" y="493"/>
                    <a:pt x="876" y="493"/>
                    <a:pt x="876" y="493"/>
                  </a:cubicBezTo>
                  <a:cubicBezTo>
                    <a:pt x="966" y="464"/>
                    <a:pt x="966" y="464"/>
                    <a:pt x="966" y="464"/>
                  </a:cubicBezTo>
                  <a:cubicBezTo>
                    <a:pt x="953" y="368"/>
                    <a:pt x="953" y="368"/>
                    <a:pt x="953" y="368"/>
                  </a:cubicBezTo>
                  <a:cubicBezTo>
                    <a:pt x="855" y="362"/>
                    <a:pt x="855" y="362"/>
                    <a:pt x="855" y="362"/>
                  </a:cubicBezTo>
                  <a:cubicBezTo>
                    <a:pt x="850" y="357"/>
                    <a:pt x="850" y="357"/>
                    <a:pt x="850" y="357"/>
                  </a:cubicBezTo>
                  <a:cubicBezTo>
                    <a:pt x="844" y="337"/>
                    <a:pt x="838" y="321"/>
                    <a:pt x="822" y="294"/>
                  </a:cubicBezTo>
                  <a:cubicBezTo>
                    <a:pt x="825" y="292"/>
                    <a:pt x="825" y="292"/>
                    <a:pt x="825" y="292"/>
                  </a:cubicBezTo>
                  <a:cubicBezTo>
                    <a:pt x="889" y="241"/>
                    <a:pt x="889" y="241"/>
                    <a:pt x="889" y="241"/>
                  </a:cubicBezTo>
                  <a:cubicBezTo>
                    <a:pt x="831" y="163"/>
                    <a:pt x="831" y="163"/>
                    <a:pt x="831" y="163"/>
                  </a:cubicBezTo>
                  <a:cubicBezTo>
                    <a:pt x="747" y="202"/>
                    <a:pt x="747" y="202"/>
                    <a:pt x="747" y="202"/>
                  </a:cubicBezTo>
                  <a:cubicBezTo>
                    <a:pt x="749" y="201"/>
                    <a:pt x="749" y="201"/>
                    <a:pt x="749" y="201"/>
                  </a:cubicBezTo>
                  <a:cubicBezTo>
                    <a:pt x="729" y="182"/>
                    <a:pt x="709" y="164"/>
                    <a:pt x="686" y="150"/>
                  </a:cubicBezTo>
                  <a:cubicBezTo>
                    <a:pt x="688" y="146"/>
                    <a:pt x="688" y="146"/>
                    <a:pt x="688" y="146"/>
                  </a:cubicBezTo>
                  <a:cubicBezTo>
                    <a:pt x="707" y="53"/>
                    <a:pt x="707" y="53"/>
                    <a:pt x="707" y="53"/>
                  </a:cubicBezTo>
                  <a:cubicBezTo>
                    <a:pt x="617" y="17"/>
                    <a:pt x="617" y="17"/>
                    <a:pt x="617" y="17"/>
                  </a:cubicBezTo>
                  <a:cubicBezTo>
                    <a:pt x="564" y="99"/>
                    <a:pt x="564" y="99"/>
                    <a:pt x="564" y="99"/>
                  </a:cubicBezTo>
                  <a:cubicBezTo>
                    <a:pt x="564" y="100"/>
                    <a:pt x="564" y="100"/>
                    <a:pt x="564" y="100"/>
                  </a:cubicBezTo>
                  <a:cubicBezTo>
                    <a:pt x="533" y="93"/>
                    <a:pt x="502" y="90"/>
                    <a:pt x="470" y="91"/>
                  </a:cubicBezTo>
                  <a:cubicBezTo>
                    <a:pt x="469" y="88"/>
                    <a:pt x="469" y="88"/>
                    <a:pt x="469" y="88"/>
                  </a:cubicBezTo>
                  <a:cubicBezTo>
                    <a:pt x="435" y="0"/>
                    <a:pt x="435" y="0"/>
                    <a:pt x="435" y="0"/>
                  </a:cubicBezTo>
                  <a:cubicBezTo>
                    <a:pt x="339" y="20"/>
                    <a:pt x="339" y="20"/>
                    <a:pt x="339" y="20"/>
                  </a:cubicBezTo>
                  <a:cubicBezTo>
                    <a:pt x="340" y="118"/>
                    <a:pt x="340" y="118"/>
                    <a:pt x="340" y="118"/>
                  </a:cubicBezTo>
                  <a:close/>
                  <a:moveTo>
                    <a:pt x="742" y="288"/>
                  </a:moveTo>
                  <a:cubicBezTo>
                    <a:pt x="849" y="432"/>
                    <a:pt x="819" y="635"/>
                    <a:pt x="676" y="741"/>
                  </a:cubicBezTo>
                  <a:cubicBezTo>
                    <a:pt x="532" y="848"/>
                    <a:pt x="329" y="819"/>
                    <a:pt x="222" y="675"/>
                  </a:cubicBezTo>
                  <a:cubicBezTo>
                    <a:pt x="115" y="532"/>
                    <a:pt x="145" y="329"/>
                    <a:pt x="289" y="222"/>
                  </a:cubicBezTo>
                  <a:cubicBezTo>
                    <a:pt x="432" y="115"/>
                    <a:pt x="635" y="145"/>
                    <a:pt x="742" y="2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859463" y="4162425"/>
            <a:ext cx="1162050" cy="1155700"/>
            <a:chOff x="5859463" y="4162425"/>
            <a:chExt cx="1162050" cy="1155700"/>
          </a:xfrm>
        </p:grpSpPr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6054726" y="4354513"/>
              <a:ext cx="769938" cy="771525"/>
            </a:xfrm>
            <a:custGeom>
              <a:avLst/>
              <a:gdLst>
                <a:gd name="T0" fmla="*/ 89 w 376"/>
                <a:gd name="T1" fmla="*/ 55 h 377"/>
                <a:gd name="T2" fmla="*/ 55 w 376"/>
                <a:gd name="T3" fmla="*/ 288 h 377"/>
                <a:gd name="T4" fmla="*/ 287 w 376"/>
                <a:gd name="T5" fmla="*/ 322 h 377"/>
                <a:gd name="T6" fmla="*/ 321 w 376"/>
                <a:gd name="T7" fmla="*/ 89 h 377"/>
                <a:gd name="T8" fmla="*/ 89 w 376"/>
                <a:gd name="T9" fmla="*/ 55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6" h="377">
                  <a:moveTo>
                    <a:pt x="89" y="55"/>
                  </a:moveTo>
                  <a:cubicBezTo>
                    <a:pt x="15" y="110"/>
                    <a:pt x="0" y="214"/>
                    <a:pt x="55" y="288"/>
                  </a:cubicBezTo>
                  <a:cubicBezTo>
                    <a:pt x="109" y="362"/>
                    <a:pt x="214" y="377"/>
                    <a:pt x="287" y="322"/>
                  </a:cubicBezTo>
                  <a:cubicBezTo>
                    <a:pt x="361" y="267"/>
                    <a:pt x="376" y="163"/>
                    <a:pt x="321" y="89"/>
                  </a:cubicBezTo>
                  <a:cubicBezTo>
                    <a:pt x="267" y="16"/>
                    <a:pt x="162" y="0"/>
                    <a:pt x="89" y="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17"/>
            <p:cNvSpPr>
              <a:spLocks noEditPoints="1"/>
            </p:cNvSpPr>
            <p:nvPr/>
          </p:nvSpPr>
          <p:spPr bwMode="auto">
            <a:xfrm>
              <a:off x="5859463" y="4162425"/>
              <a:ext cx="1162050" cy="1155700"/>
            </a:xfrm>
            <a:custGeom>
              <a:avLst/>
              <a:gdLst>
                <a:gd name="T0" fmla="*/ 166 w 567"/>
                <a:gd name="T1" fmla="*/ 85 h 565"/>
                <a:gd name="T2" fmla="*/ 123 w 567"/>
                <a:gd name="T3" fmla="*/ 48 h 565"/>
                <a:gd name="T4" fmla="*/ 107 w 567"/>
                <a:gd name="T5" fmla="*/ 136 h 565"/>
                <a:gd name="T6" fmla="*/ 85 w 567"/>
                <a:gd name="T7" fmla="*/ 165 h 565"/>
                <a:gd name="T8" fmla="*/ 9 w 567"/>
                <a:gd name="T9" fmla="*/ 208 h 565"/>
                <a:gd name="T10" fmla="*/ 54 w 567"/>
                <a:gd name="T11" fmla="*/ 275 h 565"/>
                <a:gd name="T12" fmla="*/ 0 w 567"/>
                <a:gd name="T13" fmla="*/ 292 h 565"/>
                <a:gd name="T14" fmla="*/ 65 w 567"/>
                <a:gd name="T15" fmla="*/ 353 h 565"/>
                <a:gd name="T16" fmla="*/ 78 w 567"/>
                <a:gd name="T17" fmla="*/ 388 h 565"/>
                <a:gd name="T18" fmla="*/ 75 w 567"/>
                <a:gd name="T19" fmla="*/ 473 h 565"/>
                <a:gd name="T20" fmla="*/ 164 w 567"/>
                <a:gd name="T21" fmla="*/ 478 h 565"/>
                <a:gd name="T22" fmla="*/ 152 w 567"/>
                <a:gd name="T23" fmla="*/ 534 h 565"/>
                <a:gd name="T24" fmla="*/ 236 w 567"/>
                <a:gd name="T25" fmla="*/ 507 h 565"/>
                <a:gd name="T26" fmla="*/ 291 w 567"/>
                <a:gd name="T27" fmla="*/ 513 h 565"/>
                <a:gd name="T28" fmla="*/ 368 w 567"/>
                <a:gd name="T29" fmla="*/ 554 h 565"/>
                <a:gd name="T30" fmla="*/ 368 w 567"/>
                <a:gd name="T31" fmla="*/ 496 h 565"/>
                <a:gd name="T32" fmla="*/ 402 w 567"/>
                <a:gd name="T33" fmla="*/ 481 h 565"/>
                <a:gd name="T34" fmla="*/ 488 w 567"/>
                <a:gd name="T35" fmla="*/ 480 h 565"/>
                <a:gd name="T36" fmla="*/ 460 w 567"/>
                <a:gd name="T37" fmla="*/ 429 h 565"/>
                <a:gd name="T38" fmla="*/ 483 w 567"/>
                <a:gd name="T39" fmla="*/ 400 h 565"/>
                <a:gd name="T40" fmla="*/ 558 w 567"/>
                <a:gd name="T41" fmla="*/ 357 h 565"/>
                <a:gd name="T42" fmla="*/ 508 w 567"/>
                <a:gd name="T43" fmla="*/ 326 h 565"/>
                <a:gd name="T44" fmla="*/ 514 w 567"/>
                <a:gd name="T45" fmla="*/ 290 h 565"/>
                <a:gd name="T46" fmla="*/ 560 w 567"/>
                <a:gd name="T47" fmla="*/ 216 h 565"/>
                <a:gd name="T48" fmla="*/ 499 w 567"/>
                <a:gd name="T49" fmla="*/ 210 h 565"/>
                <a:gd name="T50" fmla="*/ 485 w 567"/>
                <a:gd name="T51" fmla="*/ 171 h 565"/>
                <a:gd name="T52" fmla="*/ 488 w 567"/>
                <a:gd name="T53" fmla="*/ 96 h 565"/>
                <a:gd name="T54" fmla="*/ 440 w 567"/>
                <a:gd name="T55" fmla="*/ 118 h 565"/>
                <a:gd name="T56" fmla="*/ 404 w 567"/>
                <a:gd name="T57" fmla="*/ 86 h 565"/>
                <a:gd name="T58" fmla="*/ 362 w 567"/>
                <a:gd name="T59" fmla="*/ 10 h 565"/>
                <a:gd name="T60" fmla="*/ 331 w 567"/>
                <a:gd name="T61" fmla="*/ 59 h 565"/>
                <a:gd name="T62" fmla="*/ 276 w 567"/>
                <a:gd name="T63" fmla="*/ 52 h 565"/>
                <a:gd name="T64" fmla="*/ 199 w 567"/>
                <a:gd name="T65" fmla="*/ 11 h 565"/>
                <a:gd name="T66" fmla="*/ 436 w 567"/>
                <a:gd name="T67" fmla="*/ 169 h 565"/>
                <a:gd name="T68" fmla="*/ 130 w 567"/>
                <a:gd name="T69" fmla="*/ 397 h 565"/>
                <a:gd name="T70" fmla="*/ 436 w 567"/>
                <a:gd name="T71" fmla="*/ 169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67" h="565">
                  <a:moveTo>
                    <a:pt x="200" y="69"/>
                  </a:moveTo>
                  <a:cubicBezTo>
                    <a:pt x="188" y="74"/>
                    <a:pt x="177" y="79"/>
                    <a:pt x="166" y="85"/>
                  </a:cubicBezTo>
                  <a:cubicBezTo>
                    <a:pt x="166" y="84"/>
                    <a:pt x="166" y="84"/>
                    <a:pt x="166" y="84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79" y="86"/>
                    <a:pt x="79" y="86"/>
                    <a:pt x="79" y="86"/>
                  </a:cubicBezTo>
                  <a:cubicBezTo>
                    <a:pt x="107" y="136"/>
                    <a:pt x="107" y="136"/>
                    <a:pt x="107" y="136"/>
                  </a:cubicBezTo>
                  <a:cubicBezTo>
                    <a:pt x="99" y="145"/>
                    <a:pt x="92" y="155"/>
                    <a:pt x="86" y="166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30" y="155"/>
                    <a:pt x="30" y="155"/>
                    <a:pt x="30" y="155"/>
                  </a:cubicBezTo>
                  <a:cubicBezTo>
                    <a:pt x="9" y="208"/>
                    <a:pt x="9" y="208"/>
                    <a:pt x="9" y="208"/>
                  </a:cubicBezTo>
                  <a:cubicBezTo>
                    <a:pt x="58" y="238"/>
                    <a:pt x="58" y="238"/>
                    <a:pt x="58" y="238"/>
                  </a:cubicBezTo>
                  <a:cubicBezTo>
                    <a:pt x="56" y="251"/>
                    <a:pt x="54" y="263"/>
                    <a:pt x="54" y="275"/>
                  </a:cubicBezTo>
                  <a:cubicBezTo>
                    <a:pt x="53" y="275"/>
                    <a:pt x="53" y="275"/>
                    <a:pt x="53" y="275"/>
                  </a:cubicBezTo>
                  <a:cubicBezTo>
                    <a:pt x="0" y="292"/>
                    <a:pt x="0" y="292"/>
                    <a:pt x="0" y="292"/>
                  </a:cubicBezTo>
                  <a:cubicBezTo>
                    <a:pt x="7" y="349"/>
                    <a:pt x="7" y="349"/>
                    <a:pt x="7" y="349"/>
                  </a:cubicBezTo>
                  <a:cubicBezTo>
                    <a:pt x="65" y="353"/>
                    <a:pt x="65" y="353"/>
                    <a:pt x="65" y="353"/>
                  </a:cubicBezTo>
                  <a:cubicBezTo>
                    <a:pt x="68" y="364"/>
                    <a:pt x="70" y="371"/>
                    <a:pt x="79" y="387"/>
                  </a:cubicBezTo>
                  <a:cubicBezTo>
                    <a:pt x="78" y="388"/>
                    <a:pt x="78" y="388"/>
                    <a:pt x="78" y="388"/>
                  </a:cubicBezTo>
                  <a:cubicBezTo>
                    <a:pt x="40" y="427"/>
                    <a:pt x="40" y="427"/>
                    <a:pt x="40" y="427"/>
                  </a:cubicBezTo>
                  <a:cubicBezTo>
                    <a:pt x="75" y="473"/>
                    <a:pt x="75" y="473"/>
                    <a:pt x="75" y="473"/>
                  </a:cubicBezTo>
                  <a:cubicBezTo>
                    <a:pt x="126" y="449"/>
                    <a:pt x="126" y="449"/>
                    <a:pt x="126" y="449"/>
                  </a:cubicBezTo>
                  <a:cubicBezTo>
                    <a:pt x="137" y="460"/>
                    <a:pt x="150" y="470"/>
                    <a:pt x="164" y="478"/>
                  </a:cubicBezTo>
                  <a:cubicBezTo>
                    <a:pt x="163" y="479"/>
                    <a:pt x="163" y="479"/>
                    <a:pt x="163" y="479"/>
                  </a:cubicBezTo>
                  <a:cubicBezTo>
                    <a:pt x="152" y="534"/>
                    <a:pt x="152" y="534"/>
                    <a:pt x="152" y="534"/>
                  </a:cubicBezTo>
                  <a:cubicBezTo>
                    <a:pt x="205" y="555"/>
                    <a:pt x="205" y="555"/>
                    <a:pt x="205" y="555"/>
                  </a:cubicBezTo>
                  <a:cubicBezTo>
                    <a:pt x="236" y="507"/>
                    <a:pt x="236" y="507"/>
                    <a:pt x="236" y="507"/>
                  </a:cubicBezTo>
                  <a:cubicBezTo>
                    <a:pt x="254" y="511"/>
                    <a:pt x="273" y="513"/>
                    <a:pt x="291" y="512"/>
                  </a:cubicBezTo>
                  <a:cubicBezTo>
                    <a:pt x="291" y="513"/>
                    <a:pt x="291" y="513"/>
                    <a:pt x="291" y="513"/>
                  </a:cubicBezTo>
                  <a:cubicBezTo>
                    <a:pt x="312" y="565"/>
                    <a:pt x="312" y="565"/>
                    <a:pt x="312" y="565"/>
                  </a:cubicBezTo>
                  <a:cubicBezTo>
                    <a:pt x="368" y="554"/>
                    <a:pt x="368" y="554"/>
                    <a:pt x="368" y="554"/>
                  </a:cubicBezTo>
                  <a:cubicBezTo>
                    <a:pt x="368" y="496"/>
                    <a:pt x="368" y="496"/>
                    <a:pt x="368" y="496"/>
                  </a:cubicBezTo>
                  <a:cubicBezTo>
                    <a:pt x="368" y="496"/>
                    <a:pt x="368" y="496"/>
                    <a:pt x="368" y="496"/>
                  </a:cubicBezTo>
                  <a:cubicBezTo>
                    <a:pt x="379" y="492"/>
                    <a:pt x="390" y="486"/>
                    <a:pt x="401" y="480"/>
                  </a:cubicBezTo>
                  <a:cubicBezTo>
                    <a:pt x="402" y="481"/>
                    <a:pt x="402" y="481"/>
                    <a:pt x="402" y="481"/>
                  </a:cubicBezTo>
                  <a:cubicBezTo>
                    <a:pt x="444" y="517"/>
                    <a:pt x="444" y="517"/>
                    <a:pt x="444" y="517"/>
                  </a:cubicBezTo>
                  <a:cubicBezTo>
                    <a:pt x="488" y="480"/>
                    <a:pt x="488" y="480"/>
                    <a:pt x="488" y="480"/>
                  </a:cubicBezTo>
                  <a:cubicBezTo>
                    <a:pt x="460" y="429"/>
                    <a:pt x="460" y="429"/>
                    <a:pt x="460" y="429"/>
                  </a:cubicBezTo>
                  <a:cubicBezTo>
                    <a:pt x="460" y="429"/>
                    <a:pt x="460" y="429"/>
                    <a:pt x="460" y="429"/>
                  </a:cubicBezTo>
                  <a:cubicBezTo>
                    <a:pt x="468" y="420"/>
                    <a:pt x="475" y="410"/>
                    <a:pt x="481" y="399"/>
                  </a:cubicBezTo>
                  <a:cubicBezTo>
                    <a:pt x="483" y="400"/>
                    <a:pt x="483" y="400"/>
                    <a:pt x="483" y="400"/>
                  </a:cubicBezTo>
                  <a:cubicBezTo>
                    <a:pt x="537" y="410"/>
                    <a:pt x="537" y="410"/>
                    <a:pt x="537" y="410"/>
                  </a:cubicBezTo>
                  <a:cubicBezTo>
                    <a:pt x="558" y="357"/>
                    <a:pt x="558" y="357"/>
                    <a:pt x="558" y="357"/>
                  </a:cubicBezTo>
                  <a:cubicBezTo>
                    <a:pt x="509" y="327"/>
                    <a:pt x="509" y="327"/>
                    <a:pt x="509" y="327"/>
                  </a:cubicBezTo>
                  <a:cubicBezTo>
                    <a:pt x="508" y="326"/>
                    <a:pt x="508" y="326"/>
                    <a:pt x="508" y="326"/>
                  </a:cubicBezTo>
                  <a:cubicBezTo>
                    <a:pt x="511" y="314"/>
                    <a:pt x="512" y="302"/>
                    <a:pt x="512" y="290"/>
                  </a:cubicBezTo>
                  <a:cubicBezTo>
                    <a:pt x="514" y="290"/>
                    <a:pt x="514" y="290"/>
                    <a:pt x="514" y="290"/>
                  </a:cubicBezTo>
                  <a:cubicBezTo>
                    <a:pt x="567" y="273"/>
                    <a:pt x="567" y="273"/>
                    <a:pt x="567" y="273"/>
                  </a:cubicBezTo>
                  <a:cubicBezTo>
                    <a:pt x="560" y="216"/>
                    <a:pt x="560" y="216"/>
                    <a:pt x="560" y="216"/>
                  </a:cubicBezTo>
                  <a:cubicBezTo>
                    <a:pt x="502" y="213"/>
                    <a:pt x="502" y="213"/>
                    <a:pt x="502" y="213"/>
                  </a:cubicBezTo>
                  <a:cubicBezTo>
                    <a:pt x="499" y="210"/>
                    <a:pt x="499" y="210"/>
                    <a:pt x="499" y="210"/>
                  </a:cubicBezTo>
                  <a:cubicBezTo>
                    <a:pt x="495" y="198"/>
                    <a:pt x="492" y="189"/>
                    <a:pt x="483" y="173"/>
                  </a:cubicBezTo>
                  <a:cubicBezTo>
                    <a:pt x="485" y="171"/>
                    <a:pt x="485" y="171"/>
                    <a:pt x="485" y="171"/>
                  </a:cubicBezTo>
                  <a:cubicBezTo>
                    <a:pt x="522" y="142"/>
                    <a:pt x="522" y="142"/>
                    <a:pt x="522" y="142"/>
                  </a:cubicBezTo>
                  <a:cubicBezTo>
                    <a:pt x="488" y="96"/>
                    <a:pt x="488" y="96"/>
                    <a:pt x="488" y="96"/>
                  </a:cubicBezTo>
                  <a:cubicBezTo>
                    <a:pt x="439" y="118"/>
                    <a:pt x="439" y="118"/>
                    <a:pt x="439" y="118"/>
                  </a:cubicBezTo>
                  <a:cubicBezTo>
                    <a:pt x="440" y="118"/>
                    <a:pt x="440" y="118"/>
                    <a:pt x="440" y="118"/>
                  </a:cubicBezTo>
                  <a:cubicBezTo>
                    <a:pt x="428" y="107"/>
                    <a:pt x="416" y="96"/>
                    <a:pt x="403" y="88"/>
                  </a:cubicBezTo>
                  <a:cubicBezTo>
                    <a:pt x="404" y="86"/>
                    <a:pt x="404" y="86"/>
                    <a:pt x="404" y="86"/>
                  </a:cubicBezTo>
                  <a:cubicBezTo>
                    <a:pt x="415" y="31"/>
                    <a:pt x="415" y="31"/>
                    <a:pt x="415" y="31"/>
                  </a:cubicBezTo>
                  <a:cubicBezTo>
                    <a:pt x="362" y="10"/>
                    <a:pt x="362" y="10"/>
                    <a:pt x="362" y="10"/>
                  </a:cubicBezTo>
                  <a:cubicBezTo>
                    <a:pt x="331" y="58"/>
                    <a:pt x="331" y="58"/>
                    <a:pt x="331" y="58"/>
                  </a:cubicBezTo>
                  <a:cubicBezTo>
                    <a:pt x="331" y="59"/>
                    <a:pt x="331" y="59"/>
                    <a:pt x="331" y="59"/>
                  </a:cubicBezTo>
                  <a:cubicBezTo>
                    <a:pt x="313" y="55"/>
                    <a:pt x="294" y="53"/>
                    <a:pt x="276" y="53"/>
                  </a:cubicBezTo>
                  <a:cubicBezTo>
                    <a:pt x="276" y="52"/>
                    <a:pt x="276" y="52"/>
                    <a:pt x="276" y="52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199" y="11"/>
                    <a:pt x="199" y="11"/>
                    <a:pt x="199" y="11"/>
                  </a:cubicBezTo>
                  <a:cubicBezTo>
                    <a:pt x="200" y="69"/>
                    <a:pt x="200" y="69"/>
                    <a:pt x="200" y="69"/>
                  </a:cubicBezTo>
                  <a:close/>
                  <a:moveTo>
                    <a:pt x="436" y="169"/>
                  </a:moveTo>
                  <a:cubicBezTo>
                    <a:pt x="498" y="253"/>
                    <a:pt x="481" y="373"/>
                    <a:pt x="397" y="436"/>
                  </a:cubicBezTo>
                  <a:cubicBezTo>
                    <a:pt x="312" y="498"/>
                    <a:pt x="193" y="481"/>
                    <a:pt x="130" y="397"/>
                  </a:cubicBezTo>
                  <a:cubicBezTo>
                    <a:pt x="67" y="312"/>
                    <a:pt x="85" y="193"/>
                    <a:pt x="169" y="130"/>
                  </a:cubicBezTo>
                  <a:cubicBezTo>
                    <a:pt x="254" y="67"/>
                    <a:pt x="373" y="85"/>
                    <a:pt x="436" y="1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432551" y="2608263"/>
            <a:ext cx="1082675" cy="1077913"/>
            <a:chOff x="6432551" y="2608263"/>
            <a:chExt cx="1082675" cy="1077913"/>
          </a:xfrm>
          <a:solidFill>
            <a:schemeClr val="accent5"/>
          </a:solidFill>
        </p:grpSpPr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6613526" y="2787650"/>
              <a:ext cx="719138" cy="719138"/>
            </a:xfrm>
            <a:custGeom>
              <a:avLst/>
              <a:gdLst>
                <a:gd name="T0" fmla="*/ 83 w 351"/>
                <a:gd name="T1" fmla="*/ 51 h 351"/>
                <a:gd name="T2" fmla="*/ 51 w 351"/>
                <a:gd name="T3" fmla="*/ 268 h 351"/>
                <a:gd name="T4" fmla="*/ 268 w 351"/>
                <a:gd name="T5" fmla="*/ 300 h 351"/>
                <a:gd name="T6" fmla="*/ 299 w 351"/>
                <a:gd name="T7" fmla="*/ 83 h 351"/>
                <a:gd name="T8" fmla="*/ 83 w 351"/>
                <a:gd name="T9" fmla="*/ 5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351">
                  <a:moveTo>
                    <a:pt x="83" y="51"/>
                  </a:moveTo>
                  <a:cubicBezTo>
                    <a:pt x="14" y="102"/>
                    <a:pt x="0" y="199"/>
                    <a:pt x="51" y="268"/>
                  </a:cubicBezTo>
                  <a:cubicBezTo>
                    <a:pt x="102" y="337"/>
                    <a:pt x="199" y="351"/>
                    <a:pt x="268" y="300"/>
                  </a:cubicBezTo>
                  <a:cubicBezTo>
                    <a:pt x="336" y="249"/>
                    <a:pt x="351" y="152"/>
                    <a:pt x="299" y="83"/>
                  </a:cubicBezTo>
                  <a:cubicBezTo>
                    <a:pt x="248" y="14"/>
                    <a:pt x="151" y="0"/>
                    <a:pt x="83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6432551" y="2608263"/>
              <a:ext cx="1082675" cy="1077913"/>
            </a:xfrm>
            <a:custGeom>
              <a:avLst/>
              <a:gdLst>
                <a:gd name="T0" fmla="*/ 156 w 529"/>
                <a:gd name="T1" fmla="*/ 79 h 527"/>
                <a:gd name="T2" fmla="*/ 115 w 529"/>
                <a:gd name="T3" fmla="*/ 45 h 527"/>
                <a:gd name="T4" fmla="*/ 100 w 529"/>
                <a:gd name="T5" fmla="*/ 126 h 527"/>
                <a:gd name="T6" fmla="*/ 79 w 529"/>
                <a:gd name="T7" fmla="*/ 154 h 527"/>
                <a:gd name="T8" fmla="*/ 9 w 529"/>
                <a:gd name="T9" fmla="*/ 194 h 527"/>
                <a:gd name="T10" fmla="*/ 50 w 529"/>
                <a:gd name="T11" fmla="*/ 256 h 527"/>
                <a:gd name="T12" fmla="*/ 0 w 529"/>
                <a:gd name="T13" fmla="*/ 272 h 527"/>
                <a:gd name="T14" fmla="*/ 61 w 529"/>
                <a:gd name="T15" fmla="*/ 329 h 527"/>
                <a:gd name="T16" fmla="*/ 73 w 529"/>
                <a:gd name="T17" fmla="*/ 361 h 527"/>
                <a:gd name="T18" fmla="*/ 70 w 529"/>
                <a:gd name="T19" fmla="*/ 440 h 527"/>
                <a:gd name="T20" fmla="*/ 153 w 529"/>
                <a:gd name="T21" fmla="*/ 446 h 527"/>
                <a:gd name="T22" fmla="*/ 142 w 529"/>
                <a:gd name="T23" fmla="*/ 498 h 527"/>
                <a:gd name="T24" fmla="*/ 220 w 529"/>
                <a:gd name="T25" fmla="*/ 473 h 527"/>
                <a:gd name="T26" fmla="*/ 272 w 529"/>
                <a:gd name="T27" fmla="*/ 478 h 527"/>
                <a:gd name="T28" fmla="*/ 343 w 529"/>
                <a:gd name="T29" fmla="*/ 516 h 527"/>
                <a:gd name="T30" fmla="*/ 343 w 529"/>
                <a:gd name="T31" fmla="*/ 462 h 527"/>
                <a:gd name="T32" fmla="*/ 375 w 529"/>
                <a:gd name="T33" fmla="*/ 448 h 527"/>
                <a:gd name="T34" fmla="*/ 455 w 529"/>
                <a:gd name="T35" fmla="*/ 447 h 527"/>
                <a:gd name="T36" fmla="*/ 429 w 529"/>
                <a:gd name="T37" fmla="*/ 400 h 527"/>
                <a:gd name="T38" fmla="*/ 450 w 529"/>
                <a:gd name="T39" fmla="*/ 373 h 527"/>
                <a:gd name="T40" fmla="*/ 520 w 529"/>
                <a:gd name="T41" fmla="*/ 333 h 527"/>
                <a:gd name="T42" fmla="*/ 474 w 529"/>
                <a:gd name="T43" fmla="*/ 304 h 527"/>
                <a:gd name="T44" fmla="*/ 480 w 529"/>
                <a:gd name="T45" fmla="*/ 270 h 527"/>
                <a:gd name="T46" fmla="*/ 522 w 529"/>
                <a:gd name="T47" fmla="*/ 201 h 527"/>
                <a:gd name="T48" fmla="*/ 465 w 529"/>
                <a:gd name="T49" fmla="*/ 195 h 527"/>
                <a:gd name="T50" fmla="*/ 452 w 529"/>
                <a:gd name="T51" fmla="*/ 160 h 527"/>
                <a:gd name="T52" fmla="*/ 455 w 529"/>
                <a:gd name="T53" fmla="*/ 89 h 527"/>
                <a:gd name="T54" fmla="*/ 410 w 529"/>
                <a:gd name="T55" fmla="*/ 110 h 527"/>
                <a:gd name="T56" fmla="*/ 377 w 529"/>
                <a:gd name="T57" fmla="*/ 80 h 527"/>
                <a:gd name="T58" fmla="*/ 338 w 529"/>
                <a:gd name="T59" fmla="*/ 9 h 527"/>
                <a:gd name="T60" fmla="*/ 309 w 529"/>
                <a:gd name="T61" fmla="*/ 55 h 527"/>
                <a:gd name="T62" fmla="*/ 257 w 529"/>
                <a:gd name="T63" fmla="*/ 48 h 527"/>
                <a:gd name="T64" fmla="*/ 186 w 529"/>
                <a:gd name="T65" fmla="*/ 11 h 527"/>
                <a:gd name="T66" fmla="*/ 406 w 529"/>
                <a:gd name="T67" fmla="*/ 158 h 527"/>
                <a:gd name="T68" fmla="*/ 122 w 529"/>
                <a:gd name="T69" fmla="*/ 369 h 527"/>
                <a:gd name="T70" fmla="*/ 406 w 529"/>
                <a:gd name="T71" fmla="*/ 158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29" h="527">
                  <a:moveTo>
                    <a:pt x="186" y="64"/>
                  </a:moveTo>
                  <a:cubicBezTo>
                    <a:pt x="176" y="69"/>
                    <a:pt x="166" y="73"/>
                    <a:pt x="156" y="79"/>
                  </a:cubicBezTo>
                  <a:cubicBezTo>
                    <a:pt x="155" y="78"/>
                    <a:pt x="155" y="78"/>
                    <a:pt x="155" y="78"/>
                  </a:cubicBezTo>
                  <a:cubicBezTo>
                    <a:pt x="115" y="45"/>
                    <a:pt x="115" y="45"/>
                    <a:pt x="115" y="45"/>
                  </a:cubicBezTo>
                  <a:cubicBezTo>
                    <a:pt x="74" y="80"/>
                    <a:pt x="74" y="80"/>
                    <a:pt x="74" y="80"/>
                  </a:cubicBezTo>
                  <a:cubicBezTo>
                    <a:pt x="100" y="126"/>
                    <a:pt x="100" y="126"/>
                    <a:pt x="100" y="126"/>
                  </a:cubicBezTo>
                  <a:cubicBezTo>
                    <a:pt x="93" y="135"/>
                    <a:pt x="86" y="144"/>
                    <a:pt x="80" y="154"/>
                  </a:cubicBezTo>
                  <a:cubicBezTo>
                    <a:pt x="79" y="154"/>
                    <a:pt x="79" y="154"/>
                    <a:pt x="79" y="154"/>
                  </a:cubicBezTo>
                  <a:cubicBezTo>
                    <a:pt x="28" y="144"/>
                    <a:pt x="28" y="144"/>
                    <a:pt x="28" y="144"/>
                  </a:cubicBezTo>
                  <a:cubicBezTo>
                    <a:pt x="9" y="194"/>
                    <a:pt x="9" y="194"/>
                    <a:pt x="9" y="194"/>
                  </a:cubicBezTo>
                  <a:cubicBezTo>
                    <a:pt x="55" y="222"/>
                    <a:pt x="55" y="222"/>
                    <a:pt x="55" y="222"/>
                  </a:cubicBezTo>
                  <a:cubicBezTo>
                    <a:pt x="52" y="233"/>
                    <a:pt x="51" y="245"/>
                    <a:pt x="50" y="256"/>
                  </a:cubicBezTo>
                  <a:cubicBezTo>
                    <a:pt x="50" y="257"/>
                    <a:pt x="50" y="257"/>
                    <a:pt x="50" y="257"/>
                  </a:cubicBezTo>
                  <a:cubicBezTo>
                    <a:pt x="0" y="272"/>
                    <a:pt x="0" y="272"/>
                    <a:pt x="0" y="272"/>
                  </a:cubicBezTo>
                  <a:cubicBezTo>
                    <a:pt x="7" y="325"/>
                    <a:pt x="7" y="325"/>
                    <a:pt x="7" y="325"/>
                  </a:cubicBezTo>
                  <a:cubicBezTo>
                    <a:pt x="61" y="329"/>
                    <a:pt x="61" y="329"/>
                    <a:pt x="61" y="329"/>
                  </a:cubicBezTo>
                  <a:cubicBezTo>
                    <a:pt x="64" y="339"/>
                    <a:pt x="65" y="346"/>
                    <a:pt x="74" y="361"/>
                  </a:cubicBezTo>
                  <a:cubicBezTo>
                    <a:pt x="73" y="361"/>
                    <a:pt x="73" y="361"/>
                    <a:pt x="73" y="361"/>
                  </a:cubicBezTo>
                  <a:cubicBezTo>
                    <a:pt x="38" y="398"/>
                    <a:pt x="38" y="398"/>
                    <a:pt x="38" y="398"/>
                  </a:cubicBezTo>
                  <a:cubicBezTo>
                    <a:pt x="70" y="440"/>
                    <a:pt x="70" y="440"/>
                    <a:pt x="70" y="440"/>
                  </a:cubicBezTo>
                  <a:cubicBezTo>
                    <a:pt x="117" y="418"/>
                    <a:pt x="117" y="418"/>
                    <a:pt x="117" y="418"/>
                  </a:cubicBezTo>
                  <a:cubicBezTo>
                    <a:pt x="129" y="429"/>
                    <a:pt x="140" y="438"/>
                    <a:pt x="153" y="446"/>
                  </a:cubicBezTo>
                  <a:cubicBezTo>
                    <a:pt x="152" y="447"/>
                    <a:pt x="152" y="447"/>
                    <a:pt x="152" y="447"/>
                  </a:cubicBezTo>
                  <a:cubicBezTo>
                    <a:pt x="142" y="498"/>
                    <a:pt x="142" y="498"/>
                    <a:pt x="142" y="498"/>
                  </a:cubicBezTo>
                  <a:cubicBezTo>
                    <a:pt x="191" y="517"/>
                    <a:pt x="191" y="517"/>
                    <a:pt x="191" y="517"/>
                  </a:cubicBezTo>
                  <a:cubicBezTo>
                    <a:pt x="220" y="473"/>
                    <a:pt x="220" y="473"/>
                    <a:pt x="220" y="473"/>
                  </a:cubicBezTo>
                  <a:cubicBezTo>
                    <a:pt x="237" y="476"/>
                    <a:pt x="254" y="478"/>
                    <a:pt x="272" y="477"/>
                  </a:cubicBezTo>
                  <a:cubicBezTo>
                    <a:pt x="272" y="478"/>
                    <a:pt x="272" y="478"/>
                    <a:pt x="272" y="478"/>
                  </a:cubicBezTo>
                  <a:cubicBezTo>
                    <a:pt x="291" y="527"/>
                    <a:pt x="291" y="527"/>
                    <a:pt x="291" y="527"/>
                  </a:cubicBezTo>
                  <a:cubicBezTo>
                    <a:pt x="343" y="516"/>
                    <a:pt x="343" y="516"/>
                    <a:pt x="343" y="516"/>
                  </a:cubicBezTo>
                  <a:cubicBezTo>
                    <a:pt x="343" y="462"/>
                    <a:pt x="343" y="462"/>
                    <a:pt x="343" y="462"/>
                  </a:cubicBezTo>
                  <a:cubicBezTo>
                    <a:pt x="343" y="462"/>
                    <a:pt x="343" y="462"/>
                    <a:pt x="343" y="462"/>
                  </a:cubicBezTo>
                  <a:cubicBezTo>
                    <a:pt x="353" y="458"/>
                    <a:pt x="364" y="453"/>
                    <a:pt x="374" y="447"/>
                  </a:cubicBezTo>
                  <a:cubicBezTo>
                    <a:pt x="375" y="448"/>
                    <a:pt x="375" y="448"/>
                    <a:pt x="375" y="448"/>
                  </a:cubicBezTo>
                  <a:cubicBezTo>
                    <a:pt x="414" y="481"/>
                    <a:pt x="414" y="481"/>
                    <a:pt x="414" y="481"/>
                  </a:cubicBezTo>
                  <a:cubicBezTo>
                    <a:pt x="455" y="447"/>
                    <a:pt x="455" y="447"/>
                    <a:pt x="455" y="447"/>
                  </a:cubicBezTo>
                  <a:cubicBezTo>
                    <a:pt x="429" y="400"/>
                    <a:pt x="429" y="400"/>
                    <a:pt x="429" y="400"/>
                  </a:cubicBezTo>
                  <a:cubicBezTo>
                    <a:pt x="429" y="400"/>
                    <a:pt x="429" y="400"/>
                    <a:pt x="429" y="400"/>
                  </a:cubicBezTo>
                  <a:cubicBezTo>
                    <a:pt x="436" y="391"/>
                    <a:pt x="443" y="382"/>
                    <a:pt x="448" y="372"/>
                  </a:cubicBezTo>
                  <a:cubicBezTo>
                    <a:pt x="450" y="373"/>
                    <a:pt x="450" y="373"/>
                    <a:pt x="450" y="373"/>
                  </a:cubicBezTo>
                  <a:cubicBezTo>
                    <a:pt x="501" y="382"/>
                    <a:pt x="501" y="382"/>
                    <a:pt x="501" y="382"/>
                  </a:cubicBezTo>
                  <a:cubicBezTo>
                    <a:pt x="520" y="333"/>
                    <a:pt x="520" y="333"/>
                    <a:pt x="520" y="333"/>
                  </a:cubicBezTo>
                  <a:cubicBezTo>
                    <a:pt x="474" y="304"/>
                    <a:pt x="474" y="304"/>
                    <a:pt x="474" y="304"/>
                  </a:cubicBezTo>
                  <a:cubicBezTo>
                    <a:pt x="474" y="304"/>
                    <a:pt x="474" y="304"/>
                    <a:pt x="474" y="304"/>
                  </a:cubicBezTo>
                  <a:cubicBezTo>
                    <a:pt x="476" y="293"/>
                    <a:pt x="477" y="282"/>
                    <a:pt x="478" y="270"/>
                  </a:cubicBezTo>
                  <a:cubicBezTo>
                    <a:pt x="480" y="270"/>
                    <a:pt x="480" y="270"/>
                    <a:pt x="480" y="270"/>
                  </a:cubicBezTo>
                  <a:cubicBezTo>
                    <a:pt x="529" y="254"/>
                    <a:pt x="529" y="254"/>
                    <a:pt x="529" y="254"/>
                  </a:cubicBezTo>
                  <a:cubicBezTo>
                    <a:pt x="522" y="201"/>
                    <a:pt x="522" y="201"/>
                    <a:pt x="522" y="201"/>
                  </a:cubicBezTo>
                  <a:cubicBezTo>
                    <a:pt x="468" y="198"/>
                    <a:pt x="468" y="198"/>
                    <a:pt x="468" y="198"/>
                  </a:cubicBezTo>
                  <a:cubicBezTo>
                    <a:pt x="465" y="195"/>
                    <a:pt x="465" y="195"/>
                    <a:pt x="465" y="195"/>
                  </a:cubicBezTo>
                  <a:cubicBezTo>
                    <a:pt x="462" y="185"/>
                    <a:pt x="459" y="176"/>
                    <a:pt x="450" y="161"/>
                  </a:cubicBezTo>
                  <a:cubicBezTo>
                    <a:pt x="452" y="160"/>
                    <a:pt x="452" y="160"/>
                    <a:pt x="452" y="160"/>
                  </a:cubicBezTo>
                  <a:cubicBezTo>
                    <a:pt x="487" y="132"/>
                    <a:pt x="487" y="132"/>
                    <a:pt x="487" y="132"/>
                  </a:cubicBezTo>
                  <a:cubicBezTo>
                    <a:pt x="455" y="89"/>
                    <a:pt x="455" y="89"/>
                    <a:pt x="455" y="89"/>
                  </a:cubicBezTo>
                  <a:cubicBezTo>
                    <a:pt x="409" y="110"/>
                    <a:pt x="409" y="110"/>
                    <a:pt x="409" y="110"/>
                  </a:cubicBezTo>
                  <a:cubicBezTo>
                    <a:pt x="410" y="110"/>
                    <a:pt x="410" y="110"/>
                    <a:pt x="410" y="110"/>
                  </a:cubicBezTo>
                  <a:cubicBezTo>
                    <a:pt x="399" y="99"/>
                    <a:pt x="388" y="90"/>
                    <a:pt x="376" y="82"/>
                  </a:cubicBezTo>
                  <a:cubicBezTo>
                    <a:pt x="377" y="80"/>
                    <a:pt x="377" y="80"/>
                    <a:pt x="377" y="80"/>
                  </a:cubicBezTo>
                  <a:cubicBezTo>
                    <a:pt x="387" y="29"/>
                    <a:pt x="387" y="29"/>
                    <a:pt x="387" y="29"/>
                  </a:cubicBezTo>
                  <a:cubicBezTo>
                    <a:pt x="338" y="9"/>
                    <a:pt x="338" y="9"/>
                    <a:pt x="338" y="9"/>
                  </a:cubicBezTo>
                  <a:cubicBezTo>
                    <a:pt x="309" y="54"/>
                    <a:pt x="309" y="54"/>
                    <a:pt x="309" y="54"/>
                  </a:cubicBezTo>
                  <a:cubicBezTo>
                    <a:pt x="309" y="55"/>
                    <a:pt x="309" y="55"/>
                    <a:pt x="309" y="55"/>
                  </a:cubicBezTo>
                  <a:cubicBezTo>
                    <a:pt x="292" y="51"/>
                    <a:pt x="275" y="49"/>
                    <a:pt x="258" y="50"/>
                  </a:cubicBezTo>
                  <a:cubicBezTo>
                    <a:pt x="257" y="48"/>
                    <a:pt x="257" y="48"/>
                    <a:pt x="257" y="48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186" y="11"/>
                    <a:pt x="186" y="11"/>
                    <a:pt x="186" y="11"/>
                  </a:cubicBezTo>
                  <a:cubicBezTo>
                    <a:pt x="186" y="64"/>
                    <a:pt x="186" y="64"/>
                    <a:pt x="186" y="64"/>
                  </a:cubicBezTo>
                  <a:close/>
                  <a:moveTo>
                    <a:pt x="406" y="158"/>
                  </a:moveTo>
                  <a:cubicBezTo>
                    <a:pt x="465" y="236"/>
                    <a:pt x="449" y="347"/>
                    <a:pt x="370" y="406"/>
                  </a:cubicBezTo>
                  <a:cubicBezTo>
                    <a:pt x="291" y="464"/>
                    <a:pt x="180" y="448"/>
                    <a:pt x="122" y="369"/>
                  </a:cubicBezTo>
                  <a:cubicBezTo>
                    <a:pt x="63" y="291"/>
                    <a:pt x="80" y="180"/>
                    <a:pt x="158" y="121"/>
                  </a:cubicBezTo>
                  <a:cubicBezTo>
                    <a:pt x="237" y="63"/>
                    <a:pt x="348" y="79"/>
                    <a:pt x="406" y="1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776788" y="2168525"/>
            <a:ext cx="1023938" cy="1039813"/>
            <a:chOff x="4776788" y="2168525"/>
            <a:chExt cx="1023938" cy="1039813"/>
          </a:xfrm>
          <a:solidFill>
            <a:schemeClr val="accent6"/>
          </a:solidFill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4989513" y="2382838"/>
              <a:ext cx="608013" cy="608013"/>
            </a:xfrm>
            <a:custGeom>
              <a:avLst/>
              <a:gdLst>
                <a:gd name="T0" fmla="*/ 149 w 297"/>
                <a:gd name="T1" fmla="*/ 0 h 297"/>
                <a:gd name="T2" fmla="*/ 0 w 297"/>
                <a:gd name="T3" fmla="*/ 149 h 297"/>
                <a:gd name="T4" fmla="*/ 149 w 297"/>
                <a:gd name="T5" fmla="*/ 297 h 297"/>
                <a:gd name="T6" fmla="*/ 297 w 297"/>
                <a:gd name="T7" fmla="*/ 149 h 297"/>
                <a:gd name="T8" fmla="*/ 149 w 297"/>
                <a:gd name="T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7" h="297">
                  <a:moveTo>
                    <a:pt x="149" y="0"/>
                  </a:moveTo>
                  <a:cubicBezTo>
                    <a:pt x="66" y="0"/>
                    <a:pt x="0" y="67"/>
                    <a:pt x="0" y="149"/>
                  </a:cubicBezTo>
                  <a:cubicBezTo>
                    <a:pt x="0" y="231"/>
                    <a:pt x="66" y="297"/>
                    <a:pt x="149" y="297"/>
                  </a:cubicBezTo>
                  <a:cubicBezTo>
                    <a:pt x="231" y="297"/>
                    <a:pt x="297" y="231"/>
                    <a:pt x="297" y="149"/>
                  </a:cubicBezTo>
                  <a:cubicBezTo>
                    <a:pt x="297" y="66"/>
                    <a:pt x="231" y="0"/>
                    <a:pt x="14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21"/>
            <p:cNvSpPr>
              <a:spLocks noEditPoints="1"/>
            </p:cNvSpPr>
            <p:nvPr/>
          </p:nvSpPr>
          <p:spPr bwMode="auto">
            <a:xfrm>
              <a:off x="4776788" y="2168525"/>
              <a:ext cx="1023938" cy="1039813"/>
            </a:xfrm>
            <a:custGeom>
              <a:avLst/>
              <a:gdLst>
                <a:gd name="T0" fmla="*/ 275 w 500"/>
                <a:gd name="T1" fmla="*/ 50 h 508"/>
                <a:gd name="T2" fmla="*/ 263 w 500"/>
                <a:gd name="T3" fmla="*/ 0 h 508"/>
                <a:gd name="T4" fmla="*/ 205 w 500"/>
                <a:gd name="T5" fmla="*/ 54 h 508"/>
                <a:gd name="T6" fmla="*/ 173 w 500"/>
                <a:gd name="T7" fmla="*/ 63 h 508"/>
                <a:gd name="T8" fmla="*/ 96 w 500"/>
                <a:gd name="T9" fmla="*/ 54 h 508"/>
                <a:gd name="T10" fmla="*/ 92 w 500"/>
                <a:gd name="T11" fmla="*/ 126 h 508"/>
                <a:gd name="T12" fmla="*/ 44 w 500"/>
                <a:gd name="T13" fmla="*/ 109 h 508"/>
                <a:gd name="T14" fmla="*/ 59 w 500"/>
                <a:gd name="T15" fmla="*/ 187 h 508"/>
                <a:gd name="T16" fmla="*/ 50 w 500"/>
                <a:gd name="T17" fmla="*/ 219 h 508"/>
                <a:gd name="T18" fmla="*/ 0 w 500"/>
                <a:gd name="T19" fmla="*/ 279 h 508"/>
                <a:gd name="T20" fmla="*/ 62 w 500"/>
                <a:gd name="T21" fmla="*/ 330 h 508"/>
                <a:gd name="T22" fmla="*/ 24 w 500"/>
                <a:gd name="T23" fmla="*/ 364 h 508"/>
                <a:gd name="T24" fmla="*/ 99 w 500"/>
                <a:gd name="T25" fmla="*/ 389 h 508"/>
                <a:gd name="T26" fmla="*/ 136 w 500"/>
                <a:gd name="T27" fmla="*/ 424 h 508"/>
                <a:gd name="T28" fmla="*/ 169 w 500"/>
                <a:gd name="T29" fmla="*/ 493 h 508"/>
                <a:gd name="T30" fmla="*/ 199 w 500"/>
                <a:gd name="T31" fmla="*/ 452 h 508"/>
                <a:gd name="T32" fmla="*/ 232 w 500"/>
                <a:gd name="T33" fmla="*/ 459 h 508"/>
                <a:gd name="T34" fmla="*/ 295 w 500"/>
                <a:gd name="T35" fmla="*/ 504 h 508"/>
                <a:gd name="T36" fmla="*/ 301 w 500"/>
                <a:gd name="T37" fmla="*/ 453 h 508"/>
                <a:gd name="T38" fmla="*/ 333 w 500"/>
                <a:gd name="T39" fmla="*/ 444 h 508"/>
                <a:gd name="T40" fmla="*/ 410 w 500"/>
                <a:gd name="T41" fmla="*/ 453 h 508"/>
                <a:gd name="T42" fmla="*/ 391 w 500"/>
                <a:gd name="T43" fmla="*/ 405 h 508"/>
                <a:gd name="T44" fmla="*/ 415 w 500"/>
                <a:gd name="T45" fmla="*/ 382 h 508"/>
                <a:gd name="T46" fmla="*/ 487 w 500"/>
                <a:gd name="T47" fmla="*/ 353 h 508"/>
                <a:gd name="T48" fmla="*/ 447 w 500"/>
                <a:gd name="T49" fmla="*/ 318 h 508"/>
                <a:gd name="T50" fmla="*/ 457 w 500"/>
                <a:gd name="T51" fmla="*/ 283 h 508"/>
                <a:gd name="T52" fmla="*/ 500 w 500"/>
                <a:gd name="T53" fmla="*/ 229 h 508"/>
                <a:gd name="T54" fmla="*/ 453 w 500"/>
                <a:gd name="T55" fmla="*/ 219 h 508"/>
                <a:gd name="T56" fmla="*/ 444 w 500"/>
                <a:gd name="T57" fmla="*/ 177 h 508"/>
                <a:gd name="T58" fmla="*/ 455 w 500"/>
                <a:gd name="T59" fmla="*/ 100 h 508"/>
                <a:gd name="T60" fmla="*/ 407 w 500"/>
                <a:gd name="T61" fmla="*/ 118 h 508"/>
                <a:gd name="T62" fmla="*/ 371 w 500"/>
                <a:gd name="T63" fmla="*/ 84 h 508"/>
                <a:gd name="T64" fmla="*/ 337 w 500"/>
                <a:gd name="T65" fmla="*/ 14 h 508"/>
                <a:gd name="T66" fmla="*/ 423 w 500"/>
                <a:gd name="T67" fmla="*/ 254 h 508"/>
                <a:gd name="T68" fmla="*/ 82 w 500"/>
                <a:gd name="T69" fmla="*/ 254 h 508"/>
                <a:gd name="T70" fmla="*/ 423 w 500"/>
                <a:gd name="T71" fmla="*/ 254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00" h="508">
                  <a:moveTo>
                    <a:pt x="307" y="56"/>
                  </a:moveTo>
                  <a:cubicBezTo>
                    <a:pt x="296" y="53"/>
                    <a:pt x="286" y="51"/>
                    <a:pt x="275" y="50"/>
                  </a:cubicBezTo>
                  <a:cubicBezTo>
                    <a:pt x="275" y="48"/>
                    <a:pt x="275" y="48"/>
                    <a:pt x="275" y="48"/>
                  </a:cubicBezTo>
                  <a:cubicBezTo>
                    <a:pt x="263" y="0"/>
                    <a:pt x="263" y="0"/>
                    <a:pt x="263" y="0"/>
                  </a:cubicBezTo>
                  <a:cubicBezTo>
                    <a:pt x="212" y="3"/>
                    <a:pt x="212" y="3"/>
                    <a:pt x="212" y="3"/>
                  </a:cubicBezTo>
                  <a:cubicBezTo>
                    <a:pt x="205" y="54"/>
                    <a:pt x="205" y="54"/>
                    <a:pt x="205" y="54"/>
                  </a:cubicBezTo>
                  <a:cubicBezTo>
                    <a:pt x="194" y="57"/>
                    <a:pt x="184" y="60"/>
                    <a:pt x="174" y="64"/>
                  </a:cubicBezTo>
                  <a:cubicBezTo>
                    <a:pt x="173" y="63"/>
                    <a:pt x="173" y="63"/>
                    <a:pt x="173" y="63"/>
                  </a:cubicBezTo>
                  <a:cubicBezTo>
                    <a:pt x="140" y="27"/>
                    <a:pt x="140" y="27"/>
                    <a:pt x="140" y="27"/>
                  </a:cubicBezTo>
                  <a:cubicBezTo>
                    <a:pt x="96" y="54"/>
                    <a:pt x="96" y="54"/>
                    <a:pt x="96" y="54"/>
                  </a:cubicBezTo>
                  <a:cubicBezTo>
                    <a:pt x="115" y="102"/>
                    <a:pt x="115" y="102"/>
                    <a:pt x="115" y="102"/>
                  </a:cubicBezTo>
                  <a:cubicBezTo>
                    <a:pt x="107" y="109"/>
                    <a:pt x="99" y="117"/>
                    <a:pt x="92" y="126"/>
                  </a:cubicBezTo>
                  <a:cubicBezTo>
                    <a:pt x="91" y="125"/>
                    <a:pt x="91" y="125"/>
                    <a:pt x="91" y="125"/>
                  </a:cubicBezTo>
                  <a:cubicBezTo>
                    <a:pt x="44" y="109"/>
                    <a:pt x="44" y="109"/>
                    <a:pt x="44" y="109"/>
                  </a:cubicBezTo>
                  <a:cubicBezTo>
                    <a:pt x="20" y="154"/>
                    <a:pt x="20" y="154"/>
                    <a:pt x="20" y="154"/>
                  </a:cubicBezTo>
                  <a:cubicBezTo>
                    <a:pt x="59" y="187"/>
                    <a:pt x="59" y="187"/>
                    <a:pt x="59" y="187"/>
                  </a:cubicBezTo>
                  <a:cubicBezTo>
                    <a:pt x="55" y="197"/>
                    <a:pt x="52" y="205"/>
                    <a:pt x="51" y="219"/>
                  </a:cubicBezTo>
                  <a:cubicBezTo>
                    <a:pt x="50" y="219"/>
                    <a:pt x="50" y="219"/>
                    <a:pt x="50" y="21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50" y="289"/>
                    <a:pt x="50" y="289"/>
                    <a:pt x="50" y="289"/>
                  </a:cubicBezTo>
                  <a:cubicBezTo>
                    <a:pt x="53" y="303"/>
                    <a:pt x="57" y="317"/>
                    <a:pt x="62" y="330"/>
                  </a:cubicBezTo>
                  <a:cubicBezTo>
                    <a:pt x="61" y="331"/>
                    <a:pt x="61" y="331"/>
                    <a:pt x="61" y="331"/>
                  </a:cubicBezTo>
                  <a:cubicBezTo>
                    <a:pt x="24" y="364"/>
                    <a:pt x="24" y="364"/>
                    <a:pt x="24" y="364"/>
                  </a:cubicBezTo>
                  <a:cubicBezTo>
                    <a:pt x="51" y="407"/>
                    <a:pt x="51" y="407"/>
                    <a:pt x="51" y="407"/>
                  </a:cubicBezTo>
                  <a:cubicBezTo>
                    <a:pt x="99" y="389"/>
                    <a:pt x="99" y="389"/>
                    <a:pt x="99" y="389"/>
                  </a:cubicBezTo>
                  <a:cubicBezTo>
                    <a:pt x="110" y="402"/>
                    <a:pt x="122" y="413"/>
                    <a:pt x="136" y="423"/>
                  </a:cubicBezTo>
                  <a:cubicBezTo>
                    <a:pt x="136" y="424"/>
                    <a:pt x="136" y="424"/>
                    <a:pt x="136" y="424"/>
                  </a:cubicBezTo>
                  <a:cubicBezTo>
                    <a:pt x="123" y="472"/>
                    <a:pt x="123" y="472"/>
                    <a:pt x="123" y="472"/>
                  </a:cubicBezTo>
                  <a:cubicBezTo>
                    <a:pt x="169" y="493"/>
                    <a:pt x="169" y="493"/>
                    <a:pt x="169" y="493"/>
                  </a:cubicBezTo>
                  <a:cubicBezTo>
                    <a:pt x="199" y="452"/>
                    <a:pt x="199" y="452"/>
                    <a:pt x="199" y="452"/>
                  </a:cubicBezTo>
                  <a:cubicBezTo>
                    <a:pt x="199" y="452"/>
                    <a:pt x="199" y="452"/>
                    <a:pt x="199" y="452"/>
                  </a:cubicBezTo>
                  <a:cubicBezTo>
                    <a:pt x="210" y="454"/>
                    <a:pt x="221" y="457"/>
                    <a:pt x="232" y="458"/>
                  </a:cubicBezTo>
                  <a:cubicBezTo>
                    <a:pt x="232" y="459"/>
                    <a:pt x="232" y="459"/>
                    <a:pt x="232" y="459"/>
                  </a:cubicBezTo>
                  <a:cubicBezTo>
                    <a:pt x="244" y="508"/>
                    <a:pt x="244" y="508"/>
                    <a:pt x="244" y="508"/>
                  </a:cubicBezTo>
                  <a:cubicBezTo>
                    <a:pt x="295" y="504"/>
                    <a:pt x="295" y="504"/>
                    <a:pt x="295" y="504"/>
                  </a:cubicBezTo>
                  <a:cubicBezTo>
                    <a:pt x="301" y="453"/>
                    <a:pt x="301" y="453"/>
                    <a:pt x="301" y="453"/>
                  </a:cubicBezTo>
                  <a:cubicBezTo>
                    <a:pt x="301" y="453"/>
                    <a:pt x="301" y="453"/>
                    <a:pt x="301" y="453"/>
                  </a:cubicBezTo>
                  <a:cubicBezTo>
                    <a:pt x="312" y="450"/>
                    <a:pt x="322" y="447"/>
                    <a:pt x="332" y="443"/>
                  </a:cubicBezTo>
                  <a:cubicBezTo>
                    <a:pt x="333" y="444"/>
                    <a:pt x="333" y="444"/>
                    <a:pt x="333" y="444"/>
                  </a:cubicBezTo>
                  <a:cubicBezTo>
                    <a:pt x="367" y="481"/>
                    <a:pt x="367" y="481"/>
                    <a:pt x="367" y="481"/>
                  </a:cubicBezTo>
                  <a:cubicBezTo>
                    <a:pt x="410" y="453"/>
                    <a:pt x="410" y="453"/>
                    <a:pt x="410" y="453"/>
                  </a:cubicBezTo>
                  <a:cubicBezTo>
                    <a:pt x="391" y="406"/>
                    <a:pt x="391" y="406"/>
                    <a:pt x="391" y="406"/>
                  </a:cubicBezTo>
                  <a:cubicBezTo>
                    <a:pt x="391" y="405"/>
                    <a:pt x="391" y="405"/>
                    <a:pt x="391" y="405"/>
                  </a:cubicBezTo>
                  <a:cubicBezTo>
                    <a:pt x="399" y="398"/>
                    <a:pt x="406" y="390"/>
                    <a:pt x="413" y="381"/>
                  </a:cubicBezTo>
                  <a:cubicBezTo>
                    <a:pt x="415" y="382"/>
                    <a:pt x="415" y="382"/>
                    <a:pt x="415" y="382"/>
                  </a:cubicBezTo>
                  <a:cubicBezTo>
                    <a:pt x="462" y="398"/>
                    <a:pt x="462" y="398"/>
                    <a:pt x="462" y="398"/>
                  </a:cubicBezTo>
                  <a:cubicBezTo>
                    <a:pt x="487" y="353"/>
                    <a:pt x="487" y="353"/>
                    <a:pt x="487" y="353"/>
                  </a:cubicBezTo>
                  <a:cubicBezTo>
                    <a:pt x="447" y="320"/>
                    <a:pt x="447" y="320"/>
                    <a:pt x="447" y="320"/>
                  </a:cubicBezTo>
                  <a:cubicBezTo>
                    <a:pt x="447" y="318"/>
                    <a:pt x="447" y="318"/>
                    <a:pt x="447" y="318"/>
                  </a:cubicBezTo>
                  <a:cubicBezTo>
                    <a:pt x="450" y="307"/>
                    <a:pt x="453" y="298"/>
                    <a:pt x="455" y="283"/>
                  </a:cubicBezTo>
                  <a:cubicBezTo>
                    <a:pt x="457" y="283"/>
                    <a:pt x="457" y="283"/>
                    <a:pt x="457" y="283"/>
                  </a:cubicBezTo>
                  <a:cubicBezTo>
                    <a:pt x="500" y="280"/>
                    <a:pt x="500" y="280"/>
                    <a:pt x="500" y="280"/>
                  </a:cubicBezTo>
                  <a:cubicBezTo>
                    <a:pt x="500" y="229"/>
                    <a:pt x="500" y="229"/>
                    <a:pt x="500" y="229"/>
                  </a:cubicBezTo>
                  <a:cubicBezTo>
                    <a:pt x="452" y="219"/>
                    <a:pt x="452" y="219"/>
                    <a:pt x="452" y="219"/>
                  </a:cubicBezTo>
                  <a:cubicBezTo>
                    <a:pt x="453" y="219"/>
                    <a:pt x="453" y="219"/>
                    <a:pt x="453" y="219"/>
                  </a:cubicBezTo>
                  <a:cubicBezTo>
                    <a:pt x="451" y="205"/>
                    <a:pt x="448" y="191"/>
                    <a:pt x="442" y="178"/>
                  </a:cubicBezTo>
                  <a:cubicBezTo>
                    <a:pt x="444" y="177"/>
                    <a:pt x="444" y="177"/>
                    <a:pt x="444" y="177"/>
                  </a:cubicBezTo>
                  <a:cubicBezTo>
                    <a:pt x="482" y="144"/>
                    <a:pt x="482" y="144"/>
                    <a:pt x="482" y="144"/>
                  </a:cubicBezTo>
                  <a:cubicBezTo>
                    <a:pt x="455" y="100"/>
                    <a:pt x="455" y="100"/>
                    <a:pt x="455" y="100"/>
                  </a:cubicBezTo>
                  <a:cubicBezTo>
                    <a:pt x="407" y="118"/>
                    <a:pt x="407" y="118"/>
                    <a:pt x="407" y="118"/>
                  </a:cubicBezTo>
                  <a:cubicBezTo>
                    <a:pt x="407" y="118"/>
                    <a:pt x="407" y="118"/>
                    <a:pt x="407" y="118"/>
                  </a:cubicBezTo>
                  <a:cubicBezTo>
                    <a:pt x="396" y="106"/>
                    <a:pt x="384" y="95"/>
                    <a:pt x="370" y="85"/>
                  </a:cubicBezTo>
                  <a:cubicBezTo>
                    <a:pt x="371" y="84"/>
                    <a:pt x="371" y="84"/>
                    <a:pt x="371" y="84"/>
                  </a:cubicBezTo>
                  <a:cubicBezTo>
                    <a:pt x="384" y="36"/>
                    <a:pt x="384" y="36"/>
                    <a:pt x="384" y="36"/>
                  </a:cubicBezTo>
                  <a:cubicBezTo>
                    <a:pt x="337" y="14"/>
                    <a:pt x="337" y="14"/>
                    <a:pt x="337" y="14"/>
                  </a:cubicBezTo>
                  <a:cubicBezTo>
                    <a:pt x="307" y="56"/>
                    <a:pt x="307" y="56"/>
                    <a:pt x="307" y="56"/>
                  </a:cubicBezTo>
                  <a:close/>
                  <a:moveTo>
                    <a:pt x="423" y="254"/>
                  </a:moveTo>
                  <a:cubicBezTo>
                    <a:pt x="423" y="348"/>
                    <a:pt x="347" y="424"/>
                    <a:pt x="253" y="424"/>
                  </a:cubicBezTo>
                  <a:cubicBezTo>
                    <a:pt x="159" y="424"/>
                    <a:pt x="82" y="348"/>
                    <a:pt x="82" y="254"/>
                  </a:cubicBezTo>
                  <a:cubicBezTo>
                    <a:pt x="82" y="160"/>
                    <a:pt x="159" y="84"/>
                    <a:pt x="253" y="83"/>
                  </a:cubicBezTo>
                  <a:cubicBezTo>
                    <a:pt x="347" y="83"/>
                    <a:pt x="423" y="160"/>
                    <a:pt x="423" y="2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1524119" y="2074259"/>
            <a:ext cx="2437263" cy="568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545858" y="1825500"/>
            <a:ext cx="2415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Copywritting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245529" y="3506680"/>
            <a:ext cx="2437263" cy="568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267268" y="3257921"/>
            <a:ext cx="2415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Travel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970206" y="4922077"/>
            <a:ext cx="2437263" cy="568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991945" y="4673318"/>
            <a:ext cx="2415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Programming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374701" y="2512287"/>
            <a:ext cx="2437263" cy="568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374701" y="2263528"/>
            <a:ext cx="2415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Coloring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118759" y="3777893"/>
            <a:ext cx="2437263" cy="568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118759" y="3529134"/>
            <a:ext cx="2415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Maintain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023226" y="5262920"/>
            <a:ext cx="2437263" cy="568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023226" y="5014161"/>
            <a:ext cx="2415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SEO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104641" y="2115339"/>
            <a:ext cx="1013460" cy="358140"/>
            <a:chOff x="4104641" y="2115339"/>
            <a:chExt cx="1013460" cy="358140"/>
          </a:xfrm>
        </p:grpSpPr>
        <p:cxnSp>
          <p:nvCxnSpPr>
            <p:cNvPr id="46" name="Straight Arrow Connector 45"/>
            <p:cNvCxnSpPr/>
            <p:nvPr/>
          </p:nvCxnSpPr>
          <p:spPr>
            <a:xfrm flipH="1">
              <a:off x="4104641" y="2115339"/>
              <a:ext cx="655320" cy="0"/>
            </a:xfrm>
            <a:prstGeom prst="straightConnector1">
              <a:avLst/>
            </a:prstGeom>
            <a:ln w="12700">
              <a:solidFill>
                <a:schemeClr val="accent6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4759961" y="2115339"/>
              <a:ext cx="358140" cy="358140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Freeform 145"/>
          <p:cNvSpPr>
            <a:spLocks noEditPoints="1"/>
          </p:cNvSpPr>
          <p:nvPr/>
        </p:nvSpPr>
        <p:spPr bwMode="auto">
          <a:xfrm>
            <a:off x="5400294" y="3358376"/>
            <a:ext cx="522997" cy="658196"/>
          </a:xfrm>
          <a:custGeom>
            <a:avLst/>
            <a:gdLst>
              <a:gd name="T0" fmla="*/ 45 w 62"/>
              <a:gd name="T1" fmla="*/ 4 h 75"/>
              <a:gd name="T2" fmla="*/ 42 w 62"/>
              <a:gd name="T3" fmla="*/ 1 h 75"/>
              <a:gd name="T4" fmla="*/ 36 w 62"/>
              <a:gd name="T5" fmla="*/ 2 h 75"/>
              <a:gd name="T6" fmla="*/ 35 w 62"/>
              <a:gd name="T7" fmla="*/ 5 h 75"/>
              <a:gd name="T8" fmla="*/ 37 w 62"/>
              <a:gd name="T9" fmla="*/ 9 h 75"/>
              <a:gd name="T10" fmla="*/ 0 w 62"/>
              <a:gd name="T11" fmla="*/ 32 h 75"/>
              <a:gd name="T12" fmla="*/ 9 w 62"/>
              <a:gd name="T13" fmla="*/ 55 h 75"/>
              <a:gd name="T14" fmla="*/ 2 w 62"/>
              <a:gd name="T15" fmla="*/ 50 h 75"/>
              <a:gd name="T16" fmla="*/ 7 w 62"/>
              <a:gd name="T17" fmla="*/ 58 h 75"/>
              <a:gd name="T18" fmla="*/ 7 w 62"/>
              <a:gd name="T19" fmla="*/ 62 h 75"/>
              <a:gd name="T20" fmla="*/ 10 w 62"/>
              <a:gd name="T21" fmla="*/ 61 h 75"/>
              <a:gd name="T22" fmla="*/ 22 w 62"/>
              <a:gd name="T23" fmla="*/ 64 h 75"/>
              <a:gd name="T24" fmla="*/ 13 w 62"/>
              <a:gd name="T25" fmla="*/ 66 h 75"/>
              <a:gd name="T26" fmla="*/ 9 w 62"/>
              <a:gd name="T27" fmla="*/ 69 h 75"/>
              <a:gd name="T28" fmla="*/ 9 w 62"/>
              <a:gd name="T29" fmla="*/ 75 h 75"/>
              <a:gd name="T30" fmla="*/ 48 w 62"/>
              <a:gd name="T31" fmla="*/ 72 h 75"/>
              <a:gd name="T32" fmla="*/ 44 w 62"/>
              <a:gd name="T33" fmla="*/ 69 h 75"/>
              <a:gd name="T34" fmla="*/ 30 w 62"/>
              <a:gd name="T35" fmla="*/ 66 h 75"/>
              <a:gd name="T36" fmla="*/ 54 w 62"/>
              <a:gd name="T37" fmla="*/ 48 h 75"/>
              <a:gd name="T38" fmla="*/ 27 w 62"/>
              <a:gd name="T39" fmla="*/ 46 h 75"/>
              <a:gd name="T40" fmla="*/ 27 w 62"/>
              <a:gd name="T41" fmla="*/ 55 h 75"/>
              <a:gd name="T42" fmla="*/ 27 w 62"/>
              <a:gd name="T43" fmla="*/ 44 h 75"/>
              <a:gd name="T44" fmla="*/ 38 w 62"/>
              <a:gd name="T45" fmla="*/ 33 h 75"/>
              <a:gd name="T46" fmla="*/ 27 w 62"/>
              <a:gd name="T47" fmla="*/ 44 h 75"/>
              <a:gd name="T48" fmla="*/ 49 w 62"/>
              <a:gd name="T49" fmla="*/ 33 h 75"/>
              <a:gd name="T50" fmla="*/ 40 w 62"/>
              <a:gd name="T51" fmla="*/ 33 h 75"/>
              <a:gd name="T52" fmla="*/ 39 w 62"/>
              <a:gd name="T53" fmla="*/ 23 h 75"/>
              <a:gd name="T54" fmla="*/ 40 w 62"/>
              <a:gd name="T55" fmla="*/ 31 h 75"/>
              <a:gd name="T56" fmla="*/ 27 w 62"/>
              <a:gd name="T57" fmla="*/ 31 h 75"/>
              <a:gd name="T58" fmla="*/ 36 w 62"/>
              <a:gd name="T59" fmla="*/ 22 h 75"/>
              <a:gd name="T60" fmla="*/ 27 w 62"/>
              <a:gd name="T61" fmla="*/ 19 h 75"/>
              <a:gd name="T62" fmla="*/ 36 w 62"/>
              <a:gd name="T63" fmla="*/ 20 h 75"/>
              <a:gd name="T64" fmla="*/ 25 w 62"/>
              <a:gd name="T65" fmla="*/ 19 h 75"/>
              <a:gd name="T66" fmla="*/ 25 w 62"/>
              <a:gd name="T67" fmla="*/ 9 h 75"/>
              <a:gd name="T68" fmla="*/ 25 w 62"/>
              <a:gd name="T69" fmla="*/ 21 h 75"/>
              <a:gd name="T70" fmla="*/ 15 w 62"/>
              <a:gd name="T71" fmla="*/ 31 h 75"/>
              <a:gd name="T72" fmla="*/ 25 w 62"/>
              <a:gd name="T73" fmla="*/ 21 h 75"/>
              <a:gd name="T74" fmla="*/ 3 w 62"/>
              <a:gd name="T75" fmla="*/ 31 h 75"/>
              <a:gd name="T76" fmla="*/ 13 w 62"/>
              <a:gd name="T77" fmla="*/ 31 h 75"/>
              <a:gd name="T78" fmla="*/ 14 w 62"/>
              <a:gd name="T79" fmla="*/ 42 h 75"/>
              <a:gd name="T80" fmla="*/ 13 w 62"/>
              <a:gd name="T81" fmla="*/ 33 h 75"/>
              <a:gd name="T82" fmla="*/ 25 w 62"/>
              <a:gd name="T83" fmla="*/ 33 h 75"/>
              <a:gd name="T84" fmla="*/ 16 w 62"/>
              <a:gd name="T85" fmla="*/ 42 h 75"/>
              <a:gd name="T86" fmla="*/ 25 w 62"/>
              <a:gd name="T87" fmla="*/ 46 h 75"/>
              <a:gd name="T88" fmla="*/ 17 w 62"/>
              <a:gd name="T89" fmla="*/ 45 h 75"/>
              <a:gd name="T90" fmla="*/ 38 w 62"/>
              <a:gd name="T91" fmla="*/ 44 h 75"/>
              <a:gd name="T92" fmla="*/ 33 w 62"/>
              <a:gd name="T93" fmla="*/ 54 h 75"/>
              <a:gd name="T94" fmla="*/ 38 w 62"/>
              <a:gd name="T95" fmla="*/ 20 h 75"/>
              <a:gd name="T96" fmla="*/ 48 w 62"/>
              <a:gd name="T97" fmla="*/ 26 h 75"/>
              <a:gd name="T98" fmla="*/ 14 w 62"/>
              <a:gd name="T99" fmla="*/ 20 h 75"/>
              <a:gd name="T100" fmla="*/ 20 w 62"/>
              <a:gd name="T101" fmla="*/ 10 h 75"/>
              <a:gd name="T102" fmla="*/ 14 w 62"/>
              <a:gd name="T103" fmla="*/ 44 h 75"/>
              <a:gd name="T104" fmla="*/ 4 w 62"/>
              <a:gd name="T105" fmla="*/ 39 h 75"/>
              <a:gd name="T106" fmla="*/ 50 w 62"/>
              <a:gd name="T107" fmla="*/ 46 h 75"/>
              <a:gd name="T108" fmla="*/ 14 w 62"/>
              <a:gd name="T109" fmla="*/ 55 h 75"/>
              <a:gd name="T110" fmla="*/ 52 w 62"/>
              <a:gd name="T111" fmla="*/ 32 h 75"/>
              <a:gd name="T112" fmla="*/ 42 w 62"/>
              <a:gd name="T113" fmla="*/ 9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2" h="75">
                <a:moveTo>
                  <a:pt x="44" y="6"/>
                </a:moveTo>
                <a:cubicBezTo>
                  <a:pt x="45" y="4"/>
                  <a:pt x="45" y="4"/>
                  <a:pt x="45" y="4"/>
                </a:cubicBezTo>
                <a:cubicBezTo>
                  <a:pt x="46" y="3"/>
                  <a:pt x="45" y="1"/>
                  <a:pt x="45" y="1"/>
                </a:cubicBezTo>
                <a:cubicBezTo>
                  <a:pt x="44" y="0"/>
                  <a:pt x="42" y="0"/>
                  <a:pt x="42" y="1"/>
                </a:cubicBezTo>
                <a:cubicBezTo>
                  <a:pt x="41" y="4"/>
                  <a:pt x="41" y="4"/>
                  <a:pt x="41" y="4"/>
                </a:cubicBezTo>
                <a:cubicBezTo>
                  <a:pt x="39" y="3"/>
                  <a:pt x="38" y="2"/>
                  <a:pt x="36" y="2"/>
                </a:cubicBezTo>
                <a:cubicBezTo>
                  <a:pt x="35" y="1"/>
                  <a:pt x="34" y="2"/>
                  <a:pt x="33" y="3"/>
                </a:cubicBezTo>
                <a:cubicBezTo>
                  <a:pt x="33" y="4"/>
                  <a:pt x="34" y="5"/>
                  <a:pt x="35" y="5"/>
                </a:cubicBezTo>
                <a:cubicBezTo>
                  <a:pt x="36" y="6"/>
                  <a:pt x="37" y="6"/>
                  <a:pt x="38" y="7"/>
                </a:cubicBezTo>
                <a:cubicBezTo>
                  <a:pt x="37" y="9"/>
                  <a:pt x="37" y="9"/>
                  <a:pt x="37" y="9"/>
                </a:cubicBezTo>
                <a:cubicBezTo>
                  <a:pt x="34" y="7"/>
                  <a:pt x="30" y="6"/>
                  <a:pt x="26" y="6"/>
                </a:cubicBezTo>
                <a:cubicBezTo>
                  <a:pt x="12" y="6"/>
                  <a:pt x="0" y="18"/>
                  <a:pt x="0" y="32"/>
                </a:cubicBezTo>
                <a:cubicBezTo>
                  <a:pt x="0" y="41"/>
                  <a:pt x="4" y="48"/>
                  <a:pt x="10" y="53"/>
                </a:cubicBezTo>
                <a:cubicBezTo>
                  <a:pt x="9" y="55"/>
                  <a:pt x="9" y="55"/>
                  <a:pt x="9" y="55"/>
                </a:cubicBezTo>
                <a:cubicBezTo>
                  <a:pt x="8" y="53"/>
                  <a:pt x="6" y="52"/>
                  <a:pt x="5" y="50"/>
                </a:cubicBezTo>
                <a:cubicBezTo>
                  <a:pt x="4" y="49"/>
                  <a:pt x="3" y="49"/>
                  <a:pt x="2" y="50"/>
                </a:cubicBezTo>
                <a:cubicBezTo>
                  <a:pt x="1" y="51"/>
                  <a:pt x="1" y="52"/>
                  <a:pt x="2" y="53"/>
                </a:cubicBezTo>
                <a:cubicBezTo>
                  <a:pt x="3" y="55"/>
                  <a:pt x="5" y="56"/>
                  <a:pt x="7" y="58"/>
                </a:cubicBezTo>
                <a:cubicBezTo>
                  <a:pt x="6" y="59"/>
                  <a:pt x="6" y="59"/>
                  <a:pt x="6" y="59"/>
                </a:cubicBezTo>
                <a:cubicBezTo>
                  <a:pt x="6" y="60"/>
                  <a:pt x="6" y="62"/>
                  <a:pt x="7" y="62"/>
                </a:cubicBezTo>
                <a:cubicBezTo>
                  <a:pt x="7" y="62"/>
                  <a:pt x="8" y="62"/>
                  <a:pt x="8" y="62"/>
                </a:cubicBezTo>
                <a:cubicBezTo>
                  <a:pt x="9" y="62"/>
                  <a:pt x="9" y="62"/>
                  <a:pt x="10" y="61"/>
                </a:cubicBezTo>
                <a:cubicBezTo>
                  <a:pt x="11" y="60"/>
                  <a:pt x="11" y="60"/>
                  <a:pt x="11" y="60"/>
                </a:cubicBezTo>
                <a:cubicBezTo>
                  <a:pt x="14" y="62"/>
                  <a:pt x="18" y="63"/>
                  <a:pt x="22" y="64"/>
                </a:cubicBezTo>
                <a:cubicBezTo>
                  <a:pt x="22" y="66"/>
                  <a:pt x="22" y="66"/>
                  <a:pt x="22" y="66"/>
                </a:cubicBezTo>
                <a:cubicBezTo>
                  <a:pt x="13" y="66"/>
                  <a:pt x="13" y="66"/>
                  <a:pt x="13" y="66"/>
                </a:cubicBezTo>
                <a:cubicBezTo>
                  <a:pt x="11" y="66"/>
                  <a:pt x="9" y="67"/>
                  <a:pt x="9" y="69"/>
                </a:cubicBezTo>
                <a:cubicBezTo>
                  <a:pt x="9" y="69"/>
                  <a:pt x="9" y="69"/>
                  <a:pt x="9" y="69"/>
                </a:cubicBezTo>
                <a:cubicBezTo>
                  <a:pt x="6" y="69"/>
                  <a:pt x="5" y="70"/>
                  <a:pt x="5" y="72"/>
                </a:cubicBezTo>
                <a:cubicBezTo>
                  <a:pt x="5" y="74"/>
                  <a:pt x="6" y="75"/>
                  <a:pt x="9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6" y="75"/>
                  <a:pt x="48" y="74"/>
                  <a:pt x="48" y="72"/>
                </a:cubicBezTo>
                <a:cubicBezTo>
                  <a:pt x="48" y="70"/>
                  <a:pt x="46" y="69"/>
                  <a:pt x="44" y="69"/>
                </a:cubicBezTo>
                <a:cubicBezTo>
                  <a:pt x="44" y="69"/>
                  <a:pt x="44" y="69"/>
                  <a:pt x="44" y="69"/>
                </a:cubicBezTo>
                <a:cubicBezTo>
                  <a:pt x="43" y="67"/>
                  <a:pt x="42" y="66"/>
                  <a:pt x="40" y="66"/>
                </a:cubicBezTo>
                <a:cubicBezTo>
                  <a:pt x="30" y="66"/>
                  <a:pt x="30" y="66"/>
                  <a:pt x="30" y="66"/>
                </a:cubicBezTo>
                <a:cubicBezTo>
                  <a:pt x="30" y="64"/>
                  <a:pt x="30" y="64"/>
                  <a:pt x="30" y="64"/>
                </a:cubicBezTo>
                <a:cubicBezTo>
                  <a:pt x="40" y="63"/>
                  <a:pt x="49" y="57"/>
                  <a:pt x="54" y="48"/>
                </a:cubicBezTo>
                <a:cubicBezTo>
                  <a:pt x="62" y="34"/>
                  <a:pt x="58" y="15"/>
                  <a:pt x="44" y="6"/>
                </a:cubicBezTo>
                <a:close/>
                <a:moveTo>
                  <a:pt x="27" y="46"/>
                </a:moveTo>
                <a:cubicBezTo>
                  <a:pt x="30" y="46"/>
                  <a:pt x="33" y="45"/>
                  <a:pt x="36" y="45"/>
                </a:cubicBezTo>
                <a:cubicBezTo>
                  <a:pt x="34" y="50"/>
                  <a:pt x="31" y="55"/>
                  <a:pt x="27" y="55"/>
                </a:cubicBezTo>
                <a:lnTo>
                  <a:pt x="27" y="46"/>
                </a:lnTo>
                <a:close/>
                <a:moveTo>
                  <a:pt x="27" y="44"/>
                </a:moveTo>
                <a:cubicBezTo>
                  <a:pt x="27" y="33"/>
                  <a:pt x="27" y="33"/>
                  <a:pt x="27" y="33"/>
                </a:cubicBezTo>
                <a:cubicBezTo>
                  <a:pt x="38" y="33"/>
                  <a:pt x="38" y="33"/>
                  <a:pt x="38" y="33"/>
                </a:cubicBezTo>
                <a:cubicBezTo>
                  <a:pt x="38" y="36"/>
                  <a:pt x="37" y="40"/>
                  <a:pt x="36" y="42"/>
                </a:cubicBezTo>
                <a:cubicBezTo>
                  <a:pt x="34" y="43"/>
                  <a:pt x="31" y="44"/>
                  <a:pt x="27" y="44"/>
                </a:cubicBezTo>
                <a:close/>
                <a:moveTo>
                  <a:pt x="40" y="33"/>
                </a:moveTo>
                <a:cubicBezTo>
                  <a:pt x="49" y="33"/>
                  <a:pt x="49" y="33"/>
                  <a:pt x="49" y="33"/>
                </a:cubicBezTo>
                <a:cubicBezTo>
                  <a:pt x="49" y="37"/>
                  <a:pt x="45" y="40"/>
                  <a:pt x="39" y="42"/>
                </a:cubicBezTo>
                <a:cubicBezTo>
                  <a:pt x="39" y="39"/>
                  <a:pt x="40" y="36"/>
                  <a:pt x="40" y="33"/>
                </a:cubicBezTo>
                <a:close/>
                <a:moveTo>
                  <a:pt x="40" y="31"/>
                </a:moveTo>
                <a:cubicBezTo>
                  <a:pt x="40" y="28"/>
                  <a:pt x="39" y="25"/>
                  <a:pt x="39" y="23"/>
                </a:cubicBezTo>
                <a:cubicBezTo>
                  <a:pt x="45" y="24"/>
                  <a:pt x="49" y="28"/>
                  <a:pt x="49" y="31"/>
                </a:cubicBezTo>
                <a:lnTo>
                  <a:pt x="40" y="31"/>
                </a:lnTo>
                <a:close/>
                <a:moveTo>
                  <a:pt x="38" y="31"/>
                </a:moveTo>
                <a:cubicBezTo>
                  <a:pt x="27" y="31"/>
                  <a:pt x="27" y="31"/>
                  <a:pt x="27" y="31"/>
                </a:cubicBezTo>
                <a:cubicBezTo>
                  <a:pt x="27" y="21"/>
                  <a:pt x="27" y="21"/>
                  <a:pt x="27" y="21"/>
                </a:cubicBezTo>
                <a:cubicBezTo>
                  <a:pt x="31" y="21"/>
                  <a:pt x="34" y="21"/>
                  <a:pt x="36" y="22"/>
                </a:cubicBezTo>
                <a:cubicBezTo>
                  <a:pt x="37" y="25"/>
                  <a:pt x="38" y="28"/>
                  <a:pt x="38" y="31"/>
                </a:cubicBezTo>
                <a:close/>
                <a:moveTo>
                  <a:pt x="27" y="19"/>
                </a:moveTo>
                <a:cubicBezTo>
                  <a:pt x="27" y="9"/>
                  <a:pt x="27" y="9"/>
                  <a:pt x="27" y="9"/>
                </a:cubicBezTo>
                <a:cubicBezTo>
                  <a:pt x="31" y="10"/>
                  <a:pt x="34" y="14"/>
                  <a:pt x="36" y="20"/>
                </a:cubicBezTo>
                <a:cubicBezTo>
                  <a:pt x="33" y="19"/>
                  <a:pt x="30" y="19"/>
                  <a:pt x="27" y="19"/>
                </a:cubicBezTo>
                <a:close/>
                <a:moveTo>
                  <a:pt x="25" y="19"/>
                </a:moveTo>
                <a:cubicBezTo>
                  <a:pt x="22" y="19"/>
                  <a:pt x="19" y="19"/>
                  <a:pt x="17" y="20"/>
                </a:cubicBezTo>
                <a:cubicBezTo>
                  <a:pt x="19" y="14"/>
                  <a:pt x="22" y="10"/>
                  <a:pt x="25" y="9"/>
                </a:cubicBezTo>
                <a:lnTo>
                  <a:pt x="25" y="19"/>
                </a:lnTo>
                <a:close/>
                <a:moveTo>
                  <a:pt x="25" y="21"/>
                </a:moveTo>
                <a:cubicBezTo>
                  <a:pt x="25" y="31"/>
                  <a:pt x="25" y="31"/>
                  <a:pt x="25" y="31"/>
                </a:cubicBezTo>
                <a:cubicBezTo>
                  <a:pt x="15" y="31"/>
                  <a:pt x="15" y="31"/>
                  <a:pt x="15" y="31"/>
                </a:cubicBezTo>
                <a:cubicBezTo>
                  <a:pt x="15" y="28"/>
                  <a:pt x="15" y="25"/>
                  <a:pt x="16" y="22"/>
                </a:cubicBezTo>
                <a:cubicBezTo>
                  <a:pt x="19" y="21"/>
                  <a:pt x="22" y="21"/>
                  <a:pt x="25" y="21"/>
                </a:cubicBezTo>
                <a:close/>
                <a:moveTo>
                  <a:pt x="13" y="31"/>
                </a:moveTo>
                <a:cubicBezTo>
                  <a:pt x="3" y="31"/>
                  <a:pt x="3" y="31"/>
                  <a:pt x="3" y="31"/>
                </a:cubicBezTo>
                <a:cubicBezTo>
                  <a:pt x="4" y="28"/>
                  <a:pt x="8" y="24"/>
                  <a:pt x="14" y="23"/>
                </a:cubicBezTo>
                <a:cubicBezTo>
                  <a:pt x="13" y="25"/>
                  <a:pt x="13" y="28"/>
                  <a:pt x="13" y="31"/>
                </a:cubicBezTo>
                <a:close/>
                <a:moveTo>
                  <a:pt x="13" y="33"/>
                </a:moveTo>
                <a:cubicBezTo>
                  <a:pt x="13" y="36"/>
                  <a:pt x="13" y="39"/>
                  <a:pt x="14" y="42"/>
                </a:cubicBezTo>
                <a:cubicBezTo>
                  <a:pt x="8" y="40"/>
                  <a:pt x="4" y="37"/>
                  <a:pt x="3" y="33"/>
                </a:cubicBezTo>
                <a:lnTo>
                  <a:pt x="13" y="33"/>
                </a:lnTo>
                <a:close/>
                <a:moveTo>
                  <a:pt x="15" y="33"/>
                </a:moveTo>
                <a:cubicBezTo>
                  <a:pt x="25" y="33"/>
                  <a:pt x="25" y="33"/>
                  <a:pt x="25" y="33"/>
                </a:cubicBezTo>
                <a:cubicBezTo>
                  <a:pt x="25" y="44"/>
                  <a:pt x="25" y="44"/>
                  <a:pt x="25" y="44"/>
                </a:cubicBezTo>
                <a:cubicBezTo>
                  <a:pt x="22" y="44"/>
                  <a:pt x="19" y="43"/>
                  <a:pt x="16" y="42"/>
                </a:cubicBezTo>
                <a:cubicBezTo>
                  <a:pt x="15" y="40"/>
                  <a:pt x="15" y="36"/>
                  <a:pt x="15" y="33"/>
                </a:cubicBezTo>
                <a:close/>
                <a:moveTo>
                  <a:pt x="25" y="46"/>
                </a:moveTo>
                <a:cubicBezTo>
                  <a:pt x="25" y="55"/>
                  <a:pt x="25" y="55"/>
                  <a:pt x="25" y="55"/>
                </a:cubicBezTo>
                <a:cubicBezTo>
                  <a:pt x="22" y="55"/>
                  <a:pt x="19" y="50"/>
                  <a:pt x="17" y="45"/>
                </a:cubicBezTo>
                <a:cubicBezTo>
                  <a:pt x="19" y="45"/>
                  <a:pt x="22" y="46"/>
                  <a:pt x="25" y="46"/>
                </a:cubicBezTo>
                <a:close/>
                <a:moveTo>
                  <a:pt x="38" y="44"/>
                </a:moveTo>
                <a:cubicBezTo>
                  <a:pt x="43" y="43"/>
                  <a:pt x="46" y="41"/>
                  <a:pt x="48" y="39"/>
                </a:cubicBezTo>
                <a:cubicBezTo>
                  <a:pt x="46" y="46"/>
                  <a:pt x="40" y="52"/>
                  <a:pt x="33" y="54"/>
                </a:cubicBezTo>
                <a:cubicBezTo>
                  <a:pt x="35" y="52"/>
                  <a:pt x="37" y="48"/>
                  <a:pt x="38" y="44"/>
                </a:cubicBezTo>
                <a:close/>
                <a:moveTo>
                  <a:pt x="38" y="20"/>
                </a:moveTo>
                <a:cubicBezTo>
                  <a:pt x="37" y="16"/>
                  <a:pt x="35" y="12"/>
                  <a:pt x="33" y="10"/>
                </a:cubicBezTo>
                <a:cubicBezTo>
                  <a:pt x="40" y="12"/>
                  <a:pt x="46" y="18"/>
                  <a:pt x="48" y="26"/>
                </a:cubicBezTo>
                <a:cubicBezTo>
                  <a:pt x="46" y="23"/>
                  <a:pt x="43" y="21"/>
                  <a:pt x="38" y="20"/>
                </a:cubicBezTo>
                <a:close/>
                <a:moveTo>
                  <a:pt x="14" y="20"/>
                </a:moveTo>
                <a:cubicBezTo>
                  <a:pt x="10" y="21"/>
                  <a:pt x="6" y="23"/>
                  <a:pt x="4" y="26"/>
                </a:cubicBezTo>
                <a:cubicBezTo>
                  <a:pt x="6" y="18"/>
                  <a:pt x="12" y="12"/>
                  <a:pt x="20" y="10"/>
                </a:cubicBezTo>
                <a:cubicBezTo>
                  <a:pt x="17" y="12"/>
                  <a:pt x="16" y="16"/>
                  <a:pt x="14" y="20"/>
                </a:cubicBezTo>
                <a:close/>
                <a:moveTo>
                  <a:pt x="14" y="44"/>
                </a:moveTo>
                <a:cubicBezTo>
                  <a:pt x="16" y="48"/>
                  <a:pt x="17" y="52"/>
                  <a:pt x="20" y="54"/>
                </a:cubicBezTo>
                <a:cubicBezTo>
                  <a:pt x="12" y="52"/>
                  <a:pt x="6" y="46"/>
                  <a:pt x="4" y="39"/>
                </a:cubicBezTo>
                <a:cubicBezTo>
                  <a:pt x="6" y="41"/>
                  <a:pt x="10" y="43"/>
                  <a:pt x="14" y="44"/>
                </a:cubicBezTo>
                <a:close/>
                <a:moveTo>
                  <a:pt x="50" y="46"/>
                </a:moveTo>
                <a:cubicBezTo>
                  <a:pt x="43" y="59"/>
                  <a:pt x="26" y="64"/>
                  <a:pt x="13" y="57"/>
                </a:cubicBezTo>
                <a:cubicBezTo>
                  <a:pt x="14" y="55"/>
                  <a:pt x="14" y="55"/>
                  <a:pt x="14" y="55"/>
                </a:cubicBezTo>
                <a:cubicBezTo>
                  <a:pt x="17" y="57"/>
                  <a:pt x="22" y="58"/>
                  <a:pt x="26" y="58"/>
                </a:cubicBezTo>
                <a:cubicBezTo>
                  <a:pt x="41" y="58"/>
                  <a:pt x="52" y="47"/>
                  <a:pt x="52" y="32"/>
                </a:cubicBezTo>
                <a:cubicBezTo>
                  <a:pt x="52" y="23"/>
                  <a:pt x="48" y="15"/>
                  <a:pt x="41" y="11"/>
                </a:cubicBezTo>
                <a:cubicBezTo>
                  <a:pt x="42" y="9"/>
                  <a:pt x="42" y="9"/>
                  <a:pt x="42" y="9"/>
                </a:cubicBezTo>
                <a:cubicBezTo>
                  <a:pt x="54" y="17"/>
                  <a:pt x="58" y="33"/>
                  <a:pt x="50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Freeform 165"/>
          <p:cNvSpPr>
            <a:spLocks noEditPoints="1"/>
          </p:cNvSpPr>
          <p:nvPr/>
        </p:nvSpPr>
        <p:spPr bwMode="auto">
          <a:xfrm>
            <a:off x="5142269" y="2512287"/>
            <a:ext cx="292975" cy="307011"/>
          </a:xfrm>
          <a:custGeom>
            <a:avLst/>
            <a:gdLst>
              <a:gd name="T0" fmla="*/ 59 w 71"/>
              <a:gd name="T1" fmla="*/ 54 h 71"/>
              <a:gd name="T2" fmla="*/ 53 w 71"/>
              <a:gd name="T3" fmla="*/ 62 h 71"/>
              <a:gd name="T4" fmla="*/ 52 w 71"/>
              <a:gd name="T5" fmla="*/ 69 h 71"/>
              <a:gd name="T6" fmla="*/ 28 w 71"/>
              <a:gd name="T7" fmla="*/ 61 h 71"/>
              <a:gd name="T8" fmla="*/ 67 w 71"/>
              <a:gd name="T9" fmla="*/ 18 h 71"/>
              <a:gd name="T10" fmla="*/ 69 w 71"/>
              <a:gd name="T11" fmla="*/ 11 h 71"/>
              <a:gd name="T12" fmla="*/ 69 w 71"/>
              <a:gd name="T13" fmla="*/ 3 h 71"/>
              <a:gd name="T14" fmla="*/ 64 w 71"/>
              <a:gd name="T15" fmla="*/ 0 h 71"/>
              <a:gd name="T16" fmla="*/ 57 w 71"/>
              <a:gd name="T17" fmla="*/ 5 h 71"/>
              <a:gd name="T18" fmla="*/ 46 w 71"/>
              <a:gd name="T19" fmla="*/ 7 h 71"/>
              <a:gd name="T20" fmla="*/ 39 w 71"/>
              <a:gd name="T21" fmla="*/ 6 h 71"/>
              <a:gd name="T22" fmla="*/ 14 w 71"/>
              <a:gd name="T23" fmla="*/ 31 h 71"/>
              <a:gd name="T24" fmla="*/ 14 w 71"/>
              <a:gd name="T25" fmla="*/ 32 h 71"/>
              <a:gd name="T26" fmla="*/ 18 w 71"/>
              <a:gd name="T27" fmla="*/ 31 h 71"/>
              <a:gd name="T28" fmla="*/ 39 w 71"/>
              <a:gd name="T29" fmla="*/ 8 h 71"/>
              <a:gd name="T30" fmla="*/ 10 w 71"/>
              <a:gd name="T31" fmla="*/ 43 h 71"/>
              <a:gd name="T32" fmla="*/ 0 w 71"/>
              <a:gd name="T33" fmla="*/ 71 h 71"/>
              <a:gd name="T34" fmla="*/ 2 w 71"/>
              <a:gd name="T35" fmla="*/ 71 h 71"/>
              <a:gd name="T36" fmla="*/ 52 w 71"/>
              <a:gd name="T37" fmla="*/ 71 h 71"/>
              <a:gd name="T38" fmla="*/ 54 w 71"/>
              <a:gd name="T39" fmla="*/ 61 h 71"/>
              <a:gd name="T40" fmla="*/ 59 w 71"/>
              <a:gd name="T41" fmla="*/ 56 h 71"/>
              <a:gd name="T42" fmla="*/ 70 w 71"/>
              <a:gd name="T43" fmla="*/ 55 h 71"/>
              <a:gd name="T44" fmla="*/ 48 w 71"/>
              <a:gd name="T45" fmla="*/ 9 h 71"/>
              <a:gd name="T46" fmla="*/ 56 w 71"/>
              <a:gd name="T47" fmla="*/ 8 h 71"/>
              <a:gd name="T48" fmla="*/ 62 w 71"/>
              <a:gd name="T49" fmla="*/ 15 h 71"/>
              <a:gd name="T50" fmla="*/ 64 w 71"/>
              <a:gd name="T51" fmla="*/ 18 h 71"/>
              <a:gd name="T52" fmla="*/ 49 w 71"/>
              <a:gd name="T53" fmla="*/ 35 h 71"/>
              <a:gd name="T54" fmla="*/ 60 w 71"/>
              <a:gd name="T55" fmla="*/ 22 h 71"/>
              <a:gd name="T56" fmla="*/ 59 w 71"/>
              <a:gd name="T57" fmla="*/ 13 h 71"/>
              <a:gd name="T58" fmla="*/ 59 w 71"/>
              <a:gd name="T59" fmla="*/ 21 h 71"/>
              <a:gd name="T60" fmla="*/ 36 w 71"/>
              <a:gd name="T61" fmla="*/ 22 h 71"/>
              <a:gd name="T62" fmla="*/ 64 w 71"/>
              <a:gd name="T63" fmla="*/ 11 h 71"/>
              <a:gd name="T64" fmla="*/ 60 w 71"/>
              <a:gd name="T65" fmla="*/ 7 h 71"/>
              <a:gd name="T66" fmla="*/ 66 w 71"/>
              <a:gd name="T67" fmla="*/ 4 h 71"/>
              <a:gd name="T68" fmla="*/ 67 w 71"/>
              <a:gd name="T69" fmla="*/ 9 h 71"/>
              <a:gd name="T70" fmla="*/ 64 w 71"/>
              <a:gd name="T71" fmla="*/ 11 h 71"/>
              <a:gd name="T72" fmla="*/ 48 w 71"/>
              <a:gd name="T73" fmla="*/ 37 h 71"/>
              <a:gd name="T74" fmla="*/ 44 w 71"/>
              <a:gd name="T75" fmla="*/ 38 h 71"/>
              <a:gd name="T76" fmla="*/ 43 w 71"/>
              <a:gd name="T77" fmla="*/ 36 h 71"/>
              <a:gd name="T78" fmla="*/ 34 w 71"/>
              <a:gd name="T79" fmla="*/ 23 h 71"/>
              <a:gd name="T80" fmla="*/ 43 w 71"/>
              <a:gd name="T81" fmla="*/ 36 h 71"/>
              <a:gd name="T82" fmla="*/ 28 w 71"/>
              <a:gd name="T83" fmla="*/ 51 h 71"/>
              <a:gd name="T84" fmla="*/ 29 w 71"/>
              <a:gd name="T85" fmla="*/ 53 h 71"/>
              <a:gd name="T86" fmla="*/ 43 w 71"/>
              <a:gd name="T87" fmla="*/ 39 h 71"/>
              <a:gd name="T88" fmla="*/ 27 w 71"/>
              <a:gd name="T89" fmla="*/ 58 h 71"/>
              <a:gd name="T90" fmla="*/ 31 w 71"/>
              <a:gd name="T91" fmla="*/ 27 h 71"/>
              <a:gd name="T92" fmla="*/ 25 w 71"/>
              <a:gd name="T93" fmla="*/ 60 h 71"/>
              <a:gd name="T94" fmla="*/ 4 w 71"/>
              <a:gd name="T95" fmla="*/ 62 h 71"/>
              <a:gd name="T96" fmla="*/ 25 w 71"/>
              <a:gd name="T97" fmla="*/ 60 h 71"/>
              <a:gd name="T98" fmla="*/ 7 w 71"/>
              <a:gd name="T99" fmla="*/ 67 h 71"/>
              <a:gd name="T100" fmla="*/ 4 w 71"/>
              <a:gd name="T101" fmla="*/ 64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1" h="71">
                <a:moveTo>
                  <a:pt x="69" y="54"/>
                </a:moveTo>
                <a:cubicBezTo>
                  <a:pt x="59" y="54"/>
                  <a:pt x="59" y="54"/>
                  <a:pt x="59" y="54"/>
                </a:cubicBezTo>
                <a:cubicBezTo>
                  <a:pt x="55" y="54"/>
                  <a:pt x="52" y="54"/>
                  <a:pt x="51" y="56"/>
                </a:cubicBezTo>
                <a:cubicBezTo>
                  <a:pt x="50" y="58"/>
                  <a:pt x="51" y="60"/>
                  <a:pt x="53" y="62"/>
                </a:cubicBezTo>
                <a:cubicBezTo>
                  <a:pt x="56" y="66"/>
                  <a:pt x="56" y="68"/>
                  <a:pt x="56" y="68"/>
                </a:cubicBezTo>
                <a:cubicBezTo>
                  <a:pt x="56" y="69"/>
                  <a:pt x="54" y="69"/>
                  <a:pt x="52" y="69"/>
                </a:cubicBezTo>
                <a:cubicBezTo>
                  <a:pt x="13" y="69"/>
                  <a:pt x="13" y="69"/>
                  <a:pt x="13" y="69"/>
                </a:cubicBezTo>
                <a:cubicBezTo>
                  <a:pt x="18" y="68"/>
                  <a:pt x="24" y="65"/>
                  <a:pt x="28" y="61"/>
                </a:cubicBezTo>
                <a:cubicBezTo>
                  <a:pt x="64" y="25"/>
                  <a:pt x="64" y="25"/>
                  <a:pt x="64" y="25"/>
                </a:cubicBezTo>
                <a:cubicBezTo>
                  <a:pt x="66" y="23"/>
                  <a:pt x="67" y="21"/>
                  <a:pt x="67" y="18"/>
                </a:cubicBezTo>
                <a:cubicBezTo>
                  <a:pt x="67" y="17"/>
                  <a:pt x="67" y="15"/>
                  <a:pt x="66" y="14"/>
                </a:cubicBezTo>
                <a:cubicBezTo>
                  <a:pt x="69" y="11"/>
                  <a:pt x="69" y="11"/>
                  <a:pt x="69" y="11"/>
                </a:cubicBezTo>
                <a:cubicBezTo>
                  <a:pt x="70" y="10"/>
                  <a:pt x="71" y="8"/>
                  <a:pt x="71" y="7"/>
                </a:cubicBezTo>
                <a:cubicBezTo>
                  <a:pt x="71" y="6"/>
                  <a:pt x="70" y="4"/>
                  <a:pt x="69" y="3"/>
                </a:cubicBezTo>
                <a:cubicBezTo>
                  <a:pt x="68" y="2"/>
                  <a:pt x="68" y="2"/>
                  <a:pt x="68" y="2"/>
                </a:cubicBezTo>
                <a:cubicBezTo>
                  <a:pt x="67" y="1"/>
                  <a:pt x="65" y="0"/>
                  <a:pt x="64" y="0"/>
                </a:cubicBezTo>
                <a:cubicBezTo>
                  <a:pt x="63" y="0"/>
                  <a:pt x="61" y="1"/>
                  <a:pt x="60" y="2"/>
                </a:cubicBezTo>
                <a:cubicBezTo>
                  <a:pt x="57" y="5"/>
                  <a:pt x="57" y="5"/>
                  <a:pt x="57" y="5"/>
                </a:cubicBezTo>
                <a:cubicBezTo>
                  <a:pt x="56" y="4"/>
                  <a:pt x="55" y="4"/>
                  <a:pt x="53" y="4"/>
                </a:cubicBezTo>
                <a:cubicBezTo>
                  <a:pt x="50" y="4"/>
                  <a:pt x="48" y="5"/>
                  <a:pt x="46" y="7"/>
                </a:cubicBezTo>
                <a:cubicBezTo>
                  <a:pt x="45" y="8"/>
                  <a:pt x="45" y="8"/>
                  <a:pt x="45" y="8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6"/>
                  <a:pt x="38" y="6"/>
                  <a:pt x="38" y="6"/>
                </a:cubicBezTo>
                <a:cubicBezTo>
                  <a:pt x="14" y="31"/>
                  <a:pt x="14" y="31"/>
                  <a:pt x="14" y="31"/>
                </a:cubicBezTo>
                <a:cubicBezTo>
                  <a:pt x="14" y="31"/>
                  <a:pt x="13" y="31"/>
                  <a:pt x="14" y="32"/>
                </a:cubicBezTo>
                <a:cubicBezTo>
                  <a:pt x="14" y="32"/>
                  <a:pt x="14" y="32"/>
                  <a:pt x="14" y="32"/>
                </a:cubicBezTo>
                <a:cubicBezTo>
                  <a:pt x="14" y="32"/>
                  <a:pt x="15" y="32"/>
                  <a:pt x="15" y="32"/>
                </a:cubicBezTo>
                <a:cubicBezTo>
                  <a:pt x="16" y="32"/>
                  <a:pt x="17" y="32"/>
                  <a:pt x="18" y="31"/>
                </a:cubicBezTo>
                <a:cubicBezTo>
                  <a:pt x="19" y="30"/>
                  <a:pt x="19" y="29"/>
                  <a:pt x="19" y="28"/>
                </a:cubicBezTo>
                <a:cubicBezTo>
                  <a:pt x="39" y="8"/>
                  <a:pt x="39" y="8"/>
                  <a:pt x="39" y="8"/>
                </a:cubicBezTo>
                <a:cubicBezTo>
                  <a:pt x="44" y="9"/>
                  <a:pt x="44" y="9"/>
                  <a:pt x="44" y="9"/>
                </a:cubicBezTo>
                <a:cubicBezTo>
                  <a:pt x="10" y="43"/>
                  <a:pt x="10" y="43"/>
                  <a:pt x="10" y="43"/>
                </a:cubicBezTo>
                <a:cubicBezTo>
                  <a:pt x="1" y="52"/>
                  <a:pt x="0" y="68"/>
                  <a:pt x="0" y="69"/>
                </a:cubicBezTo>
                <a:cubicBezTo>
                  <a:pt x="0" y="70"/>
                  <a:pt x="0" y="70"/>
                  <a:pt x="0" y="71"/>
                </a:cubicBezTo>
                <a:cubicBezTo>
                  <a:pt x="1" y="71"/>
                  <a:pt x="1" y="71"/>
                  <a:pt x="2" y="71"/>
                </a:cubicBez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3" y="71"/>
                  <a:pt x="4" y="71"/>
                </a:cubicBezTo>
                <a:cubicBezTo>
                  <a:pt x="52" y="71"/>
                  <a:pt x="52" y="71"/>
                  <a:pt x="52" y="71"/>
                </a:cubicBezTo>
                <a:cubicBezTo>
                  <a:pt x="54" y="71"/>
                  <a:pt x="57" y="71"/>
                  <a:pt x="58" y="69"/>
                </a:cubicBezTo>
                <a:cubicBezTo>
                  <a:pt x="59" y="67"/>
                  <a:pt x="58" y="65"/>
                  <a:pt x="54" y="61"/>
                </a:cubicBezTo>
                <a:cubicBezTo>
                  <a:pt x="53" y="58"/>
                  <a:pt x="53" y="58"/>
                  <a:pt x="53" y="57"/>
                </a:cubicBezTo>
                <a:cubicBezTo>
                  <a:pt x="53" y="56"/>
                  <a:pt x="55" y="56"/>
                  <a:pt x="59" y="56"/>
                </a:cubicBezTo>
                <a:cubicBezTo>
                  <a:pt x="69" y="56"/>
                  <a:pt x="69" y="56"/>
                  <a:pt x="69" y="56"/>
                </a:cubicBezTo>
                <a:cubicBezTo>
                  <a:pt x="69" y="56"/>
                  <a:pt x="70" y="56"/>
                  <a:pt x="70" y="55"/>
                </a:cubicBezTo>
                <a:cubicBezTo>
                  <a:pt x="70" y="54"/>
                  <a:pt x="69" y="54"/>
                  <a:pt x="69" y="54"/>
                </a:cubicBezTo>
                <a:close/>
                <a:moveTo>
                  <a:pt x="48" y="9"/>
                </a:moveTo>
                <a:cubicBezTo>
                  <a:pt x="49" y="8"/>
                  <a:pt x="51" y="7"/>
                  <a:pt x="53" y="7"/>
                </a:cubicBezTo>
                <a:cubicBezTo>
                  <a:pt x="54" y="7"/>
                  <a:pt x="55" y="7"/>
                  <a:pt x="56" y="8"/>
                </a:cubicBezTo>
                <a:cubicBezTo>
                  <a:pt x="56" y="8"/>
                  <a:pt x="56" y="8"/>
                  <a:pt x="56" y="9"/>
                </a:cubicBezTo>
                <a:cubicBezTo>
                  <a:pt x="62" y="15"/>
                  <a:pt x="62" y="15"/>
                  <a:pt x="62" y="15"/>
                </a:cubicBezTo>
                <a:cubicBezTo>
                  <a:pt x="63" y="15"/>
                  <a:pt x="63" y="15"/>
                  <a:pt x="63" y="15"/>
                </a:cubicBezTo>
                <a:cubicBezTo>
                  <a:pt x="64" y="16"/>
                  <a:pt x="64" y="17"/>
                  <a:pt x="64" y="18"/>
                </a:cubicBezTo>
                <a:cubicBezTo>
                  <a:pt x="64" y="20"/>
                  <a:pt x="63" y="22"/>
                  <a:pt x="62" y="2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4"/>
                  <a:pt x="48" y="34"/>
                  <a:pt x="48" y="34"/>
                </a:cubicBezTo>
                <a:cubicBezTo>
                  <a:pt x="60" y="22"/>
                  <a:pt x="60" y="22"/>
                  <a:pt x="60" y="22"/>
                </a:cubicBezTo>
                <a:cubicBezTo>
                  <a:pt x="63" y="20"/>
                  <a:pt x="63" y="16"/>
                  <a:pt x="60" y="13"/>
                </a:cubicBezTo>
                <a:cubicBezTo>
                  <a:pt x="60" y="13"/>
                  <a:pt x="59" y="13"/>
                  <a:pt x="59" y="13"/>
                </a:cubicBezTo>
                <a:cubicBezTo>
                  <a:pt x="58" y="14"/>
                  <a:pt x="58" y="14"/>
                  <a:pt x="59" y="15"/>
                </a:cubicBezTo>
                <a:cubicBezTo>
                  <a:pt x="60" y="16"/>
                  <a:pt x="60" y="19"/>
                  <a:pt x="59" y="21"/>
                </a:cubicBezTo>
                <a:cubicBezTo>
                  <a:pt x="47" y="33"/>
                  <a:pt x="47" y="33"/>
                  <a:pt x="47" y="33"/>
                </a:cubicBezTo>
                <a:cubicBezTo>
                  <a:pt x="36" y="22"/>
                  <a:pt x="36" y="22"/>
                  <a:pt x="36" y="22"/>
                </a:cubicBezTo>
                <a:lnTo>
                  <a:pt x="48" y="9"/>
                </a:lnTo>
                <a:close/>
                <a:moveTo>
                  <a:pt x="64" y="11"/>
                </a:moveTo>
                <a:cubicBezTo>
                  <a:pt x="60" y="7"/>
                  <a:pt x="60" y="7"/>
                  <a:pt x="60" y="7"/>
                </a:cubicBezTo>
                <a:cubicBezTo>
                  <a:pt x="60" y="7"/>
                  <a:pt x="60" y="7"/>
                  <a:pt x="60" y="7"/>
                </a:cubicBezTo>
                <a:cubicBezTo>
                  <a:pt x="62" y="4"/>
                  <a:pt x="62" y="4"/>
                  <a:pt x="62" y="4"/>
                </a:cubicBezTo>
                <a:cubicBezTo>
                  <a:pt x="63" y="3"/>
                  <a:pt x="65" y="3"/>
                  <a:pt x="66" y="4"/>
                </a:cubicBezTo>
                <a:cubicBezTo>
                  <a:pt x="67" y="5"/>
                  <a:pt x="67" y="5"/>
                  <a:pt x="67" y="5"/>
                </a:cubicBezTo>
                <a:cubicBezTo>
                  <a:pt x="68" y="6"/>
                  <a:pt x="68" y="8"/>
                  <a:pt x="67" y="9"/>
                </a:cubicBezTo>
                <a:cubicBezTo>
                  <a:pt x="64" y="11"/>
                  <a:pt x="64" y="11"/>
                  <a:pt x="64" y="11"/>
                </a:cubicBezTo>
                <a:cubicBezTo>
                  <a:pt x="64" y="11"/>
                  <a:pt x="64" y="11"/>
                  <a:pt x="64" y="11"/>
                </a:cubicBezTo>
                <a:close/>
                <a:moveTo>
                  <a:pt x="47" y="36"/>
                </a:moveTo>
                <a:cubicBezTo>
                  <a:pt x="48" y="37"/>
                  <a:pt x="48" y="37"/>
                  <a:pt x="48" y="37"/>
                </a:cubicBezTo>
                <a:cubicBezTo>
                  <a:pt x="46" y="39"/>
                  <a:pt x="46" y="39"/>
                  <a:pt x="46" y="39"/>
                </a:cubicBezTo>
                <a:cubicBezTo>
                  <a:pt x="44" y="38"/>
                  <a:pt x="44" y="38"/>
                  <a:pt x="44" y="38"/>
                </a:cubicBezTo>
                <a:lnTo>
                  <a:pt x="47" y="36"/>
                </a:lnTo>
                <a:close/>
                <a:moveTo>
                  <a:pt x="43" y="36"/>
                </a:moveTo>
                <a:cubicBezTo>
                  <a:pt x="32" y="25"/>
                  <a:pt x="32" y="25"/>
                  <a:pt x="32" y="25"/>
                </a:cubicBezTo>
                <a:cubicBezTo>
                  <a:pt x="34" y="23"/>
                  <a:pt x="34" y="23"/>
                  <a:pt x="34" y="23"/>
                </a:cubicBezTo>
                <a:cubicBezTo>
                  <a:pt x="45" y="34"/>
                  <a:pt x="45" y="34"/>
                  <a:pt x="45" y="34"/>
                </a:cubicBezTo>
                <a:lnTo>
                  <a:pt x="43" y="36"/>
                </a:lnTo>
                <a:close/>
                <a:moveTo>
                  <a:pt x="42" y="38"/>
                </a:moveTo>
                <a:cubicBezTo>
                  <a:pt x="28" y="51"/>
                  <a:pt x="28" y="51"/>
                  <a:pt x="28" y="51"/>
                </a:cubicBezTo>
                <a:cubicBezTo>
                  <a:pt x="28" y="51"/>
                  <a:pt x="28" y="52"/>
                  <a:pt x="28" y="52"/>
                </a:cubicBezTo>
                <a:cubicBezTo>
                  <a:pt x="29" y="53"/>
                  <a:pt x="29" y="53"/>
                  <a:pt x="29" y="53"/>
                </a:cubicBezTo>
                <a:cubicBezTo>
                  <a:pt x="29" y="53"/>
                  <a:pt x="30" y="53"/>
                  <a:pt x="30" y="52"/>
                </a:cubicBezTo>
                <a:cubicBezTo>
                  <a:pt x="43" y="39"/>
                  <a:pt x="43" y="39"/>
                  <a:pt x="43" y="39"/>
                </a:cubicBezTo>
                <a:cubicBezTo>
                  <a:pt x="44" y="41"/>
                  <a:pt x="44" y="41"/>
                  <a:pt x="44" y="41"/>
                </a:cubicBezTo>
                <a:cubicBezTo>
                  <a:pt x="27" y="58"/>
                  <a:pt x="27" y="58"/>
                  <a:pt x="27" y="58"/>
                </a:cubicBezTo>
                <a:cubicBezTo>
                  <a:pt x="13" y="45"/>
                  <a:pt x="13" y="45"/>
                  <a:pt x="13" y="45"/>
                </a:cubicBezTo>
                <a:cubicBezTo>
                  <a:pt x="31" y="27"/>
                  <a:pt x="31" y="27"/>
                  <a:pt x="31" y="27"/>
                </a:cubicBezTo>
                <a:lnTo>
                  <a:pt x="42" y="38"/>
                </a:lnTo>
                <a:close/>
                <a:moveTo>
                  <a:pt x="25" y="60"/>
                </a:moveTo>
                <a:cubicBezTo>
                  <a:pt x="21" y="64"/>
                  <a:pt x="14" y="66"/>
                  <a:pt x="9" y="67"/>
                </a:cubicBezTo>
                <a:cubicBezTo>
                  <a:pt x="4" y="62"/>
                  <a:pt x="4" y="62"/>
                  <a:pt x="4" y="62"/>
                </a:cubicBezTo>
                <a:cubicBezTo>
                  <a:pt x="5" y="57"/>
                  <a:pt x="7" y="50"/>
                  <a:pt x="11" y="46"/>
                </a:cubicBezTo>
                <a:lnTo>
                  <a:pt x="25" y="60"/>
                </a:lnTo>
                <a:close/>
                <a:moveTo>
                  <a:pt x="4" y="64"/>
                </a:moveTo>
                <a:cubicBezTo>
                  <a:pt x="7" y="67"/>
                  <a:pt x="7" y="67"/>
                  <a:pt x="7" y="67"/>
                </a:cubicBezTo>
                <a:cubicBezTo>
                  <a:pt x="5" y="68"/>
                  <a:pt x="4" y="68"/>
                  <a:pt x="3" y="68"/>
                </a:cubicBezTo>
                <a:cubicBezTo>
                  <a:pt x="3" y="67"/>
                  <a:pt x="3" y="66"/>
                  <a:pt x="4" y="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Freeform 15"/>
          <p:cNvSpPr>
            <a:spLocks noEditPoints="1"/>
          </p:cNvSpPr>
          <p:nvPr/>
        </p:nvSpPr>
        <p:spPr bwMode="auto">
          <a:xfrm>
            <a:off x="6842621" y="2992123"/>
            <a:ext cx="260948" cy="325747"/>
          </a:xfrm>
          <a:custGeom>
            <a:avLst/>
            <a:gdLst>
              <a:gd name="T0" fmla="*/ 62 w 63"/>
              <a:gd name="T1" fmla="*/ 1 h 76"/>
              <a:gd name="T2" fmla="*/ 58 w 63"/>
              <a:gd name="T3" fmla="*/ 0 h 76"/>
              <a:gd name="T4" fmla="*/ 38 w 63"/>
              <a:gd name="T5" fmla="*/ 20 h 76"/>
              <a:gd name="T6" fmla="*/ 29 w 63"/>
              <a:gd name="T7" fmla="*/ 15 h 76"/>
              <a:gd name="T8" fmla="*/ 2 w 63"/>
              <a:gd name="T9" fmla="*/ 33 h 76"/>
              <a:gd name="T10" fmla="*/ 0 w 63"/>
              <a:gd name="T11" fmla="*/ 35 h 76"/>
              <a:gd name="T12" fmla="*/ 3 w 63"/>
              <a:gd name="T13" fmla="*/ 44 h 76"/>
              <a:gd name="T14" fmla="*/ 1 w 63"/>
              <a:gd name="T15" fmla="*/ 58 h 76"/>
              <a:gd name="T16" fmla="*/ 7 w 63"/>
              <a:gd name="T17" fmla="*/ 60 h 76"/>
              <a:gd name="T18" fmla="*/ 7 w 63"/>
              <a:gd name="T19" fmla="*/ 54 h 76"/>
              <a:gd name="T20" fmla="*/ 12 w 63"/>
              <a:gd name="T21" fmla="*/ 50 h 76"/>
              <a:gd name="T22" fmla="*/ 15 w 63"/>
              <a:gd name="T23" fmla="*/ 65 h 76"/>
              <a:gd name="T24" fmla="*/ 18 w 63"/>
              <a:gd name="T25" fmla="*/ 52 h 76"/>
              <a:gd name="T26" fmla="*/ 21 w 63"/>
              <a:gd name="T27" fmla="*/ 67 h 76"/>
              <a:gd name="T28" fmla="*/ 24 w 63"/>
              <a:gd name="T29" fmla="*/ 76 h 76"/>
              <a:gd name="T30" fmla="*/ 28 w 63"/>
              <a:gd name="T31" fmla="*/ 69 h 76"/>
              <a:gd name="T32" fmla="*/ 28 w 63"/>
              <a:gd name="T33" fmla="*/ 60 h 76"/>
              <a:gd name="T34" fmla="*/ 30 w 63"/>
              <a:gd name="T35" fmla="*/ 61 h 76"/>
              <a:gd name="T36" fmla="*/ 32 w 63"/>
              <a:gd name="T37" fmla="*/ 61 h 76"/>
              <a:gd name="T38" fmla="*/ 51 w 63"/>
              <a:gd name="T39" fmla="*/ 42 h 76"/>
              <a:gd name="T40" fmla="*/ 50 w 63"/>
              <a:gd name="T41" fmla="*/ 32 h 76"/>
              <a:gd name="T42" fmla="*/ 62 w 63"/>
              <a:gd name="T43" fmla="*/ 9 h 76"/>
              <a:gd name="T44" fmla="*/ 22 w 63"/>
              <a:gd name="T45" fmla="*/ 23 h 76"/>
              <a:gd name="T46" fmla="*/ 31 w 63"/>
              <a:gd name="T47" fmla="*/ 58 h 76"/>
              <a:gd name="T48" fmla="*/ 37 w 63"/>
              <a:gd name="T49" fmla="*/ 47 h 76"/>
              <a:gd name="T50" fmla="*/ 35 w 63"/>
              <a:gd name="T51" fmla="*/ 46 h 76"/>
              <a:gd name="T52" fmla="*/ 24 w 63"/>
              <a:gd name="T53" fmla="*/ 52 h 76"/>
              <a:gd name="T54" fmla="*/ 28 w 63"/>
              <a:gd name="T55" fmla="*/ 47 h 76"/>
              <a:gd name="T56" fmla="*/ 22 w 63"/>
              <a:gd name="T57" fmla="*/ 50 h 76"/>
              <a:gd name="T58" fmla="*/ 26 w 63"/>
              <a:gd name="T59" fmla="*/ 43 h 76"/>
              <a:gd name="T60" fmla="*/ 24 w 63"/>
              <a:gd name="T61" fmla="*/ 41 h 76"/>
              <a:gd name="T62" fmla="*/ 14 w 63"/>
              <a:gd name="T63" fmla="*/ 44 h 76"/>
              <a:gd name="T64" fmla="*/ 24 w 63"/>
              <a:gd name="T65" fmla="*/ 35 h 76"/>
              <a:gd name="T66" fmla="*/ 13 w 63"/>
              <a:gd name="T67" fmla="*/ 42 h 76"/>
              <a:gd name="T68" fmla="*/ 18 w 63"/>
              <a:gd name="T69" fmla="*/ 34 h 76"/>
              <a:gd name="T70" fmla="*/ 16 w 63"/>
              <a:gd name="T71" fmla="*/ 33 h 76"/>
              <a:gd name="T72" fmla="*/ 4 w 63"/>
              <a:gd name="T73" fmla="*/ 35 h 76"/>
              <a:gd name="T74" fmla="*/ 46 w 63"/>
              <a:gd name="T75" fmla="*/ 43 h 76"/>
              <a:gd name="T76" fmla="*/ 26 w 63"/>
              <a:gd name="T77" fmla="*/ 20 h 76"/>
              <a:gd name="T78" fmla="*/ 48 w 63"/>
              <a:gd name="T79" fmla="*/ 34 h 76"/>
              <a:gd name="T80" fmla="*/ 49 w 63"/>
              <a:gd name="T81" fmla="*/ 40 h 76"/>
              <a:gd name="T82" fmla="*/ 39 w 63"/>
              <a:gd name="T83" fmla="*/ 23 h 76"/>
              <a:gd name="T84" fmla="*/ 48 w 63"/>
              <a:gd name="T85" fmla="*/ 21 h 76"/>
              <a:gd name="T86" fmla="*/ 39 w 63"/>
              <a:gd name="T87" fmla="*/ 23 h 76"/>
              <a:gd name="T88" fmla="*/ 49 w 63"/>
              <a:gd name="T89" fmla="*/ 20 h 76"/>
              <a:gd name="T90" fmla="*/ 56 w 63"/>
              <a:gd name="T91" fmla="*/ 4 h 76"/>
              <a:gd name="T92" fmla="*/ 60 w 63"/>
              <a:gd name="T93" fmla="*/ 4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63" h="76">
                <a:moveTo>
                  <a:pt x="63" y="5"/>
                </a:moveTo>
                <a:cubicBezTo>
                  <a:pt x="63" y="4"/>
                  <a:pt x="63" y="2"/>
                  <a:pt x="62" y="1"/>
                </a:cubicBezTo>
                <a:cubicBezTo>
                  <a:pt x="61" y="1"/>
                  <a:pt x="61" y="1"/>
                  <a:pt x="61" y="1"/>
                </a:cubicBezTo>
                <a:cubicBezTo>
                  <a:pt x="60" y="0"/>
                  <a:pt x="59" y="0"/>
                  <a:pt x="58" y="0"/>
                </a:cubicBezTo>
                <a:cubicBezTo>
                  <a:pt x="56" y="0"/>
                  <a:pt x="55" y="1"/>
                  <a:pt x="54" y="2"/>
                </a:cubicBezTo>
                <a:cubicBezTo>
                  <a:pt x="38" y="20"/>
                  <a:pt x="38" y="20"/>
                  <a:pt x="38" y="20"/>
                </a:cubicBezTo>
                <a:cubicBezTo>
                  <a:pt x="37" y="20"/>
                  <a:pt x="35" y="18"/>
                  <a:pt x="34" y="17"/>
                </a:cubicBezTo>
                <a:cubicBezTo>
                  <a:pt x="33" y="16"/>
                  <a:pt x="31" y="15"/>
                  <a:pt x="29" y="15"/>
                </a:cubicBezTo>
                <a:cubicBezTo>
                  <a:pt x="27" y="15"/>
                  <a:pt x="25" y="16"/>
                  <a:pt x="24" y="18"/>
                </a:cubicBezTo>
                <a:cubicBezTo>
                  <a:pt x="17" y="24"/>
                  <a:pt x="11" y="29"/>
                  <a:pt x="2" y="33"/>
                </a:cubicBezTo>
                <a:cubicBezTo>
                  <a:pt x="1" y="33"/>
                  <a:pt x="1" y="33"/>
                  <a:pt x="0" y="34"/>
                </a:cubicBezTo>
                <a:cubicBezTo>
                  <a:pt x="0" y="34"/>
                  <a:pt x="0" y="35"/>
                  <a:pt x="0" y="35"/>
                </a:cubicBezTo>
                <a:cubicBezTo>
                  <a:pt x="0" y="35"/>
                  <a:pt x="0" y="35"/>
                  <a:pt x="0" y="36"/>
                </a:cubicBezTo>
                <a:cubicBezTo>
                  <a:pt x="0" y="36"/>
                  <a:pt x="3" y="40"/>
                  <a:pt x="3" y="44"/>
                </a:cubicBezTo>
                <a:cubicBezTo>
                  <a:pt x="3" y="46"/>
                  <a:pt x="2" y="49"/>
                  <a:pt x="2" y="52"/>
                </a:cubicBezTo>
                <a:cubicBezTo>
                  <a:pt x="2" y="55"/>
                  <a:pt x="1" y="57"/>
                  <a:pt x="1" y="58"/>
                </a:cubicBezTo>
                <a:cubicBezTo>
                  <a:pt x="1" y="60"/>
                  <a:pt x="3" y="61"/>
                  <a:pt x="5" y="61"/>
                </a:cubicBezTo>
                <a:cubicBezTo>
                  <a:pt x="5" y="61"/>
                  <a:pt x="6" y="61"/>
                  <a:pt x="7" y="60"/>
                </a:cubicBezTo>
                <a:cubicBezTo>
                  <a:pt x="7" y="59"/>
                  <a:pt x="8" y="58"/>
                  <a:pt x="7" y="56"/>
                </a:cubicBezTo>
                <a:cubicBezTo>
                  <a:pt x="7" y="54"/>
                  <a:pt x="7" y="54"/>
                  <a:pt x="7" y="54"/>
                </a:cubicBezTo>
                <a:cubicBezTo>
                  <a:pt x="7" y="50"/>
                  <a:pt x="6" y="44"/>
                  <a:pt x="7" y="44"/>
                </a:cubicBezTo>
                <a:cubicBezTo>
                  <a:pt x="9" y="43"/>
                  <a:pt x="12" y="46"/>
                  <a:pt x="12" y="50"/>
                </a:cubicBezTo>
                <a:cubicBezTo>
                  <a:pt x="13" y="53"/>
                  <a:pt x="14" y="64"/>
                  <a:pt x="14" y="64"/>
                </a:cubicBezTo>
                <a:cubicBezTo>
                  <a:pt x="14" y="65"/>
                  <a:pt x="15" y="65"/>
                  <a:pt x="15" y="65"/>
                </a:cubicBezTo>
                <a:cubicBezTo>
                  <a:pt x="16" y="65"/>
                  <a:pt x="16" y="64"/>
                  <a:pt x="16" y="64"/>
                </a:cubicBezTo>
                <a:cubicBezTo>
                  <a:pt x="17" y="59"/>
                  <a:pt x="17" y="54"/>
                  <a:pt x="18" y="52"/>
                </a:cubicBezTo>
                <a:cubicBezTo>
                  <a:pt x="19" y="52"/>
                  <a:pt x="22" y="55"/>
                  <a:pt x="23" y="59"/>
                </a:cubicBezTo>
                <a:cubicBezTo>
                  <a:pt x="23" y="62"/>
                  <a:pt x="22" y="65"/>
                  <a:pt x="21" y="67"/>
                </a:cubicBezTo>
                <a:cubicBezTo>
                  <a:pt x="21" y="69"/>
                  <a:pt x="20" y="70"/>
                  <a:pt x="20" y="72"/>
                </a:cubicBezTo>
                <a:cubicBezTo>
                  <a:pt x="21" y="75"/>
                  <a:pt x="22" y="76"/>
                  <a:pt x="24" y="76"/>
                </a:cubicBezTo>
                <a:cubicBezTo>
                  <a:pt x="25" y="76"/>
                  <a:pt x="26" y="75"/>
                  <a:pt x="27" y="74"/>
                </a:cubicBezTo>
                <a:cubicBezTo>
                  <a:pt x="28" y="73"/>
                  <a:pt x="28" y="71"/>
                  <a:pt x="28" y="69"/>
                </a:cubicBezTo>
                <a:cubicBezTo>
                  <a:pt x="26" y="64"/>
                  <a:pt x="27" y="61"/>
                  <a:pt x="27" y="60"/>
                </a:cubicBezTo>
                <a:cubicBezTo>
                  <a:pt x="27" y="60"/>
                  <a:pt x="27" y="60"/>
                  <a:pt x="28" y="60"/>
                </a:cubicBezTo>
                <a:cubicBezTo>
                  <a:pt x="28" y="60"/>
                  <a:pt x="29" y="60"/>
                  <a:pt x="29" y="61"/>
                </a:cubicBezTo>
                <a:cubicBezTo>
                  <a:pt x="29" y="61"/>
                  <a:pt x="29" y="61"/>
                  <a:pt x="30" y="61"/>
                </a:cubicBezTo>
                <a:cubicBezTo>
                  <a:pt x="30" y="61"/>
                  <a:pt x="31" y="62"/>
                  <a:pt x="31" y="62"/>
                </a:cubicBezTo>
                <a:cubicBezTo>
                  <a:pt x="32" y="62"/>
                  <a:pt x="32" y="61"/>
                  <a:pt x="32" y="61"/>
                </a:cubicBezTo>
                <a:cubicBezTo>
                  <a:pt x="41" y="53"/>
                  <a:pt x="41" y="53"/>
                  <a:pt x="41" y="53"/>
                </a:cubicBezTo>
                <a:cubicBezTo>
                  <a:pt x="51" y="42"/>
                  <a:pt x="51" y="42"/>
                  <a:pt x="51" y="42"/>
                </a:cubicBezTo>
                <a:cubicBezTo>
                  <a:pt x="52" y="41"/>
                  <a:pt x="53" y="39"/>
                  <a:pt x="53" y="37"/>
                </a:cubicBezTo>
                <a:cubicBezTo>
                  <a:pt x="53" y="35"/>
                  <a:pt x="52" y="33"/>
                  <a:pt x="50" y="32"/>
                </a:cubicBezTo>
                <a:cubicBezTo>
                  <a:pt x="49" y="31"/>
                  <a:pt x="47" y="29"/>
                  <a:pt x="46" y="28"/>
                </a:cubicBezTo>
                <a:cubicBezTo>
                  <a:pt x="62" y="9"/>
                  <a:pt x="62" y="9"/>
                  <a:pt x="62" y="9"/>
                </a:cubicBezTo>
                <a:cubicBezTo>
                  <a:pt x="63" y="8"/>
                  <a:pt x="63" y="7"/>
                  <a:pt x="63" y="5"/>
                </a:cubicBezTo>
                <a:close/>
                <a:moveTo>
                  <a:pt x="22" y="23"/>
                </a:moveTo>
                <a:cubicBezTo>
                  <a:pt x="45" y="44"/>
                  <a:pt x="45" y="44"/>
                  <a:pt x="45" y="44"/>
                </a:cubicBezTo>
                <a:cubicBezTo>
                  <a:pt x="31" y="58"/>
                  <a:pt x="31" y="58"/>
                  <a:pt x="31" y="58"/>
                </a:cubicBezTo>
                <a:cubicBezTo>
                  <a:pt x="30" y="57"/>
                  <a:pt x="29" y="57"/>
                  <a:pt x="28" y="56"/>
                </a:cubicBezTo>
                <a:cubicBezTo>
                  <a:pt x="31" y="53"/>
                  <a:pt x="34" y="50"/>
                  <a:pt x="37" y="47"/>
                </a:cubicBezTo>
                <a:cubicBezTo>
                  <a:pt x="37" y="47"/>
                  <a:pt x="37" y="46"/>
                  <a:pt x="37" y="46"/>
                </a:cubicBezTo>
                <a:cubicBezTo>
                  <a:pt x="36" y="45"/>
                  <a:pt x="36" y="45"/>
                  <a:pt x="35" y="46"/>
                </a:cubicBezTo>
                <a:cubicBezTo>
                  <a:pt x="32" y="49"/>
                  <a:pt x="29" y="52"/>
                  <a:pt x="27" y="54"/>
                </a:cubicBezTo>
                <a:cubicBezTo>
                  <a:pt x="26" y="54"/>
                  <a:pt x="25" y="53"/>
                  <a:pt x="24" y="52"/>
                </a:cubicBezTo>
                <a:cubicBezTo>
                  <a:pt x="25" y="51"/>
                  <a:pt x="26" y="49"/>
                  <a:pt x="28" y="48"/>
                </a:cubicBezTo>
                <a:cubicBezTo>
                  <a:pt x="28" y="48"/>
                  <a:pt x="28" y="47"/>
                  <a:pt x="28" y="47"/>
                </a:cubicBezTo>
                <a:cubicBezTo>
                  <a:pt x="27" y="46"/>
                  <a:pt x="27" y="46"/>
                  <a:pt x="26" y="47"/>
                </a:cubicBezTo>
                <a:cubicBezTo>
                  <a:pt x="25" y="48"/>
                  <a:pt x="24" y="49"/>
                  <a:pt x="22" y="50"/>
                </a:cubicBezTo>
                <a:cubicBezTo>
                  <a:pt x="21" y="50"/>
                  <a:pt x="20" y="49"/>
                  <a:pt x="19" y="48"/>
                </a:cubicBezTo>
                <a:cubicBezTo>
                  <a:pt x="21" y="46"/>
                  <a:pt x="23" y="44"/>
                  <a:pt x="26" y="43"/>
                </a:cubicBezTo>
                <a:cubicBezTo>
                  <a:pt x="26" y="42"/>
                  <a:pt x="26" y="42"/>
                  <a:pt x="26" y="41"/>
                </a:cubicBezTo>
                <a:cubicBezTo>
                  <a:pt x="25" y="41"/>
                  <a:pt x="25" y="41"/>
                  <a:pt x="24" y="41"/>
                </a:cubicBezTo>
                <a:cubicBezTo>
                  <a:pt x="22" y="43"/>
                  <a:pt x="20" y="45"/>
                  <a:pt x="18" y="46"/>
                </a:cubicBezTo>
                <a:cubicBezTo>
                  <a:pt x="16" y="46"/>
                  <a:pt x="15" y="45"/>
                  <a:pt x="14" y="44"/>
                </a:cubicBezTo>
                <a:cubicBezTo>
                  <a:pt x="18" y="42"/>
                  <a:pt x="21" y="39"/>
                  <a:pt x="24" y="36"/>
                </a:cubicBezTo>
                <a:cubicBezTo>
                  <a:pt x="25" y="36"/>
                  <a:pt x="25" y="35"/>
                  <a:pt x="24" y="35"/>
                </a:cubicBezTo>
                <a:cubicBezTo>
                  <a:pt x="24" y="34"/>
                  <a:pt x="23" y="34"/>
                  <a:pt x="23" y="35"/>
                </a:cubicBezTo>
                <a:cubicBezTo>
                  <a:pt x="20" y="38"/>
                  <a:pt x="16" y="40"/>
                  <a:pt x="13" y="42"/>
                </a:cubicBezTo>
                <a:cubicBezTo>
                  <a:pt x="12" y="41"/>
                  <a:pt x="11" y="40"/>
                  <a:pt x="9" y="39"/>
                </a:cubicBezTo>
                <a:cubicBezTo>
                  <a:pt x="12" y="38"/>
                  <a:pt x="15" y="36"/>
                  <a:pt x="18" y="34"/>
                </a:cubicBezTo>
                <a:cubicBezTo>
                  <a:pt x="18" y="34"/>
                  <a:pt x="18" y="33"/>
                  <a:pt x="18" y="33"/>
                </a:cubicBezTo>
                <a:cubicBezTo>
                  <a:pt x="17" y="32"/>
                  <a:pt x="17" y="32"/>
                  <a:pt x="16" y="33"/>
                </a:cubicBezTo>
                <a:cubicBezTo>
                  <a:pt x="14" y="35"/>
                  <a:pt x="11" y="36"/>
                  <a:pt x="8" y="38"/>
                </a:cubicBezTo>
                <a:cubicBezTo>
                  <a:pt x="7" y="37"/>
                  <a:pt x="6" y="36"/>
                  <a:pt x="4" y="35"/>
                </a:cubicBezTo>
                <a:cubicBezTo>
                  <a:pt x="11" y="32"/>
                  <a:pt x="17" y="28"/>
                  <a:pt x="22" y="23"/>
                </a:cubicBezTo>
                <a:close/>
                <a:moveTo>
                  <a:pt x="46" y="43"/>
                </a:moveTo>
                <a:cubicBezTo>
                  <a:pt x="23" y="22"/>
                  <a:pt x="23" y="22"/>
                  <a:pt x="23" y="22"/>
                </a:cubicBezTo>
                <a:cubicBezTo>
                  <a:pt x="24" y="21"/>
                  <a:pt x="25" y="21"/>
                  <a:pt x="26" y="20"/>
                </a:cubicBezTo>
                <a:cubicBezTo>
                  <a:pt x="28" y="18"/>
                  <a:pt x="31" y="18"/>
                  <a:pt x="32" y="20"/>
                </a:cubicBezTo>
                <a:cubicBezTo>
                  <a:pt x="48" y="34"/>
                  <a:pt x="48" y="34"/>
                  <a:pt x="48" y="34"/>
                </a:cubicBezTo>
                <a:cubicBezTo>
                  <a:pt x="49" y="35"/>
                  <a:pt x="50" y="36"/>
                  <a:pt x="50" y="37"/>
                </a:cubicBezTo>
                <a:cubicBezTo>
                  <a:pt x="50" y="38"/>
                  <a:pt x="49" y="39"/>
                  <a:pt x="49" y="40"/>
                </a:cubicBezTo>
                <a:lnTo>
                  <a:pt x="46" y="43"/>
                </a:lnTo>
                <a:close/>
                <a:moveTo>
                  <a:pt x="39" y="23"/>
                </a:moveTo>
                <a:cubicBezTo>
                  <a:pt x="44" y="18"/>
                  <a:pt x="44" y="18"/>
                  <a:pt x="44" y="18"/>
                </a:cubicBezTo>
                <a:cubicBezTo>
                  <a:pt x="48" y="21"/>
                  <a:pt x="48" y="21"/>
                  <a:pt x="48" y="21"/>
                </a:cubicBezTo>
                <a:cubicBezTo>
                  <a:pt x="43" y="26"/>
                  <a:pt x="43" y="26"/>
                  <a:pt x="43" y="26"/>
                </a:cubicBezTo>
                <a:lnTo>
                  <a:pt x="39" y="23"/>
                </a:lnTo>
                <a:close/>
                <a:moveTo>
                  <a:pt x="60" y="7"/>
                </a:moveTo>
                <a:cubicBezTo>
                  <a:pt x="49" y="20"/>
                  <a:pt x="49" y="20"/>
                  <a:pt x="49" y="20"/>
                </a:cubicBezTo>
                <a:cubicBezTo>
                  <a:pt x="45" y="16"/>
                  <a:pt x="45" y="16"/>
                  <a:pt x="45" y="16"/>
                </a:cubicBezTo>
                <a:cubicBezTo>
                  <a:pt x="56" y="4"/>
                  <a:pt x="56" y="4"/>
                  <a:pt x="56" y="4"/>
                </a:cubicBezTo>
                <a:cubicBezTo>
                  <a:pt x="57" y="3"/>
                  <a:pt x="58" y="3"/>
                  <a:pt x="59" y="4"/>
                </a:cubicBezTo>
                <a:cubicBezTo>
                  <a:pt x="60" y="4"/>
                  <a:pt x="60" y="4"/>
                  <a:pt x="60" y="4"/>
                </a:cubicBezTo>
                <a:cubicBezTo>
                  <a:pt x="61" y="5"/>
                  <a:pt x="61" y="6"/>
                  <a:pt x="60" y="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Freeform 21"/>
          <p:cNvSpPr>
            <a:spLocks noEditPoints="1"/>
          </p:cNvSpPr>
          <p:nvPr/>
        </p:nvSpPr>
        <p:spPr bwMode="auto">
          <a:xfrm>
            <a:off x="6799654" y="3747002"/>
            <a:ext cx="315239" cy="308234"/>
          </a:xfrm>
          <a:custGeom>
            <a:avLst/>
            <a:gdLst>
              <a:gd name="T0" fmla="*/ 58 w 76"/>
              <a:gd name="T1" fmla="*/ 8 h 72"/>
              <a:gd name="T2" fmla="*/ 67 w 76"/>
              <a:gd name="T3" fmla="*/ 2 h 72"/>
              <a:gd name="T4" fmla="*/ 67 w 76"/>
              <a:gd name="T5" fmla="*/ 13 h 72"/>
              <a:gd name="T6" fmla="*/ 48 w 76"/>
              <a:gd name="T7" fmla="*/ 30 h 72"/>
              <a:gd name="T8" fmla="*/ 63 w 76"/>
              <a:gd name="T9" fmla="*/ 13 h 72"/>
              <a:gd name="T10" fmla="*/ 66 w 76"/>
              <a:gd name="T11" fmla="*/ 4 h 72"/>
              <a:gd name="T12" fmla="*/ 56 w 76"/>
              <a:gd name="T13" fmla="*/ 14 h 72"/>
              <a:gd name="T14" fmla="*/ 76 w 76"/>
              <a:gd name="T15" fmla="*/ 65 h 72"/>
              <a:gd name="T16" fmla="*/ 62 w 76"/>
              <a:gd name="T17" fmla="*/ 68 h 72"/>
              <a:gd name="T18" fmla="*/ 19 w 76"/>
              <a:gd name="T19" fmla="*/ 28 h 72"/>
              <a:gd name="T20" fmla="*/ 16 w 76"/>
              <a:gd name="T21" fmla="*/ 33 h 72"/>
              <a:gd name="T22" fmla="*/ 2 w 76"/>
              <a:gd name="T23" fmla="*/ 19 h 72"/>
              <a:gd name="T24" fmla="*/ 7 w 76"/>
              <a:gd name="T25" fmla="*/ 16 h 72"/>
              <a:gd name="T26" fmla="*/ 8 w 76"/>
              <a:gd name="T27" fmla="*/ 13 h 72"/>
              <a:gd name="T28" fmla="*/ 15 w 76"/>
              <a:gd name="T29" fmla="*/ 4 h 72"/>
              <a:gd name="T30" fmla="*/ 17 w 76"/>
              <a:gd name="T31" fmla="*/ 4 h 72"/>
              <a:gd name="T32" fmla="*/ 36 w 76"/>
              <a:gd name="T33" fmla="*/ 1 h 72"/>
              <a:gd name="T34" fmla="*/ 42 w 76"/>
              <a:gd name="T35" fmla="*/ 6 h 72"/>
              <a:gd name="T36" fmla="*/ 32 w 76"/>
              <a:gd name="T37" fmla="*/ 10 h 72"/>
              <a:gd name="T38" fmla="*/ 73 w 76"/>
              <a:gd name="T39" fmla="*/ 58 h 72"/>
              <a:gd name="T40" fmla="*/ 15 w 76"/>
              <a:gd name="T41" fmla="*/ 7 h 72"/>
              <a:gd name="T42" fmla="*/ 28 w 76"/>
              <a:gd name="T43" fmla="*/ 16 h 72"/>
              <a:gd name="T44" fmla="*/ 37 w 76"/>
              <a:gd name="T45" fmla="*/ 6 h 72"/>
              <a:gd name="T46" fmla="*/ 39 w 76"/>
              <a:gd name="T47" fmla="*/ 5 h 72"/>
              <a:gd name="T48" fmla="*/ 29 w 76"/>
              <a:gd name="T49" fmla="*/ 3 h 72"/>
              <a:gd name="T50" fmla="*/ 22 w 76"/>
              <a:gd name="T51" fmla="*/ 8 h 72"/>
              <a:gd name="T52" fmla="*/ 21 w 76"/>
              <a:gd name="T53" fmla="*/ 10 h 72"/>
              <a:gd name="T54" fmla="*/ 16 w 76"/>
              <a:gd name="T55" fmla="*/ 10 h 72"/>
              <a:gd name="T56" fmla="*/ 11 w 76"/>
              <a:gd name="T57" fmla="*/ 15 h 72"/>
              <a:gd name="T58" fmla="*/ 13 w 76"/>
              <a:gd name="T59" fmla="*/ 19 h 72"/>
              <a:gd name="T60" fmla="*/ 10 w 76"/>
              <a:gd name="T61" fmla="*/ 17 h 72"/>
              <a:gd name="T62" fmla="*/ 6 w 76"/>
              <a:gd name="T63" fmla="*/ 19 h 72"/>
              <a:gd name="T64" fmla="*/ 13 w 76"/>
              <a:gd name="T65" fmla="*/ 31 h 72"/>
              <a:gd name="T66" fmla="*/ 14 w 76"/>
              <a:gd name="T67" fmla="*/ 30 h 72"/>
              <a:gd name="T68" fmla="*/ 20 w 76"/>
              <a:gd name="T69" fmla="*/ 25 h 72"/>
              <a:gd name="T70" fmla="*/ 71 w 76"/>
              <a:gd name="T71" fmla="*/ 60 h 72"/>
              <a:gd name="T72" fmla="*/ 64 w 76"/>
              <a:gd name="T73" fmla="*/ 66 h 72"/>
              <a:gd name="T74" fmla="*/ 38 w 76"/>
              <a:gd name="T75" fmla="*/ 47 h 72"/>
              <a:gd name="T76" fmla="*/ 19 w 76"/>
              <a:gd name="T77" fmla="*/ 70 h 72"/>
              <a:gd name="T78" fmla="*/ 7 w 76"/>
              <a:gd name="T79" fmla="*/ 65 h 72"/>
              <a:gd name="T80" fmla="*/ 2 w 76"/>
              <a:gd name="T81" fmla="*/ 53 h 72"/>
              <a:gd name="T82" fmla="*/ 23 w 76"/>
              <a:gd name="T83" fmla="*/ 34 h 72"/>
              <a:gd name="T84" fmla="*/ 28 w 76"/>
              <a:gd name="T85" fmla="*/ 37 h 72"/>
              <a:gd name="T86" fmla="*/ 23 w 76"/>
              <a:gd name="T87" fmla="*/ 37 h 72"/>
              <a:gd name="T88" fmla="*/ 6 w 76"/>
              <a:gd name="T89" fmla="*/ 60 h 72"/>
              <a:gd name="T90" fmla="*/ 29 w 76"/>
              <a:gd name="T91" fmla="*/ 40 h 72"/>
              <a:gd name="T92" fmla="*/ 11 w 76"/>
              <a:gd name="T93" fmla="*/ 65 h 72"/>
              <a:gd name="T94" fmla="*/ 17 w 76"/>
              <a:gd name="T95" fmla="*/ 68 h 72"/>
              <a:gd name="T96" fmla="*/ 35 w 76"/>
              <a:gd name="T97" fmla="*/ 45 h 72"/>
              <a:gd name="T98" fmla="*/ 38 w 76"/>
              <a:gd name="T99" fmla="*/ 47 h 72"/>
              <a:gd name="T100" fmla="*/ 28 w 76"/>
              <a:gd name="T101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6" h="72">
                <a:moveTo>
                  <a:pt x="42" y="25"/>
                </a:moveTo>
                <a:cubicBezTo>
                  <a:pt x="54" y="12"/>
                  <a:pt x="54" y="12"/>
                  <a:pt x="54" y="12"/>
                </a:cubicBezTo>
                <a:cubicBezTo>
                  <a:pt x="56" y="11"/>
                  <a:pt x="57" y="9"/>
                  <a:pt x="58" y="8"/>
                </a:cubicBezTo>
                <a:cubicBezTo>
                  <a:pt x="58" y="7"/>
                  <a:pt x="59" y="6"/>
                  <a:pt x="59" y="5"/>
                </a:cubicBezTo>
                <a:cubicBezTo>
                  <a:pt x="60" y="4"/>
                  <a:pt x="65" y="2"/>
                  <a:pt x="66" y="2"/>
                </a:cubicBezTo>
                <a:cubicBezTo>
                  <a:pt x="66" y="2"/>
                  <a:pt x="66" y="2"/>
                  <a:pt x="67" y="2"/>
                </a:cubicBezTo>
                <a:cubicBezTo>
                  <a:pt x="70" y="5"/>
                  <a:pt x="70" y="5"/>
                  <a:pt x="70" y="5"/>
                </a:cubicBezTo>
                <a:cubicBezTo>
                  <a:pt x="71" y="6"/>
                  <a:pt x="71" y="6"/>
                  <a:pt x="71" y="7"/>
                </a:cubicBezTo>
                <a:cubicBezTo>
                  <a:pt x="70" y="7"/>
                  <a:pt x="68" y="12"/>
                  <a:pt x="67" y="13"/>
                </a:cubicBezTo>
                <a:cubicBezTo>
                  <a:pt x="66" y="14"/>
                  <a:pt x="65" y="14"/>
                  <a:pt x="64" y="15"/>
                </a:cubicBezTo>
                <a:cubicBezTo>
                  <a:pt x="63" y="16"/>
                  <a:pt x="61" y="17"/>
                  <a:pt x="60" y="18"/>
                </a:cubicBezTo>
                <a:cubicBezTo>
                  <a:pt x="48" y="30"/>
                  <a:pt x="48" y="30"/>
                  <a:pt x="48" y="30"/>
                </a:cubicBezTo>
                <a:cubicBezTo>
                  <a:pt x="46" y="29"/>
                  <a:pt x="46" y="29"/>
                  <a:pt x="46" y="29"/>
                </a:cubicBezTo>
                <a:cubicBezTo>
                  <a:pt x="59" y="16"/>
                  <a:pt x="59" y="16"/>
                  <a:pt x="59" y="16"/>
                </a:cubicBezTo>
                <a:cubicBezTo>
                  <a:pt x="60" y="15"/>
                  <a:pt x="62" y="14"/>
                  <a:pt x="63" y="13"/>
                </a:cubicBezTo>
                <a:cubicBezTo>
                  <a:pt x="64" y="12"/>
                  <a:pt x="65" y="12"/>
                  <a:pt x="66" y="12"/>
                </a:cubicBezTo>
                <a:cubicBezTo>
                  <a:pt x="66" y="11"/>
                  <a:pt x="68" y="8"/>
                  <a:pt x="68" y="6"/>
                </a:cubicBezTo>
                <a:cubicBezTo>
                  <a:pt x="66" y="4"/>
                  <a:pt x="66" y="4"/>
                  <a:pt x="66" y="4"/>
                </a:cubicBezTo>
                <a:cubicBezTo>
                  <a:pt x="64" y="5"/>
                  <a:pt x="61" y="6"/>
                  <a:pt x="61" y="7"/>
                </a:cubicBezTo>
                <a:cubicBezTo>
                  <a:pt x="60" y="7"/>
                  <a:pt x="60" y="8"/>
                  <a:pt x="59" y="9"/>
                </a:cubicBezTo>
                <a:cubicBezTo>
                  <a:pt x="58" y="10"/>
                  <a:pt x="57" y="12"/>
                  <a:pt x="56" y="14"/>
                </a:cubicBezTo>
                <a:cubicBezTo>
                  <a:pt x="43" y="26"/>
                  <a:pt x="43" y="26"/>
                  <a:pt x="43" y="26"/>
                </a:cubicBezTo>
                <a:lnTo>
                  <a:pt x="42" y="25"/>
                </a:lnTo>
                <a:close/>
                <a:moveTo>
                  <a:pt x="76" y="65"/>
                </a:moveTo>
                <a:cubicBezTo>
                  <a:pt x="76" y="67"/>
                  <a:pt x="76" y="69"/>
                  <a:pt x="74" y="70"/>
                </a:cubicBezTo>
                <a:cubicBezTo>
                  <a:pt x="73" y="71"/>
                  <a:pt x="71" y="72"/>
                  <a:pt x="69" y="72"/>
                </a:cubicBezTo>
                <a:cubicBezTo>
                  <a:pt x="67" y="72"/>
                  <a:pt x="64" y="71"/>
                  <a:pt x="62" y="68"/>
                </a:cubicBezTo>
                <a:cubicBezTo>
                  <a:pt x="22" y="27"/>
                  <a:pt x="22" y="27"/>
                  <a:pt x="22" y="27"/>
                </a:cubicBezTo>
                <a:cubicBezTo>
                  <a:pt x="21" y="27"/>
                  <a:pt x="21" y="28"/>
                  <a:pt x="20" y="28"/>
                </a:cubicBezTo>
                <a:cubicBezTo>
                  <a:pt x="20" y="28"/>
                  <a:pt x="19" y="28"/>
                  <a:pt x="19" y="28"/>
                </a:cubicBezTo>
                <a:cubicBezTo>
                  <a:pt x="19" y="28"/>
                  <a:pt x="19" y="29"/>
                  <a:pt x="19" y="29"/>
                </a:cubicBezTo>
                <a:cubicBezTo>
                  <a:pt x="19" y="30"/>
                  <a:pt x="18" y="30"/>
                  <a:pt x="18" y="31"/>
                </a:cubicBezTo>
                <a:cubicBezTo>
                  <a:pt x="16" y="33"/>
                  <a:pt x="16" y="33"/>
                  <a:pt x="16" y="33"/>
                </a:cubicBezTo>
                <a:cubicBezTo>
                  <a:pt x="16" y="33"/>
                  <a:pt x="15" y="34"/>
                  <a:pt x="13" y="34"/>
                </a:cubicBezTo>
                <a:cubicBezTo>
                  <a:pt x="11" y="34"/>
                  <a:pt x="9" y="32"/>
                  <a:pt x="6" y="29"/>
                </a:cubicBezTo>
                <a:cubicBezTo>
                  <a:pt x="0" y="24"/>
                  <a:pt x="1" y="20"/>
                  <a:pt x="2" y="19"/>
                </a:cubicBezTo>
                <a:cubicBezTo>
                  <a:pt x="4" y="17"/>
                  <a:pt x="4" y="17"/>
                  <a:pt x="4" y="17"/>
                </a:cubicBezTo>
                <a:cubicBezTo>
                  <a:pt x="5" y="16"/>
                  <a:pt x="5" y="16"/>
                  <a:pt x="6" y="16"/>
                </a:cubicBezTo>
                <a:cubicBezTo>
                  <a:pt x="6" y="16"/>
                  <a:pt x="7" y="16"/>
                  <a:pt x="7" y="16"/>
                </a:cubicBezTo>
                <a:cubicBezTo>
                  <a:pt x="7" y="15"/>
                  <a:pt x="7" y="15"/>
                  <a:pt x="7" y="14"/>
                </a:cubicBezTo>
                <a:cubicBezTo>
                  <a:pt x="7" y="14"/>
                  <a:pt x="8" y="13"/>
                  <a:pt x="8" y="13"/>
                </a:cubicBezTo>
                <a:cubicBezTo>
                  <a:pt x="8" y="13"/>
                  <a:pt x="8" y="13"/>
                  <a:pt x="8" y="13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0"/>
                  <a:pt x="9" y="8"/>
                  <a:pt x="11" y="6"/>
                </a:cubicBezTo>
                <a:cubicBezTo>
                  <a:pt x="12" y="5"/>
                  <a:pt x="13" y="4"/>
                  <a:pt x="15" y="4"/>
                </a:cubicBezTo>
                <a:cubicBezTo>
                  <a:pt x="16" y="4"/>
                  <a:pt x="16" y="4"/>
                  <a:pt x="17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4"/>
                  <a:pt x="18" y="3"/>
                  <a:pt x="18" y="3"/>
                </a:cubicBezTo>
                <a:cubicBezTo>
                  <a:pt x="21" y="1"/>
                  <a:pt x="25" y="0"/>
                  <a:pt x="29" y="0"/>
                </a:cubicBezTo>
                <a:cubicBezTo>
                  <a:pt x="32" y="0"/>
                  <a:pt x="35" y="1"/>
                  <a:pt x="36" y="1"/>
                </a:cubicBezTo>
                <a:cubicBezTo>
                  <a:pt x="37" y="1"/>
                  <a:pt x="37" y="1"/>
                  <a:pt x="37" y="1"/>
                </a:cubicBezTo>
                <a:cubicBezTo>
                  <a:pt x="39" y="1"/>
                  <a:pt x="40" y="2"/>
                  <a:pt x="41" y="3"/>
                </a:cubicBezTo>
                <a:cubicBezTo>
                  <a:pt x="42" y="4"/>
                  <a:pt x="43" y="5"/>
                  <a:pt x="42" y="6"/>
                </a:cubicBezTo>
                <a:cubicBezTo>
                  <a:pt x="42" y="7"/>
                  <a:pt x="41" y="9"/>
                  <a:pt x="38" y="9"/>
                </a:cubicBezTo>
                <a:cubicBezTo>
                  <a:pt x="38" y="9"/>
                  <a:pt x="38" y="9"/>
                  <a:pt x="38" y="9"/>
                </a:cubicBezTo>
                <a:cubicBezTo>
                  <a:pt x="36" y="9"/>
                  <a:pt x="34" y="10"/>
                  <a:pt x="32" y="10"/>
                </a:cubicBezTo>
                <a:cubicBezTo>
                  <a:pt x="32" y="11"/>
                  <a:pt x="32" y="11"/>
                  <a:pt x="32" y="11"/>
                </a:cubicBezTo>
                <a:cubicBezTo>
                  <a:pt x="32" y="13"/>
                  <a:pt x="33" y="15"/>
                  <a:pt x="31" y="17"/>
                </a:cubicBezTo>
                <a:cubicBezTo>
                  <a:pt x="73" y="58"/>
                  <a:pt x="73" y="58"/>
                  <a:pt x="73" y="58"/>
                </a:cubicBezTo>
                <a:cubicBezTo>
                  <a:pt x="75" y="60"/>
                  <a:pt x="76" y="62"/>
                  <a:pt x="76" y="65"/>
                </a:cubicBezTo>
                <a:close/>
                <a:moveTo>
                  <a:pt x="12" y="11"/>
                </a:moveTo>
                <a:cubicBezTo>
                  <a:pt x="15" y="7"/>
                  <a:pt x="15" y="7"/>
                  <a:pt x="15" y="7"/>
                </a:cubicBezTo>
                <a:cubicBezTo>
                  <a:pt x="14" y="7"/>
                  <a:pt x="13" y="8"/>
                  <a:pt x="13" y="8"/>
                </a:cubicBezTo>
                <a:cubicBezTo>
                  <a:pt x="12" y="9"/>
                  <a:pt x="12" y="10"/>
                  <a:pt x="12" y="11"/>
                </a:cubicBezTo>
                <a:close/>
                <a:moveTo>
                  <a:pt x="28" y="16"/>
                </a:moveTo>
                <a:cubicBezTo>
                  <a:pt x="29" y="15"/>
                  <a:pt x="29" y="13"/>
                  <a:pt x="29" y="12"/>
                </a:cubicBezTo>
                <a:cubicBezTo>
                  <a:pt x="29" y="10"/>
                  <a:pt x="29" y="9"/>
                  <a:pt x="31" y="8"/>
                </a:cubicBezTo>
                <a:cubicBezTo>
                  <a:pt x="33" y="7"/>
                  <a:pt x="35" y="6"/>
                  <a:pt x="37" y="6"/>
                </a:cubicBezTo>
                <a:cubicBezTo>
                  <a:pt x="38" y="6"/>
                  <a:pt x="38" y="6"/>
                  <a:pt x="38" y="6"/>
                </a:cubicBezTo>
                <a:cubicBezTo>
                  <a:pt x="39" y="6"/>
                  <a:pt x="39" y="6"/>
                  <a:pt x="39" y="5"/>
                </a:cubicBezTo>
                <a:cubicBezTo>
                  <a:pt x="39" y="5"/>
                  <a:pt x="39" y="5"/>
                  <a:pt x="39" y="5"/>
                </a:cubicBezTo>
                <a:cubicBezTo>
                  <a:pt x="39" y="4"/>
                  <a:pt x="38" y="4"/>
                  <a:pt x="37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4" y="3"/>
                  <a:pt x="32" y="3"/>
                  <a:pt x="29" y="3"/>
                </a:cubicBezTo>
                <a:cubicBezTo>
                  <a:pt x="25" y="3"/>
                  <a:pt x="22" y="4"/>
                  <a:pt x="20" y="6"/>
                </a:cubicBezTo>
                <a:cubicBezTo>
                  <a:pt x="20" y="6"/>
                  <a:pt x="20" y="6"/>
                  <a:pt x="21" y="7"/>
                </a:cubicBezTo>
                <a:cubicBezTo>
                  <a:pt x="21" y="8"/>
                  <a:pt x="22" y="8"/>
                  <a:pt x="22" y="8"/>
                </a:cubicBezTo>
                <a:cubicBezTo>
                  <a:pt x="23" y="9"/>
                  <a:pt x="23" y="9"/>
                  <a:pt x="23" y="10"/>
                </a:cubicBezTo>
                <a:cubicBezTo>
                  <a:pt x="22" y="10"/>
                  <a:pt x="22" y="10"/>
                  <a:pt x="22" y="10"/>
                </a:cubicBezTo>
                <a:cubicBezTo>
                  <a:pt x="21" y="10"/>
                  <a:pt x="21" y="10"/>
                  <a:pt x="21" y="10"/>
                </a:cubicBezTo>
                <a:cubicBezTo>
                  <a:pt x="21" y="10"/>
                  <a:pt x="20" y="9"/>
                  <a:pt x="19" y="8"/>
                </a:cubicBezTo>
                <a:cubicBezTo>
                  <a:pt x="19" y="7"/>
                  <a:pt x="19" y="7"/>
                  <a:pt x="18" y="7"/>
                </a:cubicBezTo>
                <a:cubicBezTo>
                  <a:pt x="16" y="10"/>
                  <a:pt x="16" y="10"/>
                  <a:pt x="16" y="10"/>
                </a:cubicBezTo>
                <a:cubicBezTo>
                  <a:pt x="12" y="13"/>
                  <a:pt x="12" y="13"/>
                  <a:pt x="12" y="13"/>
                </a:cubicBezTo>
                <a:cubicBezTo>
                  <a:pt x="12" y="13"/>
                  <a:pt x="12" y="13"/>
                  <a:pt x="12" y="13"/>
                </a:cubicBezTo>
                <a:cubicBezTo>
                  <a:pt x="11" y="15"/>
                  <a:pt x="11" y="15"/>
                  <a:pt x="11" y="15"/>
                </a:cubicBezTo>
                <a:cubicBezTo>
                  <a:pt x="11" y="15"/>
                  <a:pt x="11" y="15"/>
                  <a:pt x="11" y="16"/>
                </a:cubicBezTo>
                <a:cubicBezTo>
                  <a:pt x="12" y="17"/>
                  <a:pt x="13" y="18"/>
                  <a:pt x="13" y="18"/>
                </a:cubicBezTo>
                <a:cubicBezTo>
                  <a:pt x="13" y="18"/>
                  <a:pt x="13" y="18"/>
                  <a:pt x="13" y="19"/>
                </a:cubicBezTo>
                <a:cubicBezTo>
                  <a:pt x="13" y="19"/>
                  <a:pt x="13" y="19"/>
                  <a:pt x="12" y="19"/>
                </a:cubicBezTo>
                <a:cubicBezTo>
                  <a:pt x="12" y="19"/>
                  <a:pt x="12" y="19"/>
                  <a:pt x="12" y="19"/>
                </a:cubicBezTo>
                <a:cubicBezTo>
                  <a:pt x="12" y="19"/>
                  <a:pt x="11" y="19"/>
                  <a:pt x="10" y="17"/>
                </a:cubicBezTo>
                <a:cubicBezTo>
                  <a:pt x="10" y="17"/>
                  <a:pt x="10" y="17"/>
                  <a:pt x="10" y="17"/>
                </a:cubicBezTo>
                <a:cubicBezTo>
                  <a:pt x="9" y="17"/>
                  <a:pt x="9" y="18"/>
                  <a:pt x="9" y="18"/>
                </a:cubicBezTo>
                <a:cubicBezTo>
                  <a:pt x="8" y="19"/>
                  <a:pt x="7" y="19"/>
                  <a:pt x="6" y="19"/>
                </a:cubicBezTo>
                <a:cubicBezTo>
                  <a:pt x="4" y="21"/>
                  <a:pt x="4" y="21"/>
                  <a:pt x="4" y="21"/>
                </a:cubicBezTo>
                <a:cubicBezTo>
                  <a:pt x="4" y="22"/>
                  <a:pt x="4" y="24"/>
                  <a:pt x="8" y="27"/>
                </a:cubicBezTo>
                <a:cubicBezTo>
                  <a:pt x="10" y="30"/>
                  <a:pt x="12" y="31"/>
                  <a:pt x="13" y="31"/>
                </a:cubicBezTo>
                <a:cubicBezTo>
                  <a:pt x="13" y="32"/>
                  <a:pt x="13" y="32"/>
                  <a:pt x="13" y="32"/>
                </a:cubicBezTo>
                <a:cubicBezTo>
                  <a:pt x="13" y="31"/>
                  <a:pt x="13" y="31"/>
                  <a:pt x="13" y="31"/>
                </a:cubicBezTo>
                <a:cubicBezTo>
                  <a:pt x="14" y="31"/>
                  <a:pt x="14" y="30"/>
                  <a:pt x="14" y="30"/>
                </a:cubicBezTo>
                <a:cubicBezTo>
                  <a:pt x="16" y="29"/>
                  <a:pt x="16" y="29"/>
                  <a:pt x="16" y="29"/>
                </a:cubicBezTo>
                <a:cubicBezTo>
                  <a:pt x="16" y="28"/>
                  <a:pt x="16" y="27"/>
                  <a:pt x="17" y="26"/>
                </a:cubicBezTo>
                <a:cubicBezTo>
                  <a:pt x="18" y="25"/>
                  <a:pt x="19" y="25"/>
                  <a:pt x="20" y="25"/>
                </a:cubicBezTo>
                <a:lnTo>
                  <a:pt x="28" y="16"/>
                </a:lnTo>
                <a:close/>
                <a:moveTo>
                  <a:pt x="73" y="65"/>
                </a:moveTo>
                <a:cubicBezTo>
                  <a:pt x="73" y="63"/>
                  <a:pt x="72" y="61"/>
                  <a:pt x="71" y="60"/>
                </a:cubicBezTo>
                <a:cubicBezTo>
                  <a:pt x="29" y="19"/>
                  <a:pt x="29" y="19"/>
                  <a:pt x="29" y="19"/>
                </a:cubicBezTo>
                <a:cubicBezTo>
                  <a:pt x="23" y="24"/>
                  <a:pt x="23" y="24"/>
                  <a:pt x="23" y="24"/>
                </a:cubicBezTo>
                <a:cubicBezTo>
                  <a:pt x="64" y="66"/>
                  <a:pt x="64" y="66"/>
                  <a:pt x="64" y="66"/>
                </a:cubicBezTo>
                <a:cubicBezTo>
                  <a:pt x="67" y="69"/>
                  <a:pt x="70" y="70"/>
                  <a:pt x="72" y="68"/>
                </a:cubicBezTo>
                <a:cubicBezTo>
                  <a:pt x="73" y="67"/>
                  <a:pt x="73" y="66"/>
                  <a:pt x="73" y="65"/>
                </a:cubicBezTo>
                <a:close/>
                <a:moveTo>
                  <a:pt x="38" y="47"/>
                </a:moveTo>
                <a:cubicBezTo>
                  <a:pt x="38" y="48"/>
                  <a:pt x="39" y="50"/>
                  <a:pt x="38" y="51"/>
                </a:cubicBezTo>
                <a:cubicBezTo>
                  <a:pt x="28" y="60"/>
                  <a:pt x="28" y="60"/>
                  <a:pt x="28" y="60"/>
                </a:cubicBezTo>
                <a:cubicBezTo>
                  <a:pt x="19" y="70"/>
                  <a:pt x="19" y="70"/>
                  <a:pt x="19" y="70"/>
                </a:cubicBezTo>
                <a:cubicBezTo>
                  <a:pt x="18" y="71"/>
                  <a:pt x="17" y="71"/>
                  <a:pt x="16" y="71"/>
                </a:cubicBezTo>
                <a:cubicBezTo>
                  <a:pt x="14" y="71"/>
                  <a:pt x="12" y="70"/>
                  <a:pt x="10" y="68"/>
                </a:cubicBezTo>
                <a:cubicBezTo>
                  <a:pt x="7" y="65"/>
                  <a:pt x="7" y="65"/>
                  <a:pt x="7" y="65"/>
                </a:cubicBezTo>
                <a:cubicBezTo>
                  <a:pt x="4" y="62"/>
                  <a:pt x="4" y="62"/>
                  <a:pt x="4" y="62"/>
                </a:cubicBezTo>
                <a:cubicBezTo>
                  <a:pt x="2" y="61"/>
                  <a:pt x="2" y="59"/>
                  <a:pt x="1" y="58"/>
                </a:cubicBezTo>
                <a:cubicBezTo>
                  <a:pt x="1" y="56"/>
                  <a:pt x="1" y="54"/>
                  <a:pt x="2" y="53"/>
                </a:cubicBezTo>
                <a:cubicBezTo>
                  <a:pt x="12" y="44"/>
                  <a:pt x="12" y="44"/>
                  <a:pt x="12" y="44"/>
                </a:cubicBezTo>
                <a:cubicBezTo>
                  <a:pt x="21" y="35"/>
                  <a:pt x="21" y="35"/>
                  <a:pt x="21" y="35"/>
                </a:cubicBezTo>
                <a:cubicBezTo>
                  <a:pt x="22" y="34"/>
                  <a:pt x="22" y="34"/>
                  <a:pt x="23" y="34"/>
                </a:cubicBezTo>
                <a:cubicBezTo>
                  <a:pt x="24" y="34"/>
                  <a:pt x="25" y="34"/>
                  <a:pt x="25" y="34"/>
                </a:cubicBezTo>
                <a:cubicBezTo>
                  <a:pt x="25" y="34"/>
                  <a:pt x="26" y="34"/>
                  <a:pt x="26" y="34"/>
                </a:cubicBezTo>
                <a:cubicBezTo>
                  <a:pt x="28" y="37"/>
                  <a:pt x="28" y="37"/>
                  <a:pt x="28" y="37"/>
                </a:cubicBezTo>
                <a:cubicBezTo>
                  <a:pt x="28" y="37"/>
                  <a:pt x="28" y="37"/>
                  <a:pt x="28" y="37"/>
                </a:cubicBezTo>
                <a:cubicBezTo>
                  <a:pt x="27" y="38"/>
                  <a:pt x="26" y="37"/>
                  <a:pt x="25" y="37"/>
                </a:cubicBezTo>
                <a:cubicBezTo>
                  <a:pt x="24" y="37"/>
                  <a:pt x="24" y="37"/>
                  <a:pt x="23" y="37"/>
                </a:cubicBezTo>
                <a:cubicBezTo>
                  <a:pt x="4" y="56"/>
                  <a:pt x="4" y="56"/>
                  <a:pt x="4" y="56"/>
                </a:cubicBezTo>
                <a:cubicBezTo>
                  <a:pt x="4" y="56"/>
                  <a:pt x="4" y="56"/>
                  <a:pt x="4" y="57"/>
                </a:cubicBezTo>
                <a:cubicBezTo>
                  <a:pt x="5" y="58"/>
                  <a:pt x="5" y="59"/>
                  <a:pt x="6" y="60"/>
                </a:cubicBezTo>
                <a:cubicBezTo>
                  <a:pt x="6" y="60"/>
                  <a:pt x="7" y="61"/>
                  <a:pt x="7" y="61"/>
                </a:cubicBezTo>
                <a:cubicBezTo>
                  <a:pt x="28" y="40"/>
                  <a:pt x="28" y="40"/>
                  <a:pt x="28" y="40"/>
                </a:cubicBezTo>
                <a:cubicBezTo>
                  <a:pt x="28" y="40"/>
                  <a:pt x="29" y="40"/>
                  <a:pt x="29" y="40"/>
                </a:cubicBezTo>
                <a:cubicBezTo>
                  <a:pt x="32" y="43"/>
                  <a:pt x="32" y="43"/>
                  <a:pt x="32" y="43"/>
                </a:cubicBezTo>
                <a:cubicBezTo>
                  <a:pt x="32" y="44"/>
                  <a:pt x="32" y="44"/>
                  <a:pt x="32" y="45"/>
                </a:cubicBezTo>
                <a:cubicBezTo>
                  <a:pt x="11" y="65"/>
                  <a:pt x="11" y="65"/>
                  <a:pt x="11" y="65"/>
                </a:cubicBezTo>
                <a:cubicBezTo>
                  <a:pt x="12" y="66"/>
                  <a:pt x="12" y="66"/>
                  <a:pt x="12" y="66"/>
                </a:cubicBezTo>
                <a:cubicBezTo>
                  <a:pt x="13" y="67"/>
                  <a:pt x="15" y="68"/>
                  <a:pt x="16" y="68"/>
                </a:cubicBezTo>
                <a:cubicBezTo>
                  <a:pt x="16" y="68"/>
                  <a:pt x="17" y="68"/>
                  <a:pt x="17" y="68"/>
                </a:cubicBezTo>
                <a:cubicBezTo>
                  <a:pt x="35" y="49"/>
                  <a:pt x="35" y="49"/>
                  <a:pt x="35" y="49"/>
                </a:cubicBezTo>
                <a:cubicBezTo>
                  <a:pt x="35" y="49"/>
                  <a:pt x="35" y="48"/>
                  <a:pt x="35" y="48"/>
                </a:cubicBezTo>
                <a:cubicBezTo>
                  <a:pt x="35" y="47"/>
                  <a:pt x="35" y="46"/>
                  <a:pt x="35" y="45"/>
                </a:cubicBezTo>
                <a:cubicBezTo>
                  <a:pt x="35" y="44"/>
                  <a:pt x="35" y="44"/>
                  <a:pt x="35" y="44"/>
                </a:cubicBezTo>
                <a:cubicBezTo>
                  <a:pt x="38" y="47"/>
                  <a:pt x="38" y="47"/>
                  <a:pt x="38" y="47"/>
                </a:cubicBezTo>
                <a:cubicBezTo>
                  <a:pt x="38" y="47"/>
                  <a:pt x="38" y="47"/>
                  <a:pt x="38" y="47"/>
                </a:cubicBezTo>
                <a:close/>
                <a:moveTo>
                  <a:pt x="10" y="64"/>
                </a:moveTo>
                <a:cubicBezTo>
                  <a:pt x="30" y="44"/>
                  <a:pt x="30" y="44"/>
                  <a:pt x="30" y="44"/>
                </a:cubicBezTo>
                <a:cubicBezTo>
                  <a:pt x="28" y="42"/>
                  <a:pt x="28" y="42"/>
                  <a:pt x="28" y="42"/>
                </a:cubicBezTo>
                <a:cubicBezTo>
                  <a:pt x="8" y="62"/>
                  <a:pt x="8" y="62"/>
                  <a:pt x="8" y="62"/>
                </a:cubicBezTo>
                <a:cubicBezTo>
                  <a:pt x="9" y="63"/>
                  <a:pt x="9" y="63"/>
                  <a:pt x="10" y="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Freeform 27"/>
          <p:cNvSpPr>
            <a:spLocks noEditPoints="1"/>
          </p:cNvSpPr>
          <p:nvPr/>
        </p:nvSpPr>
        <p:spPr bwMode="auto">
          <a:xfrm>
            <a:off x="5499837" y="4823437"/>
            <a:ext cx="285775" cy="295043"/>
          </a:xfrm>
          <a:custGeom>
            <a:avLst/>
            <a:gdLst>
              <a:gd name="T0" fmla="*/ 27 w 78"/>
              <a:gd name="T1" fmla="*/ 53 h 78"/>
              <a:gd name="T2" fmla="*/ 27 w 78"/>
              <a:gd name="T3" fmla="*/ 25 h 78"/>
              <a:gd name="T4" fmla="*/ 22 w 78"/>
              <a:gd name="T5" fmla="*/ 29 h 78"/>
              <a:gd name="T6" fmla="*/ 49 w 78"/>
              <a:gd name="T7" fmla="*/ 55 h 78"/>
              <a:gd name="T8" fmla="*/ 53 w 78"/>
              <a:gd name="T9" fmla="*/ 50 h 78"/>
              <a:gd name="T10" fmla="*/ 25 w 78"/>
              <a:gd name="T11" fmla="*/ 25 h 78"/>
              <a:gd name="T12" fmla="*/ 53 w 78"/>
              <a:gd name="T13" fmla="*/ 56 h 78"/>
              <a:gd name="T14" fmla="*/ 55 w 78"/>
              <a:gd name="T15" fmla="*/ 54 h 78"/>
              <a:gd name="T16" fmla="*/ 49 w 78"/>
              <a:gd name="T17" fmla="*/ 25 h 78"/>
              <a:gd name="T18" fmla="*/ 49 w 78"/>
              <a:gd name="T19" fmla="*/ 40 h 78"/>
              <a:gd name="T20" fmla="*/ 28 w 78"/>
              <a:gd name="T21" fmla="*/ 41 h 78"/>
              <a:gd name="T22" fmla="*/ 49 w 78"/>
              <a:gd name="T23" fmla="*/ 42 h 78"/>
              <a:gd name="T24" fmla="*/ 57 w 78"/>
              <a:gd name="T25" fmla="*/ 25 h 78"/>
              <a:gd name="T26" fmla="*/ 30 w 78"/>
              <a:gd name="T27" fmla="*/ 41 h 78"/>
              <a:gd name="T28" fmla="*/ 33 w 78"/>
              <a:gd name="T29" fmla="*/ 43 h 78"/>
              <a:gd name="T30" fmla="*/ 53 w 78"/>
              <a:gd name="T31" fmla="*/ 23 h 78"/>
              <a:gd name="T32" fmla="*/ 76 w 78"/>
              <a:gd name="T33" fmla="*/ 31 h 78"/>
              <a:gd name="T34" fmla="*/ 67 w 78"/>
              <a:gd name="T35" fmla="*/ 28 h 78"/>
              <a:gd name="T36" fmla="*/ 78 w 78"/>
              <a:gd name="T37" fmla="*/ 21 h 78"/>
              <a:gd name="T38" fmla="*/ 59 w 78"/>
              <a:gd name="T39" fmla="*/ 11 h 78"/>
              <a:gd name="T40" fmla="*/ 56 w 78"/>
              <a:gd name="T41" fmla="*/ 1 h 78"/>
              <a:gd name="T42" fmla="*/ 50 w 78"/>
              <a:gd name="T43" fmla="*/ 1 h 78"/>
              <a:gd name="T44" fmla="*/ 47 w 78"/>
              <a:gd name="T45" fmla="*/ 11 h 78"/>
              <a:gd name="T46" fmla="*/ 39 w 78"/>
              <a:gd name="T47" fmla="*/ 0 h 78"/>
              <a:gd name="T48" fmla="*/ 31 w 78"/>
              <a:gd name="T49" fmla="*/ 11 h 78"/>
              <a:gd name="T50" fmla="*/ 28 w 78"/>
              <a:gd name="T51" fmla="*/ 1 h 78"/>
              <a:gd name="T52" fmla="*/ 22 w 78"/>
              <a:gd name="T53" fmla="*/ 1 h 78"/>
              <a:gd name="T54" fmla="*/ 19 w 78"/>
              <a:gd name="T55" fmla="*/ 11 h 78"/>
              <a:gd name="T56" fmla="*/ 0 w 78"/>
              <a:gd name="T57" fmla="*/ 21 h 78"/>
              <a:gd name="T58" fmla="*/ 11 w 78"/>
              <a:gd name="T59" fmla="*/ 28 h 78"/>
              <a:gd name="T60" fmla="*/ 1 w 78"/>
              <a:gd name="T61" fmla="*/ 31 h 78"/>
              <a:gd name="T62" fmla="*/ 1 w 78"/>
              <a:gd name="T63" fmla="*/ 37 h 78"/>
              <a:gd name="T64" fmla="*/ 11 w 78"/>
              <a:gd name="T65" fmla="*/ 40 h 78"/>
              <a:gd name="T66" fmla="*/ 0 w 78"/>
              <a:gd name="T67" fmla="*/ 48 h 78"/>
              <a:gd name="T68" fmla="*/ 11 w 78"/>
              <a:gd name="T69" fmla="*/ 56 h 78"/>
              <a:gd name="T70" fmla="*/ 1 w 78"/>
              <a:gd name="T71" fmla="*/ 59 h 78"/>
              <a:gd name="T72" fmla="*/ 19 w 78"/>
              <a:gd name="T73" fmla="*/ 76 h 78"/>
              <a:gd name="T74" fmla="*/ 22 w 78"/>
              <a:gd name="T75" fmla="*/ 67 h 78"/>
              <a:gd name="T76" fmla="*/ 30 w 78"/>
              <a:gd name="T77" fmla="*/ 78 h 78"/>
              <a:gd name="T78" fmla="*/ 37 w 78"/>
              <a:gd name="T79" fmla="*/ 67 h 78"/>
              <a:gd name="T80" fmla="*/ 40 w 78"/>
              <a:gd name="T81" fmla="*/ 76 h 78"/>
              <a:gd name="T82" fmla="*/ 47 w 78"/>
              <a:gd name="T83" fmla="*/ 76 h 78"/>
              <a:gd name="T84" fmla="*/ 50 w 78"/>
              <a:gd name="T85" fmla="*/ 67 h 78"/>
              <a:gd name="T86" fmla="*/ 57 w 78"/>
              <a:gd name="T87" fmla="*/ 78 h 78"/>
              <a:gd name="T88" fmla="*/ 67 w 78"/>
              <a:gd name="T89" fmla="*/ 59 h 78"/>
              <a:gd name="T90" fmla="*/ 76 w 78"/>
              <a:gd name="T91" fmla="*/ 56 h 78"/>
              <a:gd name="T92" fmla="*/ 76 w 78"/>
              <a:gd name="T93" fmla="*/ 49 h 78"/>
              <a:gd name="T94" fmla="*/ 67 w 78"/>
              <a:gd name="T95" fmla="*/ 46 h 78"/>
              <a:gd name="T96" fmla="*/ 78 w 78"/>
              <a:gd name="T97" fmla="*/ 39 h 78"/>
              <a:gd name="T98" fmla="*/ 67 w 78"/>
              <a:gd name="T99" fmla="*/ 31 h 78"/>
              <a:gd name="T100" fmla="*/ 58 w 78"/>
              <a:gd name="T101" fmla="*/ 64 h 78"/>
              <a:gd name="T102" fmla="*/ 14 w 78"/>
              <a:gd name="T103" fmla="*/ 20 h 78"/>
              <a:gd name="T104" fmla="*/ 64 w 78"/>
              <a:gd name="T105" fmla="*/ 20 h 78"/>
              <a:gd name="T106" fmla="*/ 21 w 78"/>
              <a:gd name="T107" fmla="*/ 16 h 78"/>
              <a:gd name="T108" fmla="*/ 21 w 78"/>
              <a:gd name="T109" fmla="*/ 62 h 78"/>
              <a:gd name="T110" fmla="*/ 62 w 78"/>
              <a:gd name="T111" fmla="*/ 21 h 78"/>
              <a:gd name="T112" fmla="*/ 57 w 78"/>
              <a:gd name="T113" fmla="*/ 60 h 78"/>
              <a:gd name="T114" fmla="*/ 18 w 78"/>
              <a:gd name="T115" fmla="*/ 21 h 78"/>
              <a:gd name="T116" fmla="*/ 60 w 78"/>
              <a:gd name="T117" fmla="*/ 21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8" h="78">
                <a:moveTo>
                  <a:pt x="53" y="50"/>
                </a:moveTo>
                <a:cubicBezTo>
                  <a:pt x="51" y="50"/>
                  <a:pt x="50" y="51"/>
                  <a:pt x="49" y="53"/>
                </a:cubicBezTo>
                <a:cubicBezTo>
                  <a:pt x="27" y="53"/>
                  <a:pt x="27" y="53"/>
                  <a:pt x="27" y="53"/>
                </a:cubicBezTo>
                <a:cubicBezTo>
                  <a:pt x="26" y="53"/>
                  <a:pt x="24" y="52"/>
                  <a:pt x="24" y="50"/>
                </a:cubicBezTo>
                <a:cubicBezTo>
                  <a:pt x="24" y="29"/>
                  <a:pt x="24" y="29"/>
                  <a:pt x="24" y="29"/>
                </a:cubicBezTo>
                <a:cubicBezTo>
                  <a:pt x="26" y="29"/>
                  <a:pt x="27" y="27"/>
                  <a:pt x="27" y="25"/>
                </a:cubicBezTo>
                <a:cubicBezTo>
                  <a:pt x="27" y="23"/>
                  <a:pt x="26" y="21"/>
                  <a:pt x="23" y="21"/>
                </a:cubicBezTo>
                <a:cubicBezTo>
                  <a:pt x="21" y="21"/>
                  <a:pt x="19" y="23"/>
                  <a:pt x="19" y="25"/>
                </a:cubicBezTo>
                <a:cubicBezTo>
                  <a:pt x="19" y="27"/>
                  <a:pt x="21" y="29"/>
                  <a:pt x="22" y="29"/>
                </a:cubicBezTo>
                <a:cubicBezTo>
                  <a:pt x="22" y="50"/>
                  <a:pt x="22" y="50"/>
                  <a:pt x="22" y="50"/>
                </a:cubicBezTo>
                <a:cubicBezTo>
                  <a:pt x="22" y="53"/>
                  <a:pt x="25" y="55"/>
                  <a:pt x="27" y="55"/>
                </a:cubicBezTo>
                <a:cubicBezTo>
                  <a:pt x="49" y="55"/>
                  <a:pt x="49" y="55"/>
                  <a:pt x="49" y="55"/>
                </a:cubicBezTo>
                <a:cubicBezTo>
                  <a:pt x="50" y="57"/>
                  <a:pt x="51" y="58"/>
                  <a:pt x="53" y="58"/>
                </a:cubicBezTo>
                <a:cubicBezTo>
                  <a:pt x="55" y="58"/>
                  <a:pt x="57" y="56"/>
                  <a:pt x="57" y="54"/>
                </a:cubicBezTo>
                <a:cubicBezTo>
                  <a:pt x="57" y="52"/>
                  <a:pt x="55" y="50"/>
                  <a:pt x="53" y="50"/>
                </a:cubicBezTo>
                <a:close/>
                <a:moveTo>
                  <a:pt x="21" y="25"/>
                </a:moveTo>
                <a:cubicBezTo>
                  <a:pt x="21" y="24"/>
                  <a:pt x="22" y="23"/>
                  <a:pt x="23" y="23"/>
                </a:cubicBezTo>
                <a:cubicBezTo>
                  <a:pt x="25" y="23"/>
                  <a:pt x="25" y="24"/>
                  <a:pt x="25" y="25"/>
                </a:cubicBezTo>
                <a:cubicBezTo>
                  <a:pt x="25" y="26"/>
                  <a:pt x="25" y="27"/>
                  <a:pt x="23" y="27"/>
                </a:cubicBezTo>
                <a:cubicBezTo>
                  <a:pt x="22" y="27"/>
                  <a:pt x="21" y="26"/>
                  <a:pt x="21" y="25"/>
                </a:cubicBezTo>
                <a:close/>
                <a:moveTo>
                  <a:pt x="53" y="56"/>
                </a:moveTo>
                <a:cubicBezTo>
                  <a:pt x="52" y="56"/>
                  <a:pt x="51" y="55"/>
                  <a:pt x="51" y="54"/>
                </a:cubicBezTo>
                <a:cubicBezTo>
                  <a:pt x="51" y="53"/>
                  <a:pt x="52" y="52"/>
                  <a:pt x="53" y="52"/>
                </a:cubicBezTo>
                <a:cubicBezTo>
                  <a:pt x="54" y="52"/>
                  <a:pt x="55" y="53"/>
                  <a:pt x="55" y="54"/>
                </a:cubicBezTo>
                <a:cubicBezTo>
                  <a:pt x="55" y="55"/>
                  <a:pt x="54" y="56"/>
                  <a:pt x="53" y="56"/>
                </a:cubicBezTo>
                <a:close/>
                <a:moveTo>
                  <a:pt x="53" y="21"/>
                </a:moveTo>
                <a:cubicBezTo>
                  <a:pt x="51" y="21"/>
                  <a:pt x="49" y="23"/>
                  <a:pt x="49" y="25"/>
                </a:cubicBezTo>
                <a:cubicBezTo>
                  <a:pt x="49" y="27"/>
                  <a:pt x="50" y="28"/>
                  <a:pt x="52" y="29"/>
                </a:cubicBezTo>
                <a:cubicBezTo>
                  <a:pt x="52" y="37"/>
                  <a:pt x="52" y="37"/>
                  <a:pt x="52" y="37"/>
                </a:cubicBezTo>
                <a:cubicBezTo>
                  <a:pt x="52" y="39"/>
                  <a:pt x="51" y="40"/>
                  <a:pt x="49" y="40"/>
                </a:cubicBezTo>
                <a:cubicBezTo>
                  <a:pt x="36" y="40"/>
                  <a:pt x="36" y="40"/>
                  <a:pt x="36" y="40"/>
                </a:cubicBezTo>
                <a:cubicBezTo>
                  <a:pt x="36" y="39"/>
                  <a:pt x="34" y="37"/>
                  <a:pt x="33" y="37"/>
                </a:cubicBezTo>
                <a:cubicBezTo>
                  <a:pt x="30" y="37"/>
                  <a:pt x="28" y="39"/>
                  <a:pt x="28" y="41"/>
                </a:cubicBezTo>
                <a:cubicBezTo>
                  <a:pt x="28" y="44"/>
                  <a:pt x="30" y="45"/>
                  <a:pt x="33" y="45"/>
                </a:cubicBezTo>
                <a:cubicBezTo>
                  <a:pt x="34" y="45"/>
                  <a:pt x="36" y="44"/>
                  <a:pt x="36" y="42"/>
                </a:cubicBezTo>
                <a:cubicBezTo>
                  <a:pt x="49" y="42"/>
                  <a:pt x="49" y="42"/>
                  <a:pt x="49" y="42"/>
                </a:cubicBezTo>
                <a:cubicBezTo>
                  <a:pt x="52" y="42"/>
                  <a:pt x="54" y="40"/>
                  <a:pt x="54" y="37"/>
                </a:cubicBezTo>
                <a:cubicBezTo>
                  <a:pt x="54" y="29"/>
                  <a:pt x="54" y="29"/>
                  <a:pt x="54" y="29"/>
                </a:cubicBezTo>
                <a:cubicBezTo>
                  <a:pt x="56" y="29"/>
                  <a:pt x="57" y="27"/>
                  <a:pt x="57" y="25"/>
                </a:cubicBezTo>
                <a:cubicBezTo>
                  <a:pt x="57" y="23"/>
                  <a:pt x="55" y="21"/>
                  <a:pt x="53" y="21"/>
                </a:cubicBezTo>
                <a:close/>
                <a:moveTo>
                  <a:pt x="33" y="43"/>
                </a:moveTo>
                <a:cubicBezTo>
                  <a:pt x="31" y="43"/>
                  <a:pt x="30" y="42"/>
                  <a:pt x="30" y="41"/>
                </a:cubicBezTo>
                <a:cubicBezTo>
                  <a:pt x="30" y="40"/>
                  <a:pt x="31" y="39"/>
                  <a:pt x="33" y="39"/>
                </a:cubicBezTo>
                <a:cubicBezTo>
                  <a:pt x="34" y="39"/>
                  <a:pt x="35" y="40"/>
                  <a:pt x="35" y="41"/>
                </a:cubicBezTo>
                <a:cubicBezTo>
                  <a:pt x="35" y="42"/>
                  <a:pt x="34" y="43"/>
                  <a:pt x="33" y="43"/>
                </a:cubicBezTo>
                <a:close/>
                <a:moveTo>
                  <a:pt x="53" y="27"/>
                </a:moveTo>
                <a:cubicBezTo>
                  <a:pt x="52" y="27"/>
                  <a:pt x="51" y="26"/>
                  <a:pt x="51" y="25"/>
                </a:cubicBezTo>
                <a:cubicBezTo>
                  <a:pt x="51" y="24"/>
                  <a:pt x="52" y="23"/>
                  <a:pt x="53" y="23"/>
                </a:cubicBezTo>
                <a:cubicBezTo>
                  <a:pt x="54" y="23"/>
                  <a:pt x="55" y="24"/>
                  <a:pt x="55" y="25"/>
                </a:cubicBezTo>
                <a:cubicBezTo>
                  <a:pt x="55" y="26"/>
                  <a:pt x="54" y="27"/>
                  <a:pt x="53" y="27"/>
                </a:cubicBezTo>
                <a:close/>
                <a:moveTo>
                  <a:pt x="76" y="31"/>
                </a:moveTo>
                <a:cubicBezTo>
                  <a:pt x="77" y="31"/>
                  <a:pt x="78" y="31"/>
                  <a:pt x="78" y="30"/>
                </a:cubicBezTo>
                <a:cubicBezTo>
                  <a:pt x="78" y="29"/>
                  <a:pt x="77" y="28"/>
                  <a:pt x="76" y="28"/>
                </a:cubicBezTo>
                <a:cubicBezTo>
                  <a:pt x="67" y="28"/>
                  <a:pt x="67" y="28"/>
                  <a:pt x="67" y="28"/>
                </a:cubicBezTo>
                <a:cubicBezTo>
                  <a:pt x="67" y="22"/>
                  <a:pt x="67" y="22"/>
                  <a:pt x="67" y="22"/>
                </a:cubicBezTo>
                <a:cubicBezTo>
                  <a:pt x="76" y="22"/>
                  <a:pt x="76" y="22"/>
                  <a:pt x="76" y="22"/>
                </a:cubicBezTo>
                <a:cubicBezTo>
                  <a:pt x="77" y="22"/>
                  <a:pt x="78" y="22"/>
                  <a:pt x="78" y="21"/>
                </a:cubicBezTo>
                <a:cubicBezTo>
                  <a:pt x="78" y="20"/>
                  <a:pt x="77" y="19"/>
                  <a:pt x="76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6" y="15"/>
                  <a:pt x="63" y="11"/>
                  <a:pt x="59" y="11"/>
                </a:cubicBezTo>
                <a:cubicBezTo>
                  <a:pt x="59" y="1"/>
                  <a:pt x="59" y="1"/>
                  <a:pt x="59" y="1"/>
                </a:cubicBezTo>
                <a:cubicBezTo>
                  <a:pt x="59" y="1"/>
                  <a:pt x="58" y="0"/>
                  <a:pt x="57" y="0"/>
                </a:cubicBezTo>
                <a:cubicBezTo>
                  <a:pt x="56" y="0"/>
                  <a:pt x="56" y="1"/>
                  <a:pt x="56" y="1"/>
                </a:cubicBezTo>
                <a:cubicBezTo>
                  <a:pt x="56" y="11"/>
                  <a:pt x="56" y="11"/>
                  <a:pt x="56" y="11"/>
                </a:cubicBezTo>
                <a:cubicBezTo>
                  <a:pt x="50" y="11"/>
                  <a:pt x="50" y="11"/>
                  <a:pt x="50" y="11"/>
                </a:cubicBezTo>
                <a:cubicBezTo>
                  <a:pt x="50" y="1"/>
                  <a:pt x="50" y="1"/>
                  <a:pt x="50" y="1"/>
                </a:cubicBezTo>
                <a:cubicBezTo>
                  <a:pt x="50" y="1"/>
                  <a:pt x="49" y="0"/>
                  <a:pt x="48" y="0"/>
                </a:cubicBezTo>
                <a:cubicBezTo>
                  <a:pt x="47" y="0"/>
                  <a:pt x="47" y="1"/>
                  <a:pt x="47" y="1"/>
                </a:cubicBezTo>
                <a:cubicBezTo>
                  <a:pt x="47" y="11"/>
                  <a:pt x="47" y="11"/>
                  <a:pt x="47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"/>
                  <a:pt x="40" y="1"/>
                  <a:pt x="40" y="1"/>
                </a:cubicBezTo>
                <a:cubicBezTo>
                  <a:pt x="40" y="1"/>
                  <a:pt x="40" y="0"/>
                  <a:pt x="39" y="0"/>
                </a:cubicBezTo>
                <a:cubicBezTo>
                  <a:pt x="38" y="0"/>
                  <a:pt x="37" y="1"/>
                  <a:pt x="37" y="1"/>
                </a:cubicBezTo>
                <a:cubicBezTo>
                  <a:pt x="37" y="11"/>
                  <a:pt x="37" y="11"/>
                  <a:pt x="37" y="11"/>
                </a:cubicBezTo>
                <a:cubicBezTo>
                  <a:pt x="31" y="11"/>
                  <a:pt x="31" y="11"/>
                  <a:pt x="31" y="11"/>
                </a:cubicBezTo>
                <a:cubicBezTo>
                  <a:pt x="31" y="1"/>
                  <a:pt x="31" y="1"/>
                  <a:pt x="31" y="1"/>
                </a:cubicBezTo>
                <a:cubicBezTo>
                  <a:pt x="31" y="1"/>
                  <a:pt x="31" y="0"/>
                  <a:pt x="30" y="0"/>
                </a:cubicBezTo>
                <a:cubicBezTo>
                  <a:pt x="29" y="0"/>
                  <a:pt x="28" y="1"/>
                  <a:pt x="28" y="1"/>
                </a:cubicBezTo>
                <a:cubicBezTo>
                  <a:pt x="28" y="11"/>
                  <a:pt x="28" y="11"/>
                  <a:pt x="28" y="11"/>
                </a:cubicBezTo>
                <a:cubicBezTo>
                  <a:pt x="22" y="11"/>
                  <a:pt x="22" y="11"/>
                  <a:pt x="22" y="11"/>
                </a:cubicBezTo>
                <a:cubicBezTo>
                  <a:pt x="22" y="1"/>
                  <a:pt x="22" y="1"/>
                  <a:pt x="22" y="1"/>
                </a:cubicBezTo>
                <a:cubicBezTo>
                  <a:pt x="22" y="1"/>
                  <a:pt x="22" y="0"/>
                  <a:pt x="21" y="0"/>
                </a:cubicBezTo>
                <a:cubicBezTo>
                  <a:pt x="20" y="0"/>
                  <a:pt x="19" y="1"/>
                  <a:pt x="19" y="1"/>
                </a:cubicBezTo>
                <a:cubicBezTo>
                  <a:pt x="19" y="11"/>
                  <a:pt x="19" y="11"/>
                  <a:pt x="19" y="11"/>
                </a:cubicBezTo>
                <a:cubicBezTo>
                  <a:pt x="15" y="11"/>
                  <a:pt x="11" y="15"/>
                  <a:pt x="11" y="19"/>
                </a:cubicBezTo>
                <a:cubicBezTo>
                  <a:pt x="1" y="19"/>
                  <a:pt x="1" y="19"/>
                  <a:pt x="1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2"/>
                  <a:pt x="1" y="22"/>
                  <a:pt x="1" y="22"/>
                </a:cubicBezTo>
                <a:cubicBezTo>
                  <a:pt x="11" y="22"/>
                  <a:pt x="11" y="22"/>
                  <a:pt x="11" y="22"/>
                </a:cubicBezTo>
                <a:cubicBezTo>
                  <a:pt x="11" y="28"/>
                  <a:pt x="11" y="28"/>
                  <a:pt x="11" y="28"/>
                </a:cubicBezTo>
                <a:cubicBezTo>
                  <a:pt x="1" y="28"/>
                  <a:pt x="1" y="28"/>
                  <a:pt x="1" y="28"/>
                </a:cubicBezTo>
                <a:cubicBezTo>
                  <a:pt x="1" y="28"/>
                  <a:pt x="0" y="29"/>
                  <a:pt x="0" y="30"/>
                </a:cubicBezTo>
                <a:cubicBezTo>
                  <a:pt x="0" y="31"/>
                  <a:pt x="1" y="31"/>
                  <a:pt x="1" y="31"/>
                </a:cubicBezTo>
                <a:cubicBezTo>
                  <a:pt x="11" y="31"/>
                  <a:pt x="11" y="31"/>
                  <a:pt x="11" y="31"/>
                </a:cubicBezTo>
                <a:cubicBezTo>
                  <a:pt x="11" y="37"/>
                  <a:pt x="11" y="37"/>
                  <a:pt x="11" y="37"/>
                </a:cubicBezTo>
                <a:cubicBezTo>
                  <a:pt x="1" y="37"/>
                  <a:pt x="1" y="37"/>
                  <a:pt x="1" y="37"/>
                </a:cubicBezTo>
                <a:cubicBezTo>
                  <a:pt x="1" y="37"/>
                  <a:pt x="0" y="38"/>
                  <a:pt x="0" y="39"/>
                </a:cubicBezTo>
                <a:cubicBezTo>
                  <a:pt x="0" y="40"/>
                  <a:pt x="1" y="40"/>
                  <a:pt x="1" y="40"/>
                </a:cubicBezTo>
                <a:cubicBezTo>
                  <a:pt x="11" y="40"/>
                  <a:pt x="11" y="40"/>
                  <a:pt x="11" y="40"/>
                </a:cubicBezTo>
                <a:cubicBezTo>
                  <a:pt x="11" y="46"/>
                  <a:pt x="11" y="46"/>
                  <a:pt x="11" y="46"/>
                </a:cubicBezTo>
                <a:cubicBezTo>
                  <a:pt x="1" y="46"/>
                  <a:pt x="1" y="46"/>
                  <a:pt x="1" y="46"/>
                </a:cubicBezTo>
                <a:cubicBezTo>
                  <a:pt x="1" y="46"/>
                  <a:pt x="0" y="47"/>
                  <a:pt x="0" y="48"/>
                </a:cubicBezTo>
                <a:cubicBezTo>
                  <a:pt x="0" y="49"/>
                  <a:pt x="1" y="49"/>
                  <a:pt x="1" y="49"/>
                </a:cubicBezTo>
                <a:cubicBezTo>
                  <a:pt x="11" y="49"/>
                  <a:pt x="11" y="49"/>
                  <a:pt x="11" y="49"/>
                </a:cubicBezTo>
                <a:cubicBezTo>
                  <a:pt x="11" y="56"/>
                  <a:pt x="11" y="56"/>
                  <a:pt x="11" y="56"/>
                </a:cubicBezTo>
                <a:cubicBezTo>
                  <a:pt x="1" y="56"/>
                  <a:pt x="1" y="56"/>
                  <a:pt x="1" y="56"/>
                </a:cubicBezTo>
                <a:cubicBezTo>
                  <a:pt x="1" y="56"/>
                  <a:pt x="0" y="56"/>
                  <a:pt x="0" y="57"/>
                </a:cubicBezTo>
                <a:cubicBezTo>
                  <a:pt x="0" y="58"/>
                  <a:pt x="1" y="59"/>
                  <a:pt x="1" y="59"/>
                </a:cubicBezTo>
                <a:cubicBezTo>
                  <a:pt x="11" y="59"/>
                  <a:pt x="11" y="59"/>
                  <a:pt x="11" y="59"/>
                </a:cubicBezTo>
                <a:cubicBezTo>
                  <a:pt x="11" y="63"/>
                  <a:pt x="15" y="66"/>
                  <a:pt x="19" y="67"/>
                </a:cubicBezTo>
                <a:cubicBezTo>
                  <a:pt x="19" y="76"/>
                  <a:pt x="19" y="76"/>
                  <a:pt x="19" y="76"/>
                </a:cubicBezTo>
                <a:cubicBezTo>
                  <a:pt x="19" y="77"/>
                  <a:pt x="20" y="78"/>
                  <a:pt x="21" y="78"/>
                </a:cubicBezTo>
                <a:cubicBezTo>
                  <a:pt x="22" y="78"/>
                  <a:pt x="22" y="77"/>
                  <a:pt x="22" y="76"/>
                </a:cubicBezTo>
                <a:cubicBezTo>
                  <a:pt x="22" y="67"/>
                  <a:pt x="22" y="67"/>
                  <a:pt x="22" y="67"/>
                </a:cubicBezTo>
                <a:cubicBezTo>
                  <a:pt x="28" y="67"/>
                  <a:pt x="28" y="67"/>
                  <a:pt x="28" y="67"/>
                </a:cubicBezTo>
                <a:cubicBezTo>
                  <a:pt x="28" y="76"/>
                  <a:pt x="28" y="76"/>
                  <a:pt x="28" y="76"/>
                </a:cubicBezTo>
                <a:cubicBezTo>
                  <a:pt x="28" y="77"/>
                  <a:pt x="29" y="78"/>
                  <a:pt x="30" y="78"/>
                </a:cubicBezTo>
                <a:cubicBezTo>
                  <a:pt x="31" y="78"/>
                  <a:pt x="31" y="77"/>
                  <a:pt x="31" y="76"/>
                </a:cubicBezTo>
                <a:cubicBezTo>
                  <a:pt x="31" y="67"/>
                  <a:pt x="31" y="67"/>
                  <a:pt x="31" y="67"/>
                </a:cubicBezTo>
                <a:cubicBezTo>
                  <a:pt x="37" y="67"/>
                  <a:pt x="37" y="67"/>
                  <a:pt x="37" y="67"/>
                </a:cubicBezTo>
                <a:cubicBezTo>
                  <a:pt x="37" y="76"/>
                  <a:pt x="37" y="76"/>
                  <a:pt x="37" y="76"/>
                </a:cubicBezTo>
                <a:cubicBezTo>
                  <a:pt x="37" y="77"/>
                  <a:pt x="38" y="78"/>
                  <a:pt x="39" y="78"/>
                </a:cubicBezTo>
                <a:cubicBezTo>
                  <a:pt x="40" y="78"/>
                  <a:pt x="40" y="77"/>
                  <a:pt x="40" y="76"/>
                </a:cubicBezTo>
                <a:cubicBezTo>
                  <a:pt x="40" y="67"/>
                  <a:pt x="40" y="67"/>
                  <a:pt x="40" y="67"/>
                </a:cubicBezTo>
                <a:cubicBezTo>
                  <a:pt x="47" y="67"/>
                  <a:pt x="47" y="67"/>
                  <a:pt x="47" y="67"/>
                </a:cubicBezTo>
                <a:cubicBezTo>
                  <a:pt x="47" y="76"/>
                  <a:pt x="47" y="76"/>
                  <a:pt x="47" y="76"/>
                </a:cubicBezTo>
                <a:cubicBezTo>
                  <a:pt x="47" y="77"/>
                  <a:pt x="47" y="78"/>
                  <a:pt x="48" y="78"/>
                </a:cubicBezTo>
                <a:cubicBezTo>
                  <a:pt x="49" y="78"/>
                  <a:pt x="50" y="77"/>
                  <a:pt x="50" y="76"/>
                </a:cubicBezTo>
                <a:cubicBezTo>
                  <a:pt x="50" y="67"/>
                  <a:pt x="50" y="67"/>
                  <a:pt x="50" y="67"/>
                </a:cubicBezTo>
                <a:cubicBezTo>
                  <a:pt x="56" y="67"/>
                  <a:pt x="56" y="67"/>
                  <a:pt x="56" y="67"/>
                </a:cubicBezTo>
                <a:cubicBezTo>
                  <a:pt x="56" y="76"/>
                  <a:pt x="56" y="76"/>
                  <a:pt x="56" y="76"/>
                </a:cubicBezTo>
                <a:cubicBezTo>
                  <a:pt x="56" y="77"/>
                  <a:pt x="56" y="78"/>
                  <a:pt x="57" y="78"/>
                </a:cubicBezTo>
                <a:cubicBezTo>
                  <a:pt x="58" y="78"/>
                  <a:pt x="59" y="77"/>
                  <a:pt x="59" y="76"/>
                </a:cubicBezTo>
                <a:cubicBezTo>
                  <a:pt x="59" y="67"/>
                  <a:pt x="59" y="67"/>
                  <a:pt x="59" y="67"/>
                </a:cubicBezTo>
                <a:cubicBezTo>
                  <a:pt x="63" y="66"/>
                  <a:pt x="66" y="63"/>
                  <a:pt x="67" y="59"/>
                </a:cubicBezTo>
                <a:cubicBezTo>
                  <a:pt x="76" y="59"/>
                  <a:pt x="76" y="59"/>
                  <a:pt x="76" y="59"/>
                </a:cubicBezTo>
                <a:cubicBezTo>
                  <a:pt x="77" y="59"/>
                  <a:pt x="78" y="58"/>
                  <a:pt x="78" y="57"/>
                </a:cubicBezTo>
                <a:cubicBezTo>
                  <a:pt x="78" y="56"/>
                  <a:pt x="77" y="56"/>
                  <a:pt x="76" y="56"/>
                </a:cubicBezTo>
                <a:cubicBezTo>
                  <a:pt x="67" y="56"/>
                  <a:pt x="67" y="56"/>
                  <a:pt x="67" y="56"/>
                </a:cubicBezTo>
                <a:cubicBezTo>
                  <a:pt x="67" y="49"/>
                  <a:pt x="67" y="49"/>
                  <a:pt x="67" y="49"/>
                </a:cubicBezTo>
                <a:cubicBezTo>
                  <a:pt x="76" y="49"/>
                  <a:pt x="76" y="49"/>
                  <a:pt x="76" y="49"/>
                </a:cubicBezTo>
                <a:cubicBezTo>
                  <a:pt x="77" y="49"/>
                  <a:pt x="78" y="49"/>
                  <a:pt x="78" y="48"/>
                </a:cubicBezTo>
                <a:cubicBezTo>
                  <a:pt x="78" y="47"/>
                  <a:pt x="77" y="46"/>
                  <a:pt x="76" y="46"/>
                </a:cubicBezTo>
                <a:cubicBezTo>
                  <a:pt x="67" y="46"/>
                  <a:pt x="67" y="46"/>
                  <a:pt x="67" y="46"/>
                </a:cubicBezTo>
                <a:cubicBezTo>
                  <a:pt x="67" y="40"/>
                  <a:pt x="67" y="40"/>
                  <a:pt x="67" y="40"/>
                </a:cubicBezTo>
                <a:cubicBezTo>
                  <a:pt x="76" y="40"/>
                  <a:pt x="76" y="40"/>
                  <a:pt x="76" y="40"/>
                </a:cubicBezTo>
                <a:cubicBezTo>
                  <a:pt x="77" y="40"/>
                  <a:pt x="78" y="40"/>
                  <a:pt x="78" y="39"/>
                </a:cubicBezTo>
                <a:cubicBezTo>
                  <a:pt x="78" y="38"/>
                  <a:pt x="77" y="37"/>
                  <a:pt x="76" y="37"/>
                </a:cubicBezTo>
                <a:cubicBezTo>
                  <a:pt x="67" y="37"/>
                  <a:pt x="67" y="37"/>
                  <a:pt x="67" y="37"/>
                </a:cubicBezTo>
                <a:cubicBezTo>
                  <a:pt x="67" y="31"/>
                  <a:pt x="67" y="31"/>
                  <a:pt x="67" y="31"/>
                </a:cubicBezTo>
                <a:lnTo>
                  <a:pt x="76" y="31"/>
                </a:lnTo>
                <a:close/>
                <a:moveTo>
                  <a:pt x="64" y="57"/>
                </a:moveTo>
                <a:cubicBezTo>
                  <a:pt x="64" y="61"/>
                  <a:pt x="61" y="64"/>
                  <a:pt x="58" y="64"/>
                </a:cubicBezTo>
                <a:cubicBezTo>
                  <a:pt x="20" y="64"/>
                  <a:pt x="20" y="64"/>
                  <a:pt x="20" y="64"/>
                </a:cubicBezTo>
                <a:cubicBezTo>
                  <a:pt x="17" y="64"/>
                  <a:pt x="14" y="61"/>
                  <a:pt x="14" y="57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17"/>
                  <a:pt x="17" y="14"/>
                  <a:pt x="20" y="14"/>
                </a:cubicBezTo>
                <a:cubicBezTo>
                  <a:pt x="58" y="14"/>
                  <a:pt x="58" y="14"/>
                  <a:pt x="58" y="14"/>
                </a:cubicBezTo>
                <a:cubicBezTo>
                  <a:pt x="61" y="14"/>
                  <a:pt x="64" y="17"/>
                  <a:pt x="64" y="20"/>
                </a:cubicBezTo>
                <a:lnTo>
                  <a:pt x="64" y="57"/>
                </a:lnTo>
                <a:close/>
                <a:moveTo>
                  <a:pt x="57" y="16"/>
                </a:moveTo>
                <a:cubicBezTo>
                  <a:pt x="21" y="16"/>
                  <a:pt x="21" y="16"/>
                  <a:pt x="21" y="16"/>
                </a:cubicBezTo>
                <a:cubicBezTo>
                  <a:pt x="18" y="16"/>
                  <a:pt x="16" y="18"/>
                  <a:pt x="16" y="21"/>
                </a:cubicBezTo>
                <a:cubicBezTo>
                  <a:pt x="16" y="57"/>
                  <a:pt x="16" y="57"/>
                  <a:pt x="16" y="57"/>
                </a:cubicBezTo>
                <a:cubicBezTo>
                  <a:pt x="16" y="60"/>
                  <a:pt x="18" y="62"/>
                  <a:pt x="21" y="62"/>
                </a:cubicBezTo>
                <a:cubicBezTo>
                  <a:pt x="57" y="62"/>
                  <a:pt x="57" y="62"/>
                  <a:pt x="57" y="62"/>
                </a:cubicBezTo>
                <a:cubicBezTo>
                  <a:pt x="60" y="62"/>
                  <a:pt x="62" y="60"/>
                  <a:pt x="62" y="57"/>
                </a:cubicBezTo>
                <a:cubicBezTo>
                  <a:pt x="62" y="21"/>
                  <a:pt x="62" y="21"/>
                  <a:pt x="62" y="21"/>
                </a:cubicBezTo>
                <a:cubicBezTo>
                  <a:pt x="62" y="18"/>
                  <a:pt x="60" y="16"/>
                  <a:pt x="57" y="16"/>
                </a:cubicBezTo>
                <a:close/>
                <a:moveTo>
                  <a:pt x="60" y="57"/>
                </a:moveTo>
                <a:cubicBezTo>
                  <a:pt x="60" y="59"/>
                  <a:pt x="59" y="60"/>
                  <a:pt x="57" y="60"/>
                </a:cubicBezTo>
                <a:cubicBezTo>
                  <a:pt x="21" y="60"/>
                  <a:pt x="21" y="60"/>
                  <a:pt x="21" y="60"/>
                </a:cubicBezTo>
                <a:cubicBezTo>
                  <a:pt x="19" y="60"/>
                  <a:pt x="18" y="59"/>
                  <a:pt x="18" y="57"/>
                </a:cubicBezTo>
                <a:cubicBezTo>
                  <a:pt x="18" y="21"/>
                  <a:pt x="18" y="21"/>
                  <a:pt x="18" y="21"/>
                </a:cubicBezTo>
                <a:cubicBezTo>
                  <a:pt x="18" y="19"/>
                  <a:pt x="19" y="18"/>
                  <a:pt x="21" y="18"/>
                </a:cubicBezTo>
                <a:cubicBezTo>
                  <a:pt x="57" y="18"/>
                  <a:pt x="57" y="18"/>
                  <a:pt x="57" y="18"/>
                </a:cubicBezTo>
                <a:cubicBezTo>
                  <a:pt x="59" y="18"/>
                  <a:pt x="60" y="19"/>
                  <a:pt x="60" y="21"/>
                </a:cubicBezTo>
                <a:lnTo>
                  <a:pt x="60" y="5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Freeform 195"/>
          <p:cNvSpPr>
            <a:spLocks noEditPoints="1"/>
          </p:cNvSpPr>
          <p:nvPr/>
        </p:nvSpPr>
        <p:spPr bwMode="auto">
          <a:xfrm>
            <a:off x="6290122" y="4616482"/>
            <a:ext cx="297726" cy="269705"/>
          </a:xfrm>
          <a:custGeom>
            <a:avLst/>
            <a:gdLst>
              <a:gd name="T0" fmla="*/ 72 w 72"/>
              <a:gd name="T1" fmla="*/ 45 h 63"/>
              <a:gd name="T2" fmla="*/ 70 w 72"/>
              <a:gd name="T3" fmla="*/ 53 h 63"/>
              <a:gd name="T4" fmla="*/ 69 w 72"/>
              <a:gd name="T5" fmla="*/ 48 h 63"/>
              <a:gd name="T6" fmla="*/ 71 w 72"/>
              <a:gd name="T7" fmla="*/ 45 h 63"/>
              <a:gd name="T8" fmla="*/ 7 w 72"/>
              <a:gd name="T9" fmla="*/ 0 h 63"/>
              <a:gd name="T10" fmla="*/ 0 w 72"/>
              <a:gd name="T11" fmla="*/ 48 h 63"/>
              <a:gd name="T12" fmla="*/ 45 w 72"/>
              <a:gd name="T13" fmla="*/ 55 h 63"/>
              <a:gd name="T14" fmla="*/ 7 w 72"/>
              <a:gd name="T15" fmla="*/ 52 h 63"/>
              <a:gd name="T16" fmla="*/ 3 w 72"/>
              <a:gd name="T17" fmla="*/ 7 h 63"/>
              <a:gd name="T18" fmla="*/ 65 w 72"/>
              <a:gd name="T19" fmla="*/ 3 h 63"/>
              <a:gd name="T20" fmla="*/ 69 w 72"/>
              <a:gd name="T21" fmla="*/ 39 h 63"/>
              <a:gd name="T22" fmla="*/ 72 w 72"/>
              <a:gd name="T23" fmla="*/ 40 h 63"/>
              <a:gd name="T24" fmla="*/ 65 w 72"/>
              <a:gd name="T25" fmla="*/ 0 h 63"/>
              <a:gd name="T26" fmla="*/ 6 w 72"/>
              <a:gd name="T27" fmla="*/ 49 h 63"/>
              <a:gd name="T28" fmla="*/ 43 w 72"/>
              <a:gd name="T29" fmla="*/ 47 h 63"/>
              <a:gd name="T30" fmla="*/ 7 w 72"/>
              <a:gd name="T31" fmla="*/ 12 h 63"/>
              <a:gd name="T32" fmla="*/ 65 w 72"/>
              <a:gd name="T33" fmla="*/ 37 h 63"/>
              <a:gd name="T34" fmla="*/ 67 w 72"/>
              <a:gd name="T35" fmla="*/ 11 h 63"/>
              <a:gd name="T36" fmla="*/ 6 w 72"/>
              <a:gd name="T37" fmla="*/ 10 h 63"/>
              <a:gd name="T38" fmla="*/ 5 w 72"/>
              <a:gd name="T39" fmla="*/ 48 h 63"/>
              <a:gd name="T40" fmla="*/ 17 w 72"/>
              <a:gd name="T41" fmla="*/ 5 h 63"/>
              <a:gd name="T42" fmla="*/ 17 w 72"/>
              <a:gd name="T43" fmla="*/ 8 h 63"/>
              <a:gd name="T44" fmla="*/ 7 w 72"/>
              <a:gd name="T45" fmla="*/ 8 h 63"/>
              <a:gd name="T46" fmla="*/ 7 w 72"/>
              <a:gd name="T47" fmla="*/ 5 h 63"/>
              <a:gd name="T48" fmla="*/ 7 w 72"/>
              <a:gd name="T49" fmla="*/ 8 h 63"/>
              <a:gd name="T50" fmla="*/ 12 w 72"/>
              <a:gd name="T51" fmla="*/ 5 h 63"/>
              <a:gd name="T52" fmla="*/ 12 w 72"/>
              <a:gd name="T53" fmla="*/ 8 h 63"/>
              <a:gd name="T54" fmla="*/ 69 w 72"/>
              <a:gd name="T55" fmla="*/ 55 h 63"/>
              <a:gd name="T56" fmla="*/ 69 w 72"/>
              <a:gd name="T57" fmla="*/ 57 h 63"/>
              <a:gd name="T58" fmla="*/ 64 w 72"/>
              <a:gd name="T59" fmla="*/ 61 h 63"/>
              <a:gd name="T60" fmla="*/ 57 w 72"/>
              <a:gd name="T61" fmla="*/ 55 h 63"/>
              <a:gd name="T62" fmla="*/ 57 w 72"/>
              <a:gd name="T63" fmla="*/ 55 h 63"/>
              <a:gd name="T64" fmla="*/ 51 w 72"/>
              <a:gd name="T65" fmla="*/ 63 h 63"/>
              <a:gd name="T66" fmla="*/ 49 w 72"/>
              <a:gd name="T67" fmla="*/ 62 h 63"/>
              <a:gd name="T68" fmla="*/ 43 w 72"/>
              <a:gd name="T69" fmla="*/ 35 h 63"/>
              <a:gd name="T70" fmla="*/ 70 w 72"/>
              <a:gd name="T71" fmla="*/ 41 h 63"/>
              <a:gd name="T72" fmla="*/ 70 w 72"/>
              <a:gd name="T73" fmla="*/ 44 h 63"/>
              <a:gd name="T74" fmla="*/ 63 w 72"/>
              <a:gd name="T75" fmla="*/ 49 h 63"/>
              <a:gd name="T76" fmla="*/ 69 w 72"/>
              <a:gd name="T77" fmla="*/ 55 h 63"/>
              <a:gd name="T78" fmla="*/ 61 w 72"/>
              <a:gd name="T79" fmla="*/ 51 h 63"/>
              <a:gd name="T80" fmla="*/ 61 w 72"/>
              <a:gd name="T81" fmla="*/ 46 h 63"/>
              <a:gd name="T82" fmla="*/ 46 w 72"/>
              <a:gd name="T83" fmla="*/ 38 h 63"/>
              <a:gd name="T84" fmla="*/ 54 w 72"/>
              <a:gd name="T85" fmla="*/ 53 h 63"/>
              <a:gd name="T86" fmla="*/ 60 w 72"/>
              <a:gd name="T87" fmla="*/ 53 h 63"/>
              <a:gd name="T88" fmla="*/ 66 w 72"/>
              <a:gd name="T89" fmla="*/ 56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2" h="63">
                <a:moveTo>
                  <a:pt x="71" y="45"/>
                </a:moveTo>
                <a:cubicBezTo>
                  <a:pt x="72" y="45"/>
                  <a:pt x="72" y="45"/>
                  <a:pt x="72" y="45"/>
                </a:cubicBezTo>
                <a:cubicBezTo>
                  <a:pt x="72" y="48"/>
                  <a:pt x="72" y="48"/>
                  <a:pt x="72" y="48"/>
                </a:cubicBezTo>
                <a:cubicBezTo>
                  <a:pt x="72" y="50"/>
                  <a:pt x="71" y="52"/>
                  <a:pt x="70" y="53"/>
                </a:cubicBezTo>
                <a:cubicBezTo>
                  <a:pt x="68" y="51"/>
                  <a:pt x="68" y="51"/>
                  <a:pt x="68" y="51"/>
                </a:cubicBezTo>
                <a:cubicBezTo>
                  <a:pt x="69" y="50"/>
                  <a:pt x="69" y="49"/>
                  <a:pt x="69" y="48"/>
                </a:cubicBezTo>
                <a:cubicBezTo>
                  <a:pt x="69" y="47"/>
                  <a:pt x="69" y="47"/>
                  <a:pt x="69" y="47"/>
                </a:cubicBezTo>
                <a:lnTo>
                  <a:pt x="71" y="45"/>
                </a:lnTo>
                <a:close/>
                <a:moveTo>
                  <a:pt x="65" y="0"/>
                </a:moveTo>
                <a:cubicBezTo>
                  <a:pt x="7" y="0"/>
                  <a:pt x="7" y="0"/>
                  <a:pt x="7" y="0"/>
                </a:cubicBezTo>
                <a:cubicBezTo>
                  <a:pt x="3" y="0"/>
                  <a:pt x="0" y="3"/>
                  <a:pt x="0" y="7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52"/>
                  <a:pt x="3" y="55"/>
                  <a:pt x="7" y="55"/>
                </a:cubicBezTo>
                <a:cubicBezTo>
                  <a:pt x="45" y="55"/>
                  <a:pt x="45" y="55"/>
                  <a:pt x="45" y="55"/>
                </a:cubicBezTo>
                <a:cubicBezTo>
                  <a:pt x="45" y="52"/>
                  <a:pt x="45" y="52"/>
                  <a:pt x="45" y="52"/>
                </a:cubicBezTo>
                <a:cubicBezTo>
                  <a:pt x="7" y="52"/>
                  <a:pt x="7" y="52"/>
                  <a:pt x="7" y="52"/>
                </a:cubicBezTo>
                <a:cubicBezTo>
                  <a:pt x="5" y="52"/>
                  <a:pt x="3" y="50"/>
                  <a:pt x="3" y="48"/>
                </a:cubicBezTo>
                <a:cubicBezTo>
                  <a:pt x="3" y="7"/>
                  <a:pt x="3" y="7"/>
                  <a:pt x="3" y="7"/>
                </a:cubicBezTo>
                <a:cubicBezTo>
                  <a:pt x="3" y="5"/>
                  <a:pt x="5" y="3"/>
                  <a:pt x="7" y="3"/>
                </a:cubicBezTo>
                <a:cubicBezTo>
                  <a:pt x="65" y="3"/>
                  <a:pt x="65" y="3"/>
                  <a:pt x="65" y="3"/>
                </a:cubicBezTo>
                <a:cubicBezTo>
                  <a:pt x="67" y="3"/>
                  <a:pt x="69" y="5"/>
                  <a:pt x="69" y="7"/>
                </a:cubicBezTo>
                <a:cubicBezTo>
                  <a:pt x="69" y="39"/>
                  <a:pt x="69" y="39"/>
                  <a:pt x="69" y="39"/>
                </a:cubicBezTo>
                <a:cubicBezTo>
                  <a:pt x="70" y="39"/>
                  <a:pt x="70" y="39"/>
                  <a:pt x="70" y="39"/>
                </a:cubicBezTo>
                <a:cubicBezTo>
                  <a:pt x="71" y="39"/>
                  <a:pt x="72" y="40"/>
                  <a:pt x="72" y="40"/>
                </a:cubicBezTo>
                <a:cubicBezTo>
                  <a:pt x="72" y="7"/>
                  <a:pt x="72" y="7"/>
                  <a:pt x="72" y="7"/>
                </a:cubicBezTo>
                <a:cubicBezTo>
                  <a:pt x="72" y="3"/>
                  <a:pt x="69" y="0"/>
                  <a:pt x="65" y="0"/>
                </a:cubicBezTo>
                <a:close/>
                <a:moveTo>
                  <a:pt x="5" y="48"/>
                </a:moveTo>
                <a:cubicBezTo>
                  <a:pt x="5" y="49"/>
                  <a:pt x="6" y="49"/>
                  <a:pt x="6" y="49"/>
                </a:cubicBezTo>
                <a:cubicBezTo>
                  <a:pt x="44" y="49"/>
                  <a:pt x="44" y="49"/>
                  <a:pt x="44" y="49"/>
                </a:cubicBezTo>
                <a:cubicBezTo>
                  <a:pt x="43" y="47"/>
                  <a:pt x="43" y="47"/>
                  <a:pt x="43" y="47"/>
                </a:cubicBezTo>
                <a:cubicBezTo>
                  <a:pt x="7" y="47"/>
                  <a:pt x="7" y="47"/>
                  <a:pt x="7" y="47"/>
                </a:cubicBezTo>
                <a:cubicBezTo>
                  <a:pt x="7" y="12"/>
                  <a:pt x="7" y="12"/>
                  <a:pt x="7" y="12"/>
                </a:cubicBezTo>
                <a:cubicBezTo>
                  <a:pt x="65" y="12"/>
                  <a:pt x="65" y="12"/>
                  <a:pt x="65" y="12"/>
                </a:cubicBezTo>
                <a:cubicBezTo>
                  <a:pt x="65" y="37"/>
                  <a:pt x="65" y="37"/>
                  <a:pt x="65" y="37"/>
                </a:cubicBezTo>
                <a:cubicBezTo>
                  <a:pt x="67" y="38"/>
                  <a:pt x="67" y="38"/>
                  <a:pt x="67" y="38"/>
                </a:cubicBezTo>
                <a:cubicBezTo>
                  <a:pt x="67" y="11"/>
                  <a:pt x="67" y="11"/>
                  <a:pt x="67" y="11"/>
                </a:cubicBezTo>
                <a:cubicBezTo>
                  <a:pt x="67" y="10"/>
                  <a:pt x="66" y="10"/>
                  <a:pt x="6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5" y="10"/>
                  <a:pt x="5" y="11"/>
                </a:cubicBezTo>
                <a:lnTo>
                  <a:pt x="5" y="48"/>
                </a:lnTo>
                <a:close/>
                <a:moveTo>
                  <a:pt x="19" y="6"/>
                </a:moveTo>
                <a:cubicBezTo>
                  <a:pt x="19" y="5"/>
                  <a:pt x="18" y="5"/>
                  <a:pt x="17" y="5"/>
                </a:cubicBezTo>
                <a:cubicBezTo>
                  <a:pt x="16" y="5"/>
                  <a:pt x="15" y="5"/>
                  <a:pt x="15" y="6"/>
                </a:cubicBezTo>
                <a:cubicBezTo>
                  <a:pt x="15" y="7"/>
                  <a:pt x="16" y="8"/>
                  <a:pt x="17" y="8"/>
                </a:cubicBezTo>
                <a:cubicBezTo>
                  <a:pt x="18" y="8"/>
                  <a:pt x="19" y="7"/>
                  <a:pt x="19" y="6"/>
                </a:cubicBezTo>
                <a:close/>
                <a:moveTo>
                  <a:pt x="7" y="8"/>
                </a:moveTo>
                <a:cubicBezTo>
                  <a:pt x="8" y="8"/>
                  <a:pt x="9" y="7"/>
                  <a:pt x="9" y="6"/>
                </a:cubicBezTo>
                <a:cubicBezTo>
                  <a:pt x="9" y="5"/>
                  <a:pt x="8" y="5"/>
                  <a:pt x="7" y="5"/>
                </a:cubicBezTo>
                <a:cubicBezTo>
                  <a:pt x="6" y="5"/>
                  <a:pt x="6" y="5"/>
                  <a:pt x="6" y="6"/>
                </a:cubicBezTo>
                <a:cubicBezTo>
                  <a:pt x="6" y="7"/>
                  <a:pt x="6" y="8"/>
                  <a:pt x="7" y="8"/>
                </a:cubicBezTo>
                <a:close/>
                <a:moveTo>
                  <a:pt x="14" y="6"/>
                </a:moveTo>
                <a:cubicBezTo>
                  <a:pt x="14" y="5"/>
                  <a:pt x="13" y="5"/>
                  <a:pt x="12" y="5"/>
                </a:cubicBezTo>
                <a:cubicBezTo>
                  <a:pt x="11" y="5"/>
                  <a:pt x="10" y="5"/>
                  <a:pt x="10" y="6"/>
                </a:cubicBezTo>
                <a:cubicBezTo>
                  <a:pt x="10" y="7"/>
                  <a:pt x="11" y="8"/>
                  <a:pt x="12" y="8"/>
                </a:cubicBezTo>
                <a:cubicBezTo>
                  <a:pt x="13" y="8"/>
                  <a:pt x="14" y="7"/>
                  <a:pt x="14" y="6"/>
                </a:cubicBezTo>
                <a:close/>
                <a:moveTo>
                  <a:pt x="69" y="55"/>
                </a:moveTo>
                <a:cubicBezTo>
                  <a:pt x="69" y="55"/>
                  <a:pt x="69" y="56"/>
                  <a:pt x="69" y="56"/>
                </a:cubicBezTo>
                <a:cubicBezTo>
                  <a:pt x="69" y="56"/>
                  <a:pt x="69" y="57"/>
                  <a:pt x="69" y="57"/>
                </a:cubicBezTo>
                <a:cubicBezTo>
                  <a:pt x="65" y="61"/>
                  <a:pt x="65" y="61"/>
                  <a:pt x="65" y="61"/>
                </a:cubicBezTo>
                <a:cubicBezTo>
                  <a:pt x="65" y="61"/>
                  <a:pt x="65" y="61"/>
                  <a:pt x="64" y="61"/>
                </a:cubicBezTo>
                <a:cubicBezTo>
                  <a:pt x="64" y="61"/>
                  <a:pt x="63" y="61"/>
                  <a:pt x="63" y="61"/>
                </a:cubicBezTo>
                <a:cubicBezTo>
                  <a:pt x="57" y="55"/>
                  <a:pt x="57" y="55"/>
                  <a:pt x="57" y="55"/>
                </a:cubicBezTo>
                <a:cubicBezTo>
                  <a:pt x="57" y="55"/>
                  <a:pt x="57" y="55"/>
                  <a:pt x="57" y="55"/>
                </a:cubicBezTo>
                <a:cubicBezTo>
                  <a:pt x="57" y="55"/>
                  <a:pt x="57" y="55"/>
                  <a:pt x="57" y="55"/>
                </a:cubicBezTo>
                <a:cubicBezTo>
                  <a:pt x="52" y="62"/>
                  <a:pt x="52" y="62"/>
                  <a:pt x="52" y="62"/>
                </a:cubicBezTo>
                <a:cubicBezTo>
                  <a:pt x="52" y="63"/>
                  <a:pt x="51" y="63"/>
                  <a:pt x="51" y="63"/>
                </a:cubicBezTo>
                <a:cubicBezTo>
                  <a:pt x="51" y="63"/>
                  <a:pt x="50" y="63"/>
                  <a:pt x="50" y="63"/>
                </a:cubicBezTo>
                <a:cubicBezTo>
                  <a:pt x="50" y="63"/>
                  <a:pt x="49" y="62"/>
                  <a:pt x="49" y="62"/>
                </a:cubicBezTo>
                <a:cubicBezTo>
                  <a:pt x="42" y="36"/>
                  <a:pt x="42" y="36"/>
                  <a:pt x="42" y="36"/>
                </a:cubicBezTo>
                <a:cubicBezTo>
                  <a:pt x="42" y="35"/>
                  <a:pt x="42" y="35"/>
                  <a:pt x="43" y="35"/>
                </a:cubicBezTo>
                <a:cubicBezTo>
                  <a:pt x="43" y="34"/>
                  <a:pt x="44" y="34"/>
                  <a:pt x="44" y="34"/>
                </a:cubicBezTo>
                <a:cubicBezTo>
                  <a:pt x="70" y="41"/>
                  <a:pt x="70" y="41"/>
                  <a:pt x="70" y="41"/>
                </a:cubicBezTo>
                <a:cubicBezTo>
                  <a:pt x="70" y="41"/>
                  <a:pt x="71" y="42"/>
                  <a:pt x="71" y="42"/>
                </a:cubicBezTo>
                <a:cubicBezTo>
                  <a:pt x="71" y="43"/>
                  <a:pt x="71" y="43"/>
                  <a:pt x="70" y="44"/>
                </a:cubicBezTo>
                <a:cubicBezTo>
                  <a:pt x="63" y="48"/>
                  <a:pt x="63" y="48"/>
                  <a:pt x="63" y="48"/>
                </a:cubicBezTo>
                <a:cubicBezTo>
                  <a:pt x="63" y="48"/>
                  <a:pt x="63" y="49"/>
                  <a:pt x="63" y="49"/>
                </a:cubicBezTo>
                <a:cubicBezTo>
                  <a:pt x="63" y="49"/>
                  <a:pt x="63" y="49"/>
                  <a:pt x="63" y="49"/>
                </a:cubicBezTo>
                <a:lnTo>
                  <a:pt x="69" y="55"/>
                </a:lnTo>
                <a:close/>
                <a:moveTo>
                  <a:pt x="66" y="56"/>
                </a:moveTo>
                <a:cubicBezTo>
                  <a:pt x="61" y="51"/>
                  <a:pt x="61" y="51"/>
                  <a:pt x="61" y="51"/>
                </a:cubicBezTo>
                <a:cubicBezTo>
                  <a:pt x="60" y="51"/>
                  <a:pt x="60" y="50"/>
                  <a:pt x="60" y="48"/>
                </a:cubicBezTo>
                <a:cubicBezTo>
                  <a:pt x="60" y="47"/>
                  <a:pt x="61" y="46"/>
                  <a:pt x="61" y="46"/>
                </a:cubicBezTo>
                <a:cubicBezTo>
                  <a:pt x="66" y="43"/>
                  <a:pt x="66" y="43"/>
                  <a:pt x="66" y="43"/>
                </a:cubicBezTo>
                <a:cubicBezTo>
                  <a:pt x="46" y="38"/>
                  <a:pt x="46" y="38"/>
                  <a:pt x="46" y="38"/>
                </a:cubicBezTo>
                <a:cubicBezTo>
                  <a:pt x="51" y="58"/>
                  <a:pt x="51" y="58"/>
                  <a:pt x="51" y="58"/>
                </a:cubicBezTo>
                <a:cubicBezTo>
                  <a:pt x="54" y="53"/>
                  <a:pt x="54" y="53"/>
                  <a:pt x="54" y="53"/>
                </a:cubicBezTo>
                <a:cubicBezTo>
                  <a:pt x="55" y="52"/>
                  <a:pt x="56" y="52"/>
                  <a:pt x="57" y="52"/>
                </a:cubicBezTo>
                <a:cubicBezTo>
                  <a:pt x="58" y="52"/>
                  <a:pt x="59" y="52"/>
                  <a:pt x="60" y="53"/>
                </a:cubicBezTo>
                <a:cubicBezTo>
                  <a:pt x="64" y="57"/>
                  <a:pt x="64" y="57"/>
                  <a:pt x="64" y="57"/>
                </a:cubicBezTo>
                <a:lnTo>
                  <a:pt x="66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" name="Straight Arrow Connector 53"/>
          <p:cNvCxnSpPr/>
          <p:nvPr/>
        </p:nvCxnSpPr>
        <p:spPr>
          <a:xfrm flipH="1">
            <a:off x="3776981" y="3596475"/>
            <a:ext cx="1433195" cy="0"/>
          </a:xfrm>
          <a:prstGeom prst="straightConnector1">
            <a:avLst/>
          </a:prstGeom>
          <a:ln w="127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H="1">
            <a:off x="4468932" y="4982844"/>
            <a:ext cx="966312" cy="0"/>
          </a:xfrm>
          <a:prstGeom prst="straightConnector1">
            <a:avLst/>
          </a:prstGeom>
          <a:ln w="127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>
            <a:off x="7210426" y="3884902"/>
            <a:ext cx="812800" cy="0"/>
          </a:xfrm>
          <a:prstGeom prst="straightConnector1">
            <a:avLst/>
          </a:prstGeom>
          <a:ln w="127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7156932" y="2546350"/>
            <a:ext cx="1210212" cy="358140"/>
            <a:chOff x="7156932" y="2546350"/>
            <a:chExt cx="1210212" cy="358140"/>
          </a:xfrm>
        </p:grpSpPr>
        <p:cxnSp>
          <p:nvCxnSpPr>
            <p:cNvPr id="66" name="Straight Arrow Connector 65"/>
            <p:cNvCxnSpPr/>
            <p:nvPr/>
          </p:nvCxnSpPr>
          <p:spPr>
            <a:xfrm>
              <a:off x="7515072" y="2548361"/>
              <a:ext cx="852072" cy="0"/>
            </a:xfrm>
            <a:prstGeom prst="straightConnector1">
              <a:avLst/>
            </a:prstGeom>
            <a:ln w="12700">
              <a:solidFill>
                <a:schemeClr val="accent5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flipH="1">
              <a:off x="7156932" y="2546350"/>
              <a:ext cx="358140" cy="35814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6652432" y="4888669"/>
            <a:ext cx="1284177" cy="432105"/>
            <a:chOff x="6652432" y="4888669"/>
            <a:chExt cx="1284177" cy="432105"/>
          </a:xfrm>
        </p:grpSpPr>
        <p:cxnSp>
          <p:nvCxnSpPr>
            <p:cNvPr id="69" name="Straight Connector 68"/>
            <p:cNvCxnSpPr/>
            <p:nvPr/>
          </p:nvCxnSpPr>
          <p:spPr>
            <a:xfrm>
              <a:off x="6652432" y="4888669"/>
              <a:ext cx="432105" cy="432105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/>
            <p:nvPr/>
          </p:nvCxnSpPr>
          <p:spPr>
            <a:xfrm>
              <a:off x="7084537" y="5318125"/>
              <a:ext cx="852072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9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94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55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6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5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8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59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0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61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63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4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65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6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67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8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69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7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5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6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0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8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0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6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8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0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2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4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7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8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1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13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4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16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7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19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2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9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2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5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8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4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2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5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8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1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4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6" grpId="0" animBg="1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  <p:bldP spid="42" grpId="0"/>
          <p:bldP spid="43" grpId="0"/>
          <p:bldP spid="44" grpId="0"/>
          <p:bldP spid="45" grpId="0"/>
          <p:bldP spid="48" grpId="0" animBg="1"/>
          <p:bldP spid="49" grpId="0" animBg="1"/>
          <p:bldP spid="50" grpId="0" animBg="1"/>
          <p:bldP spid="51" grpId="0" animBg="1"/>
          <p:bldP spid="52" grpId="0" animBg="1"/>
          <p:bldP spid="5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94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55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6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5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8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59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0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61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63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4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65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6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67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8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69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7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5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6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0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8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0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6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8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0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2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4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7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8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1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13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4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16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7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19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2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9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2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5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8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4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2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5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8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1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4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6" grpId="0" animBg="1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  <p:bldP spid="42" grpId="0"/>
          <p:bldP spid="43" grpId="0"/>
          <p:bldP spid="44" grpId="0"/>
          <p:bldP spid="45" grpId="0"/>
          <p:bldP spid="48" grpId="0" animBg="1"/>
          <p:bldP spid="49" grpId="0" animBg="1"/>
          <p:bldP spid="50" grpId="0" animBg="1"/>
          <p:bldP spid="51" grpId="0" animBg="1"/>
          <p:bldP spid="52" grpId="0" animBg="1"/>
          <p:bldP spid="53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Gear</a:t>
            </a:r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Diagram</a:t>
            </a:r>
          </a:p>
        </p:txBody>
      </p:sp>
      <p:sp>
        <p:nvSpPr>
          <p:cNvPr id="4" name="Freeform 3"/>
          <p:cNvSpPr>
            <a:spLocks noEditPoints="1"/>
          </p:cNvSpPr>
          <p:nvPr/>
        </p:nvSpPr>
        <p:spPr bwMode="auto">
          <a:xfrm>
            <a:off x="6058953" y="2896886"/>
            <a:ext cx="1772713" cy="1768561"/>
          </a:xfrm>
          <a:custGeom>
            <a:avLst/>
            <a:gdLst>
              <a:gd name="T0" fmla="*/ 28 w 360"/>
              <a:gd name="T1" fmla="*/ 173 h 360"/>
              <a:gd name="T2" fmla="*/ 14 w 360"/>
              <a:gd name="T3" fmla="*/ 159 h 360"/>
              <a:gd name="T4" fmla="*/ 31 w 360"/>
              <a:gd name="T5" fmla="*/ 144 h 360"/>
              <a:gd name="T6" fmla="*/ 30 w 360"/>
              <a:gd name="T7" fmla="*/ 126 h 360"/>
              <a:gd name="T8" fmla="*/ 44 w 360"/>
              <a:gd name="T9" fmla="*/ 111 h 360"/>
              <a:gd name="T10" fmla="*/ 46 w 360"/>
              <a:gd name="T11" fmla="*/ 93 h 360"/>
              <a:gd name="T12" fmla="*/ 64 w 360"/>
              <a:gd name="T13" fmla="*/ 81 h 360"/>
              <a:gd name="T14" fmla="*/ 67 w 360"/>
              <a:gd name="T15" fmla="*/ 57 h 360"/>
              <a:gd name="T16" fmla="*/ 95 w 360"/>
              <a:gd name="T17" fmla="*/ 54 h 360"/>
              <a:gd name="T18" fmla="*/ 100 w 360"/>
              <a:gd name="T19" fmla="*/ 42 h 360"/>
              <a:gd name="T20" fmla="*/ 115 w 360"/>
              <a:gd name="T21" fmla="*/ 34 h 360"/>
              <a:gd name="T22" fmla="*/ 134 w 360"/>
              <a:gd name="T23" fmla="*/ 29 h 360"/>
              <a:gd name="T24" fmla="*/ 151 w 360"/>
              <a:gd name="T25" fmla="*/ 23 h 360"/>
              <a:gd name="T26" fmla="*/ 170 w 360"/>
              <a:gd name="T27" fmla="*/ 21 h 360"/>
              <a:gd name="T28" fmla="*/ 190 w 360"/>
              <a:gd name="T29" fmla="*/ 28 h 360"/>
              <a:gd name="T30" fmla="*/ 211 w 360"/>
              <a:gd name="T31" fmla="*/ 16 h 360"/>
              <a:gd name="T32" fmla="*/ 225 w 360"/>
              <a:gd name="T33" fmla="*/ 31 h 360"/>
              <a:gd name="T34" fmla="*/ 243 w 360"/>
              <a:gd name="T35" fmla="*/ 34 h 360"/>
              <a:gd name="T36" fmla="*/ 257 w 360"/>
              <a:gd name="T37" fmla="*/ 48 h 360"/>
              <a:gd name="T38" fmla="*/ 269 w 360"/>
              <a:gd name="T39" fmla="*/ 56 h 360"/>
              <a:gd name="T40" fmla="*/ 289 w 360"/>
              <a:gd name="T41" fmla="*/ 63 h 360"/>
              <a:gd name="T42" fmla="*/ 291 w 360"/>
              <a:gd name="T43" fmla="*/ 77 h 360"/>
              <a:gd name="T44" fmla="*/ 318 w 360"/>
              <a:gd name="T45" fmla="*/ 86 h 360"/>
              <a:gd name="T46" fmla="*/ 312 w 360"/>
              <a:gd name="T47" fmla="*/ 106 h 360"/>
              <a:gd name="T48" fmla="*/ 346 w 360"/>
              <a:gd name="T49" fmla="*/ 112 h 360"/>
              <a:gd name="T50" fmla="*/ 324 w 360"/>
              <a:gd name="T51" fmla="*/ 138 h 360"/>
              <a:gd name="T52" fmla="*/ 358 w 360"/>
              <a:gd name="T53" fmla="*/ 151 h 360"/>
              <a:gd name="T54" fmla="*/ 331 w 360"/>
              <a:gd name="T55" fmla="*/ 170 h 360"/>
              <a:gd name="T56" fmla="*/ 359 w 360"/>
              <a:gd name="T57" fmla="*/ 187 h 360"/>
              <a:gd name="T58" fmla="*/ 329 w 360"/>
              <a:gd name="T59" fmla="*/ 206 h 360"/>
              <a:gd name="T60" fmla="*/ 342 w 360"/>
              <a:gd name="T61" fmla="*/ 221 h 360"/>
              <a:gd name="T62" fmla="*/ 323 w 360"/>
              <a:gd name="T63" fmla="*/ 234 h 360"/>
              <a:gd name="T64" fmla="*/ 323 w 360"/>
              <a:gd name="T65" fmla="*/ 252 h 360"/>
              <a:gd name="T66" fmla="*/ 307 w 360"/>
              <a:gd name="T67" fmla="*/ 266 h 360"/>
              <a:gd name="T68" fmla="*/ 302 w 360"/>
              <a:gd name="T69" fmla="*/ 283 h 360"/>
              <a:gd name="T70" fmla="*/ 283 w 360"/>
              <a:gd name="T71" fmla="*/ 293 h 360"/>
              <a:gd name="T72" fmla="*/ 273 w 360"/>
              <a:gd name="T73" fmla="*/ 302 h 360"/>
              <a:gd name="T74" fmla="*/ 261 w 360"/>
              <a:gd name="T75" fmla="*/ 319 h 360"/>
              <a:gd name="T76" fmla="*/ 243 w 360"/>
              <a:gd name="T77" fmla="*/ 321 h 360"/>
              <a:gd name="T78" fmla="*/ 231 w 360"/>
              <a:gd name="T79" fmla="*/ 340 h 360"/>
              <a:gd name="T80" fmla="*/ 209 w 360"/>
              <a:gd name="T81" fmla="*/ 331 h 360"/>
              <a:gd name="T82" fmla="*/ 190 w 360"/>
              <a:gd name="T83" fmla="*/ 341 h 360"/>
              <a:gd name="T84" fmla="*/ 171 w 360"/>
              <a:gd name="T85" fmla="*/ 340 h 360"/>
              <a:gd name="T86" fmla="*/ 152 w 360"/>
              <a:gd name="T87" fmla="*/ 331 h 360"/>
              <a:gd name="T88" fmla="*/ 130 w 360"/>
              <a:gd name="T89" fmla="*/ 340 h 360"/>
              <a:gd name="T90" fmla="*/ 117 w 360"/>
              <a:gd name="T91" fmla="*/ 328 h 360"/>
              <a:gd name="T92" fmla="*/ 106 w 360"/>
              <a:gd name="T93" fmla="*/ 314 h 360"/>
              <a:gd name="T94" fmla="*/ 85 w 360"/>
              <a:gd name="T95" fmla="*/ 310 h 360"/>
              <a:gd name="T96" fmla="*/ 82 w 360"/>
              <a:gd name="T97" fmla="*/ 296 h 360"/>
              <a:gd name="T98" fmla="*/ 54 w 360"/>
              <a:gd name="T99" fmla="*/ 290 h 360"/>
              <a:gd name="T100" fmla="*/ 53 w 360"/>
              <a:gd name="T101" fmla="*/ 267 h 360"/>
              <a:gd name="T102" fmla="*/ 37 w 360"/>
              <a:gd name="T103" fmla="*/ 254 h 360"/>
              <a:gd name="T104" fmla="*/ 37 w 360"/>
              <a:gd name="T105" fmla="*/ 235 h 360"/>
              <a:gd name="T106" fmla="*/ 18 w 360"/>
              <a:gd name="T107" fmla="*/ 222 h 360"/>
              <a:gd name="T108" fmla="*/ 30 w 360"/>
              <a:gd name="T109" fmla="*/ 206 h 360"/>
              <a:gd name="T110" fmla="*/ 288 w 360"/>
              <a:gd name="T111" fmla="*/ 18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60" h="360">
                <a:moveTo>
                  <a:pt x="0" y="190"/>
                </a:moveTo>
                <a:cubicBezTo>
                  <a:pt x="0" y="189"/>
                  <a:pt x="0" y="188"/>
                  <a:pt x="0" y="188"/>
                </a:cubicBezTo>
                <a:cubicBezTo>
                  <a:pt x="1" y="187"/>
                  <a:pt x="5" y="186"/>
                  <a:pt x="13" y="184"/>
                </a:cubicBezTo>
                <a:cubicBezTo>
                  <a:pt x="15" y="183"/>
                  <a:pt x="17" y="182"/>
                  <a:pt x="19" y="182"/>
                </a:cubicBezTo>
                <a:cubicBezTo>
                  <a:pt x="26" y="180"/>
                  <a:pt x="26" y="180"/>
                  <a:pt x="27" y="179"/>
                </a:cubicBezTo>
                <a:cubicBezTo>
                  <a:pt x="28" y="178"/>
                  <a:pt x="28" y="177"/>
                  <a:pt x="28" y="173"/>
                </a:cubicBezTo>
                <a:cubicBezTo>
                  <a:pt x="28" y="172"/>
                  <a:pt x="28" y="172"/>
                  <a:pt x="28" y="172"/>
                </a:cubicBezTo>
                <a:cubicBezTo>
                  <a:pt x="28" y="172"/>
                  <a:pt x="28" y="172"/>
                  <a:pt x="28" y="172"/>
                </a:cubicBezTo>
                <a:cubicBezTo>
                  <a:pt x="28" y="172"/>
                  <a:pt x="29" y="170"/>
                  <a:pt x="29" y="169"/>
                </a:cubicBezTo>
                <a:cubicBezTo>
                  <a:pt x="29" y="167"/>
                  <a:pt x="28" y="166"/>
                  <a:pt x="28" y="165"/>
                </a:cubicBezTo>
                <a:cubicBezTo>
                  <a:pt x="27" y="165"/>
                  <a:pt x="26" y="164"/>
                  <a:pt x="21" y="162"/>
                </a:cubicBezTo>
                <a:cubicBezTo>
                  <a:pt x="19" y="161"/>
                  <a:pt x="16" y="160"/>
                  <a:pt x="14" y="159"/>
                </a:cubicBezTo>
                <a:cubicBezTo>
                  <a:pt x="7" y="156"/>
                  <a:pt x="3" y="154"/>
                  <a:pt x="2" y="153"/>
                </a:cubicBezTo>
                <a:cubicBezTo>
                  <a:pt x="2" y="153"/>
                  <a:pt x="2" y="152"/>
                  <a:pt x="2" y="152"/>
                </a:cubicBezTo>
                <a:cubicBezTo>
                  <a:pt x="2" y="149"/>
                  <a:pt x="3" y="147"/>
                  <a:pt x="3" y="146"/>
                </a:cubicBezTo>
                <a:cubicBezTo>
                  <a:pt x="4" y="146"/>
                  <a:pt x="9" y="145"/>
                  <a:pt x="16" y="145"/>
                </a:cubicBezTo>
                <a:cubicBezTo>
                  <a:pt x="19" y="145"/>
                  <a:pt x="21" y="145"/>
                  <a:pt x="23" y="145"/>
                </a:cubicBezTo>
                <a:cubicBezTo>
                  <a:pt x="30" y="144"/>
                  <a:pt x="31" y="144"/>
                  <a:pt x="31" y="144"/>
                </a:cubicBezTo>
                <a:cubicBezTo>
                  <a:pt x="32" y="143"/>
                  <a:pt x="33" y="142"/>
                  <a:pt x="34" y="138"/>
                </a:cubicBezTo>
                <a:cubicBezTo>
                  <a:pt x="34" y="138"/>
                  <a:pt x="34" y="138"/>
                  <a:pt x="34" y="138"/>
                </a:cubicBezTo>
                <a:cubicBezTo>
                  <a:pt x="34" y="137"/>
                  <a:pt x="34" y="137"/>
                  <a:pt x="34" y="137"/>
                </a:cubicBezTo>
                <a:cubicBezTo>
                  <a:pt x="35" y="135"/>
                  <a:pt x="36" y="134"/>
                  <a:pt x="36" y="132"/>
                </a:cubicBezTo>
                <a:cubicBezTo>
                  <a:pt x="36" y="132"/>
                  <a:pt x="35" y="131"/>
                  <a:pt x="35" y="131"/>
                </a:cubicBezTo>
                <a:cubicBezTo>
                  <a:pt x="35" y="130"/>
                  <a:pt x="34" y="129"/>
                  <a:pt x="30" y="126"/>
                </a:cubicBezTo>
                <a:cubicBezTo>
                  <a:pt x="28" y="125"/>
                  <a:pt x="25" y="123"/>
                  <a:pt x="23" y="121"/>
                </a:cubicBezTo>
                <a:cubicBezTo>
                  <a:pt x="18" y="117"/>
                  <a:pt x="14" y="114"/>
                  <a:pt x="13" y="113"/>
                </a:cubicBezTo>
                <a:cubicBezTo>
                  <a:pt x="13" y="111"/>
                  <a:pt x="15" y="107"/>
                  <a:pt x="16" y="106"/>
                </a:cubicBezTo>
                <a:cubicBezTo>
                  <a:pt x="17" y="106"/>
                  <a:pt x="22" y="107"/>
                  <a:pt x="29" y="108"/>
                </a:cubicBezTo>
                <a:cubicBezTo>
                  <a:pt x="31" y="109"/>
                  <a:pt x="34" y="109"/>
                  <a:pt x="36" y="110"/>
                </a:cubicBezTo>
                <a:cubicBezTo>
                  <a:pt x="42" y="111"/>
                  <a:pt x="43" y="111"/>
                  <a:pt x="44" y="111"/>
                </a:cubicBezTo>
                <a:cubicBezTo>
                  <a:pt x="45" y="110"/>
                  <a:pt x="46" y="110"/>
                  <a:pt x="48" y="106"/>
                </a:cubicBezTo>
                <a:cubicBezTo>
                  <a:pt x="48" y="105"/>
                  <a:pt x="48" y="105"/>
                  <a:pt x="48" y="105"/>
                </a:cubicBezTo>
                <a:cubicBezTo>
                  <a:pt x="48" y="105"/>
                  <a:pt x="48" y="105"/>
                  <a:pt x="48" y="105"/>
                </a:cubicBezTo>
                <a:cubicBezTo>
                  <a:pt x="51" y="101"/>
                  <a:pt x="51" y="100"/>
                  <a:pt x="51" y="99"/>
                </a:cubicBezTo>
                <a:cubicBezTo>
                  <a:pt x="51" y="99"/>
                  <a:pt x="51" y="99"/>
                  <a:pt x="51" y="99"/>
                </a:cubicBezTo>
                <a:cubicBezTo>
                  <a:pt x="50" y="98"/>
                  <a:pt x="50" y="97"/>
                  <a:pt x="46" y="93"/>
                </a:cubicBezTo>
                <a:cubicBezTo>
                  <a:pt x="45" y="91"/>
                  <a:pt x="43" y="89"/>
                  <a:pt x="41" y="87"/>
                </a:cubicBezTo>
                <a:cubicBezTo>
                  <a:pt x="37" y="81"/>
                  <a:pt x="34" y="77"/>
                  <a:pt x="33" y="76"/>
                </a:cubicBezTo>
                <a:cubicBezTo>
                  <a:pt x="34" y="75"/>
                  <a:pt x="36" y="71"/>
                  <a:pt x="37" y="71"/>
                </a:cubicBezTo>
                <a:cubicBezTo>
                  <a:pt x="39" y="71"/>
                  <a:pt x="43" y="72"/>
                  <a:pt x="50" y="75"/>
                </a:cubicBezTo>
                <a:cubicBezTo>
                  <a:pt x="52" y="76"/>
                  <a:pt x="54" y="77"/>
                  <a:pt x="56" y="78"/>
                </a:cubicBezTo>
                <a:cubicBezTo>
                  <a:pt x="62" y="81"/>
                  <a:pt x="63" y="81"/>
                  <a:pt x="64" y="81"/>
                </a:cubicBezTo>
                <a:cubicBezTo>
                  <a:pt x="65" y="81"/>
                  <a:pt x="66" y="80"/>
                  <a:pt x="69" y="77"/>
                </a:cubicBezTo>
                <a:cubicBezTo>
                  <a:pt x="70" y="77"/>
                  <a:pt x="70" y="77"/>
                  <a:pt x="70" y="77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4"/>
                  <a:pt x="73" y="73"/>
                  <a:pt x="73" y="71"/>
                </a:cubicBezTo>
                <a:cubicBezTo>
                  <a:pt x="73" y="70"/>
                  <a:pt x="73" y="69"/>
                  <a:pt x="70" y="64"/>
                </a:cubicBezTo>
                <a:cubicBezTo>
                  <a:pt x="69" y="62"/>
                  <a:pt x="68" y="60"/>
                  <a:pt x="67" y="57"/>
                </a:cubicBezTo>
                <a:cubicBezTo>
                  <a:pt x="63" y="51"/>
                  <a:pt x="62" y="46"/>
                  <a:pt x="61" y="45"/>
                </a:cubicBezTo>
                <a:cubicBezTo>
                  <a:pt x="62" y="44"/>
                  <a:pt x="65" y="41"/>
                  <a:pt x="67" y="41"/>
                </a:cubicBezTo>
                <a:cubicBezTo>
                  <a:pt x="68" y="41"/>
                  <a:pt x="71" y="43"/>
                  <a:pt x="77" y="48"/>
                </a:cubicBezTo>
                <a:cubicBezTo>
                  <a:pt x="79" y="50"/>
                  <a:pt x="81" y="51"/>
                  <a:pt x="83" y="52"/>
                </a:cubicBezTo>
                <a:cubicBezTo>
                  <a:pt x="88" y="56"/>
                  <a:pt x="89" y="57"/>
                  <a:pt x="90" y="57"/>
                </a:cubicBezTo>
                <a:cubicBezTo>
                  <a:pt x="91" y="57"/>
                  <a:pt x="92" y="57"/>
                  <a:pt x="95" y="54"/>
                </a:cubicBezTo>
                <a:cubicBezTo>
                  <a:pt x="97" y="54"/>
                  <a:pt x="97" y="54"/>
                  <a:pt x="97" y="54"/>
                </a:cubicBezTo>
                <a:cubicBezTo>
                  <a:pt x="97" y="53"/>
                  <a:pt x="97" y="53"/>
                  <a:pt x="97" y="53"/>
                </a:cubicBezTo>
                <a:cubicBezTo>
                  <a:pt x="100" y="52"/>
                  <a:pt x="101" y="50"/>
                  <a:pt x="101" y="49"/>
                </a:cubicBezTo>
                <a:cubicBezTo>
                  <a:pt x="101" y="49"/>
                  <a:pt x="101" y="49"/>
                  <a:pt x="101" y="49"/>
                </a:cubicBezTo>
                <a:cubicBezTo>
                  <a:pt x="101" y="49"/>
                  <a:pt x="101" y="49"/>
                  <a:pt x="101" y="49"/>
                </a:cubicBezTo>
                <a:cubicBezTo>
                  <a:pt x="101" y="48"/>
                  <a:pt x="101" y="46"/>
                  <a:pt x="100" y="42"/>
                </a:cubicBezTo>
                <a:cubicBezTo>
                  <a:pt x="99" y="40"/>
                  <a:pt x="99" y="37"/>
                  <a:pt x="98" y="35"/>
                </a:cubicBezTo>
                <a:cubicBezTo>
                  <a:pt x="97" y="29"/>
                  <a:pt x="96" y="24"/>
                  <a:pt x="96" y="22"/>
                </a:cubicBezTo>
                <a:cubicBezTo>
                  <a:pt x="96" y="22"/>
                  <a:pt x="96" y="22"/>
                  <a:pt x="96" y="22"/>
                </a:cubicBezTo>
                <a:cubicBezTo>
                  <a:pt x="97" y="20"/>
                  <a:pt x="100" y="18"/>
                  <a:pt x="102" y="18"/>
                </a:cubicBezTo>
                <a:cubicBezTo>
                  <a:pt x="103" y="19"/>
                  <a:pt x="106" y="22"/>
                  <a:pt x="111" y="28"/>
                </a:cubicBezTo>
                <a:cubicBezTo>
                  <a:pt x="112" y="30"/>
                  <a:pt x="114" y="32"/>
                  <a:pt x="115" y="34"/>
                </a:cubicBezTo>
                <a:cubicBezTo>
                  <a:pt x="119" y="39"/>
                  <a:pt x="120" y="39"/>
                  <a:pt x="121" y="40"/>
                </a:cubicBezTo>
                <a:cubicBezTo>
                  <a:pt x="122" y="40"/>
                  <a:pt x="123" y="40"/>
                  <a:pt x="127" y="38"/>
                </a:cubicBezTo>
                <a:cubicBezTo>
                  <a:pt x="129" y="39"/>
                  <a:pt x="129" y="39"/>
                  <a:pt x="129" y="39"/>
                </a:cubicBezTo>
                <a:cubicBezTo>
                  <a:pt x="129" y="38"/>
                  <a:pt x="129" y="38"/>
                  <a:pt x="129" y="38"/>
                </a:cubicBezTo>
                <a:cubicBezTo>
                  <a:pt x="131" y="37"/>
                  <a:pt x="133" y="36"/>
                  <a:pt x="133" y="35"/>
                </a:cubicBezTo>
                <a:cubicBezTo>
                  <a:pt x="134" y="34"/>
                  <a:pt x="134" y="33"/>
                  <a:pt x="134" y="29"/>
                </a:cubicBezTo>
                <a:cubicBezTo>
                  <a:pt x="134" y="25"/>
                  <a:pt x="134" y="25"/>
                  <a:pt x="134" y="25"/>
                </a:cubicBezTo>
                <a:cubicBezTo>
                  <a:pt x="134" y="24"/>
                  <a:pt x="134" y="22"/>
                  <a:pt x="134" y="20"/>
                </a:cubicBezTo>
                <a:cubicBezTo>
                  <a:pt x="134" y="12"/>
                  <a:pt x="134" y="8"/>
                  <a:pt x="135" y="6"/>
                </a:cubicBezTo>
                <a:cubicBezTo>
                  <a:pt x="136" y="5"/>
                  <a:pt x="140" y="4"/>
                  <a:pt x="141" y="5"/>
                </a:cubicBezTo>
                <a:cubicBezTo>
                  <a:pt x="142" y="6"/>
                  <a:pt x="144" y="10"/>
                  <a:pt x="148" y="16"/>
                </a:cubicBezTo>
                <a:cubicBezTo>
                  <a:pt x="149" y="19"/>
                  <a:pt x="150" y="21"/>
                  <a:pt x="151" y="23"/>
                </a:cubicBezTo>
                <a:cubicBezTo>
                  <a:pt x="153" y="29"/>
                  <a:pt x="154" y="29"/>
                  <a:pt x="155" y="30"/>
                </a:cubicBezTo>
                <a:cubicBezTo>
                  <a:pt x="156" y="30"/>
                  <a:pt x="157" y="31"/>
                  <a:pt x="161" y="30"/>
                </a:cubicBezTo>
                <a:cubicBezTo>
                  <a:pt x="162" y="30"/>
                  <a:pt x="162" y="30"/>
                  <a:pt x="162" y="30"/>
                </a:cubicBezTo>
                <a:cubicBezTo>
                  <a:pt x="162" y="30"/>
                  <a:pt x="162" y="30"/>
                  <a:pt x="162" y="30"/>
                </a:cubicBezTo>
                <a:cubicBezTo>
                  <a:pt x="167" y="30"/>
                  <a:pt x="168" y="28"/>
                  <a:pt x="168" y="28"/>
                </a:cubicBezTo>
                <a:cubicBezTo>
                  <a:pt x="169" y="27"/>
                  <a:pt x="169" y="26"/>
                  <a:pt x="170" y="21"/>
                </a:cubicBezTo>
                <a:cubicBezTo>
                  <a:pt x="171" y="19"/>
                  <a:pt x="171" y="16"/>
                  <a:pt x="172" y="13"/>
                </a:cubicBezTo>
                <a:cubicBezTo>
                  <a:pt x="174" y="6"/>
                  <a:pt x="176" y="2"/>
                  <a:pt x="176" y="1"/>
                </a:cubicBezTo>
                <a:cubicBezTo>
                  <a:pt x="177" y="0"/>
                  <a:pt x="182" y="0"/>
                  <a:pt x="183" y="1"/>
                </a:cubicBezTo>
                <a:cubicBezTo>
                  <a:pt x="183" y="2"/>
                  <a:pt x="185" y="6"/>
                  <a:pt x="186" y="13"/>
                </a:cubicBezTo>
                <a:cubicBezTo>
                  <a:pt x="187" y="16"/>
                  <a:pt x="187" y="18"/>
                  <a:pt x="188" y="20"/>
                </a:cubicBezTo>
                <a:cubicBezTo>
                  <a:pt x="189" y="27"/>
                  <a:pt x="189" y="27"/>
                  <a:pt x="190" y="28"/>
                </a:cubicBezTo>
                <a:cubicBezTo>
                  <a:pt x="191" y="29"/>
                  <a:pt x="192" y="29"/>
                  <a:pt x="196" y="30"/>
                </a:cubicBezTo>
                <a:cubicBezTo>
                  <a:pt x="197" y="30"/>
                  <a:pt x="197" y="30"/>
                  <a:pt x="197" y="30"/>
                </a:cubicBezTo>
                <a:cubicBezTo>
                  <a:pt x="198" y="30"/>
                  <a:pt x="198" y="30"/>
                  <a:pt x="198" y="30"/>
                </a:cubicBezTo>
                <a:cubicBezTo>
                  <a:pt x="202" y="31"/>
                  <a:pt x="203" y="30"/>
                  <a:pt x="204" y="29"/>
                </a:cubicBezTo>
                <a:cubicBezTo>
                  <a:pt x="205" y="29"/>
                  <a:pt x="205" y="28"/>
                  <a:pt x="207" y="23"/>
                </a:cubicBezTo>
                <a:cubicBezTo>
                  <a:pt x="208" y="21"/>
                  <a:pt x="210" y="19"/>
                  <a:pt x="211" y="16"/>
                </a:cubicBezTo>
                <a:cubicBezTo>
                  <a:pt x="214" y="10"/>
                  <a:pt x="217" y="6"/>
                  <a:pt x="218" y="5"/>
                </a:cubicBezTo>
                <a:cubicBezTo>
                  <a:pt x="219" y="4"/>
                  <a:pt x="223" y="5"/>
                  <a:pt x="224" y="6"/>
                </a:cubicBezTo>
                <a:cubicBezTo>
                  <a:pt x="224" y="7"/>
                  <a:pt x="225" y="11"/>
                  <a:pt x="225" y="17"/>
                </a:cubicBezTo>
                <a:cubicBezTo>
                  <a:pt x="225" y="18"/>
                  <a:pt x="225" y="19"/>
                  <a:pt x="225" y="19"/>
                </a:cubicBezTo>
                <a:cubicBezTo>
                  <a:pt x="225" y="22"/>
                  <a:pt x="225" y="24"/>
                  <a:pt x="225" y="26"/>
                </a:cubicBezTo>
                <a:cubicBezTo>
                  <a:pt x="225" y="28"/>
                  <a:pt x="225" y="30"/>
                  <a:pt x="225" y="31"/>
                </a:cubicBezTo>
                <a:cubicBezTo>
                  <a:pt x="225" y="33"/>
                  <a:pt x="225" y="34"/>
                  <a:pt x="225" y="35"/>
                </a:cubicBezTo>
                <a:cubicBezTo>
                  <a:pt x="226" y="35"/>
                  <a:pt x="227" y="36"/>
                  <a:pt x="231" y="37"/>
                </a:cubicBezTo>
                <a:cubicBezTo>
                  <a:pt x="232" y="39"/>
                  <a:pt x="232" y="39"/>
                  <a:pt x="232" y="39"/>
                </a:cubicBezTo>
                <a:cubicBezTo>
                  <a:pt x="232" y="38"/>
                  <a:pt x="232" y="38"/>
                  <a:pt x="232" y="38"/>
                </a:cubicBezTo>
                <a:cubicBezTo>
                  <a:pt x="236" y="40"/>
                  <a:pt x="237" y="39"/>
                  <a:pt x="238" y="39"/>
                </a:cubicBezTo>
                <a:cubicBezTo>
                  <a:pt x="239" y="39"/>
                  <a:pt x="239" y="38"/>
                  <a:pt x="243" y="34"/>
                </a:cubicBezTo>
                <a:cubicBezTo>
                  <a:pt x="244" y="32"/>
                  <a:pt x="246" y="30"/>
                  <a:pt x="248" y="28"/>
                </a:cubicBezTo>
                <a:cubicBezTo>
                  <a:pt x="253" y="22"/>
                  <a:pt x="256" y="19"/>
                  <a:pt x="257" y="18"/>
                </a:cubicBezTo>
                <a:cubicBezTo>
                  <a:pt x="259" y="18"/>
                  <a:pt x="262" y="20"/>
                  <a:pt x="263" y="21"/>
                </a:cubicBezTo>
                <a:cubicBezTo>
                  <a:pt x="263" y="23"/>
                  <a:pt x="262" y="28"/>
                  <a:pt x="261" y="34"/>
                </a:cubicBezTo>
                <a:cubicBezTo>
                  <a:pt x="260" y="37"/>
                  <a:pt x="260" y="39"/>
                  <a:pt x="259" y="41"/>
                </a:cubicBezTo>
                <a:cubicBezTo>
                  <a:pt x="258" y="45"/>
                  <a:pt x="257" y="47"/>
                  <a:pt x="257" y="48"/>
                </a:cubicBezTo>
                <a:cubicBezTo>
                  <a:pt x="257" y="48"/>
                  <a:pt x="257" y="48"/>
                  <a:pt x="257" y="48"/>
                </a:cubicBezTo>
                <a:cubicBezTo>
                  <a:pt x="258" y="49"/>
                  <a:pt x="258" y="49"/>
                  <a:pt x="258" y="49"/>
                </a:cubicBezTo>
                <a:cubicBezTo>
                  <a:pt x="258" y="50"/>
                  <a:pt x="259" y="51"/>
                  <a:pt x="262" y="53"/>
                </a:cubicBezTo>
                <a:cubicBezTo>
                  <a:pt x="263" y="55"/>
                  <a:pt x="263" y="55"/>
                  <a:pt x="263" y="55"/>
                </a:cubicBezTo>
                <a:cubicBezTo>
                  <a:pt x="264" y="54"/>
                  <a:pt x="264" y="54"/>
                  <a:pt x="264" y="54"/>
                </a:cubicBezTo>
                <a:cubicBezTo>
                  <a:pt x="267" y="56"/>
                  <a:pt x="268" y="56"/>
                  <a:pt x="269" y="56"/>
                </a:cubicBezTo>
                <a:cubicBezTo>
                  <a:pt x="270" y="56"/>
                  <a:pt x="271" y="56"/>
                  <a:pt x="275" y="52"/>
                </a:cubicBezTo>
                <a:cubicBezTo>
                  <a:pt x="277" y="51"/>
                  <a:pt x="279" y="49"/>
                  <a:pt x="281" y="48"/>
                </a:cubicBezTo>
                <a:cubicBezTo>
                  <a:pt x="287" y="43"/>
                  <a:pt x="291" y="41"/>
                  <a:pt x="293" y="40"/>
                </a:cubicBezTo>
                <a:cubicBezTo>
                  <a:pt x="294" y="41"/>
                  <a:pt x="297" y="43"/>
                  <a:pt x="298" y="45"/>
                </a:cubicBezTo>
                <a:cubicBezTo>
                  <a:pt x="297" y="46"/>
                  <a:pt x="296" y="50"/>
                  <a:pt x="292" y="57"/>
                </a:cubicBezTo>
                <a:cubicBezTo>
                  <a:pt x="291" y="59"/>
                  <a:pt x="290" y="61"/>
                  <a:pt x="289" y="63"/>
                </a:cubicBezTo>
                <a:cubicBezTo>
                  <a:pt x="286" y="68"/>
                  <a:pt x="286" y="69"/>
                  <a:pt x="286" y="70"/>
                </a:cubicBezTo>
                <a:cubicBezTo>
                  <a:pt x="286" y="70"/>
                  <a:pt x="286" y="70"/>
                  <a:pt x="286" y="70"/>
                </a:cubicBezTo>
                <a:cubicBezTo>
                  <a:pt x="286" y="70"/>
                  <a:pt x="286" y="70"/>
                  <a:pt x="286" y="70"/>
                </a:cubicBezTo>
                <a:cubicBezTo>
                  <a:pt x="286" y="72"/>
                  <a:pt x="287" y="73"/>
                  <a:pt x="289" y="75"/>
                </a:cubicBezTo>
                <a:cubicBezTo>
                  <a:pt x="290" y="78"/>
                  <a:pt x="290" y="78"/>
                  <a:pt x="290" y="78"/>
                </a:cubicBezTo>
                <a:cubicBezTo>
                  <a:pt x="291" y="77"/>
                  <a:pt x="291" y="77"/>
                  <a:pt x="291" y="77"/>
                </a:cubicBezTo>
                <a:cubicBezTo>
                  <a:pt x="293" y="79"/>
                  <a:pt x="294" y="80"/>
                  <a:pt x="295" y="80"/>
                </a:cubicBezTo>
                <a:cubicBezTo>
                  <a:pt x="296" y="80"/>
                  <a:pt x="297" y="80"/>
                  <a:pt x="302" y="78"/>
                </a:cubicBezTo>
                <a:cubicBezTo>
                  <a:pt x="304" y="77"/>
                  <a:pt x="307" y="76"/>
                  <a:pt x="309" y="75"/>
                </a:cubicBezTo>
                <a:cubicBezTo>
                  <a:pt x="316" y="72"/>
                  <a:pt x="321" y="70"/>
                  <a:pt x="322" y="70"/>
                </a:cubicBezTo>
                <a:cubicBezTo>
                  <a:pt x="323" y="71"/>
                  <a:pt x="326" y="74"/>
                  <a:pt x="326" y="76"/>
                </a:cubicBezTo>
                <a:cubicBezTo>
                  <a:pt x="325" y="77"/>
                  <a:pt x="323" y="80"/>
                  <a:pt x="318" y="86"/>
                </a:cubicBezTo>
                <a:cubicBezTo>
                  <a:pt x="316" y="88"/>
                  <a:pt x="315" y="90"/>
                  <a:pt x="313" y="91"/>
                </a:cubicBezTo>
                <a:cubicBezTo>
                  <a:pt x="309" y="96"/>
                  <a:pt x="308" y="97"/>
                  <a:pt x="308" y="98"/>
                </a:cubicBezTo>
                <a:cubicBezTo>
                  <a:pt x="308" y="98"/>
                  <a:pt x="308" y="98"/>
                  <a:pt x="308" y="98"/>
                </a:cubicBezTo>
                <a:cubicBezTo>
                  <a:pt x="308" y="99"/>
                  <a:pt x="309" y="101"/>
                  <a:pt x="311" y="104"/>
                </a:cubicBezTo>
                <a:cubicBezTo>
                  <a:pt x="311" y="106"/>
                  <a:pt x="311" y="106"/>
                  <a:pt x="311" y="106"/>
                </a:cubicBezTo>
                <a:cubicBezTo>
                  <a:pt x="312" y="106"/>
                  <a:pt x="312" y="106"/>
                  <a:pt x="312" y="106"/>
                </a:cubicBezTo>
                <a:cubicBezTo>
                  <a:pt x="313" y="109"/>
                  <a:pt x="314" y="109"/>
                  <a:pt x="315" y="110"/>
                </a:cubicBezTo>
                <a:cubicBezTo>
                  <a:pt x="316" y="110"/>
                  <a:pt x="317" y="110"/>
                  <a:pt x="323" y="109"/>
                </a:cubicBezTo>
                <a:cubicBezTo>
                  <a:pt x="325" y="108"/>
                  <a:pt x="328" y="108"/>
                  <a:pt x="330" y="107"/>
                </a:cubicBezTo>
                <a:cubicBezTo>
                  <a:pt x="337" y="106"/>
                  <a:pt x="342" y="106"/>
                  <a:pt x="343" y="106"/>
                </a:cubicBezTo>
                <a:cubicBezTo>
                  <a:pt x="344" y="107"/>
                  <a:pt x="346" y="110"/>
                  <a:pt x="346" y="112"/>
                </a:cubicBezTo>
                <a:cubicBezTo>
                  <a:pt x="346" y="112"/>
                  <a:pt x="346" y="112"/>
                  <a:pt x="346" y="112"/>
                </a:cubicBezTo>
                <a:cubicBezTo>
                  <a:pt x="345" y="113"/>
                  <a:pt x="342" y="116"/>
                  <a:pt x="336" y="120"/>
                </a:cubicBezTo>
                <a:cubicBezTo>
                  <a:pt x="334" y="122"/>
                  <a:pt x="332" y="123"/>
                  <a:pt x="330" y="124"/>
                </a:cubicBezTo>
                <a:cubicBezTo>
                  <a:pt x="325" y="128"/>
                  <a:pt x="324" y="129"/>
                  <a:pt x="324" y="130"/>
                </a:cubicBezTo>
                <a:cubicBezTo>
                  <a:pt x="324" y="130"/>
                  <a:pt x="324" y="131"/>
                  <a:pt x="324" y="131"/>
                </a:cubicBezTo>
                <a:cubicBezTo>
                  <a:pt x="324" y="132"/>
                  <a:pt x="324" y="134"/>
                  <a:pt x="325" y="136"/>
                </a:cubicBezTo>
                <a:cubicBezTo>
                  <a:pt x="324" y="138"/>
                  <a:pt x="324" y="138"/>
                  <a:pt x="324" y="138"/>
                </a:cubicBezTo>
                <a:cubicBezTo>
                  <a:pt x="325" y="138"/>
                  <a:pt x="325" y="138"/>
                  <a:pt x="325" y="138"/>
                </a:cubicBezTo>
                <a:cubicBezTo>
                  <a:pt x="326" y="141"/>
                  <a:pt x="327" y="142"/>
                  <a:pt x="328" y="143"/>
                </a:cubicBezTo>
                <a:cubicBezTo>
                  <a:pt x="329" y="143"/>
                  <a:pt x="330" y="143"/>
                  <a:pt x="335" y="144"/>
                </a:cubicBezTo>
                <a:cubicBezTo>
                  <a:pt x="338" y="144"/>
                  <a:pt x="340" y="144"/>
                  <a:pt x="343" y="144"/>
                </a:cubicBezTo>
                <a:cubicBezTo>
                  <a:pt x="350" y="145"/>
                  <a:pt x="355" y="145"/>
                  <a:pt x="356" y="146"/>
                </a:cubicBezTo>
                <a:cubicBezTo>
                  <a:pt x="357" y="146"/>
                  <a:pt x="357" y="149"/>
                  <a:pt x="358" y="151"/>
                </a:cubicBezTo>
                <a:cubicBezTo>
                  <a:pt x="358" y="152"/>
                  <a:pt x="357" y="152"/>
                  <a:pt x="357" y="152"/>
                </a:cubicBezTo>
                <a:cubicBezTo>
                  <a:pt x="356" y="153"/>
                  <a:pt x="352" y="155"/>
                  <a:pt x="345" y="158"/>
                </a:cubicBezTo>
                <a:cubicBezTo>
                  <a:pt x="343" y="159"/>
                  <a:pt x="341" y="160"/>
                  <a:pt x="339" y="161"/>
                </a:cubicBezTo>
                <a:cubicBezTo>
                  <a:pt x="333" y="163"/>
                  <a:pt x="332" y="163"/>
                  <a:pt x="332" y="164"/>
                </a:cubicBezTo>
                <a:cubicBezTo>
                  <a:pt x="331" y="165"/>
                  <a:pt x="331" y="166"/>
                  <a:pt x="331" y="168"/>
                </a:cubicBezTo>
                <a:cubicBezTo>
                  <a:pt x="331" y="169"/>
                  <a:pt x="331" y="170"/>
                  <a:pt x="331" y="170"/>
                </a:cubicBezTo>
                <a:cubicBezTo>
                  <a:pt x="330" y="173"/>
                  <a:pt x="330" y="173"/>
                  <a:pt x="330" y="173"/>
                </a:cubicBezTo>
                <a:cubicBezTo>
                  <a:pt x="331" y="173"/>
                  <a:pt x="331" y="173"/>
                  <a:pt x="331" y="173"/>
                </a:cubicBezTo>
                <a:cubicBezTo>
                  <a:pt x="331" y="175"/>
                  <a:pt x="332" y="177"/>
                  <a:pt x="333" y="178"/>
                </a:cubicBezTo>
                <a:cubicBezTo>
                  <a:pt x="333" y="179"/>
                  <a:pt x="334" y="179"/>
                  <a:pt x="340" y="180"/>
                </a:cubicBezTo>
                <a:cubicBezTo>
                  <a:pt x="342" y="181"/>
                  <a:pt x="344" y="182"/>
                  <a:pt x="347" y="183"/>
                </a:cubicBezTo>
                <a:cubicBezTo>
                  <a:pt x="354" y="185"/>
                  <a:pt x="358" y="187"/>
                  <a:pt x="359" y="187"/>
                </a:cubicBezTo>
                <a:cubicBezTo>
                  <a:pt x="360" y="188"/>
                  <a:pt x="360" y="189"/>
                  <a:pt x="360" y="190"/>
                </a:cubicBezTo>
                <a:cubicBezTo>
                  <a:pt x="360" y="192"/>
                  <a:pt x="359" y="193"/>
                  <a:pt x="359" y="194"/>
                </a:cubicBezTo>
                <a:cubicBezTo>
                  <a:pt x="358" y="194"/>
                  <a:pt x="354" y="196"/>
                  <a:pt x="346" y="197"/>
                </a:cubicBezTo>
                <a:cubicBezTo>
                  <a:pt x="344" y="197"/>
                  <a:pt x="341" y="198"/>
                  <a:pt x="339" y="198"/>
                </a:cubicBezTo>
                <a:cubicBezTo>
                  <a:pt x="333" y="199"/>
                  <a:pt x="332" y="199"/>
                  <a:pt x="331" y="200"/>
                </a:cubicBezTo>
                <a:cubicBezTo>
                  <a:pt x="331" y="201"/>
                  <a:pt x="330" y="202"/>
                  <a:pt x="329" y="206"/>
                </a:cubicBezTo>
                <a:cubicBezTo>
                  <a:pt x="329" y="206"/>
                  <a:pt x="329" y="206"/>
                  <a:pt x="329" y="206"/>
                </a:cubicBezTo>
                <a:cubicBezTo>
                  <a:pt x="329" y="206"/>
                  <a:pt x="329" y="206"/>
                  <a:pt x="329" y="206"/>
                </a:cubicBezTo>
                <a:cubicBezTo>
                  <a:pt x="329" y="208"/>
                  <a:pt x="329" y="210"/>
                  <a:pt x="329" y="211"/>
                </a:cubicBezTo>
                <a:cubicBezTo>
                  <a:pt x="329" y="212"/>
                  <a:pt x="329" y="213"/>
                  <a:pt x="329" y="213"/>
                </a:cubicBezTo>
                <a:cubicBezTo>
                  <a:pt x="330" y="214"/>
                  <a:pt x="331" y="215"/>
                  <a:pt x="335" y="217"/>
                </a:cubicBezTo>
                <a:cubicBezTo>
                  <a:pt x="337" y="218"/>
                  <a:pt x="340" y="220"/>
                  <a:pt x="342" y="221"/>
                </a:cubicBezTo>
                <a:cubicBezTo>
                  <a:pt x="348" y="225"/>
                  <a:pt x="352" y="228"/>
                  <a:pt x="353" y="229"/>
                </a:cubicBezTo>
                <a:cubicBezTo>
                  <a:pt x="353" y="229"/>
                  <a:pt x="353" y="229"/>
                  <a:pt x="353" y="229"/>
                </a:cubicBezTo>
                <a:cubicBezTo>
                  <a:pt x="353" y="231"/>
                  <a:pt x="352" y="234"/>
                  <a:pt x="351" y="235"/>
                </a:cubicBezTo>
                <a:cubicBezTo>
                  <a:pt x="350" y="235"/>
                  <a:pt x="345" y="235"/>
                  <a:pt x="338" y="235"/>
                </a:cubicBezTo>
                <a:cubicBezTo>
                  <a:pt x="335" y="235"/>
                  <a:pt x="333" y="234"/>
                  <a:pt x="331" y="234"/>
                </a:cubicBezTo>
                <a:cubicBezTo>
                  <a:pt x="325" y="234"/>
                  <a:pt x="324" y="234"/>
                  <a:pt x="323" y="234"/>
                </a:cubicBezTo>
                <a:cubicBezTo>
                  <a:pt x="322" y="235"/>
                  <a:pt x="321" y="236"/>
                  <a:pt x="320" y="239"/>
                </a:cubicBezTo>
                <a:cubicBezTo>
                  <a:pt x="319" y="240"/>
                  <a:pt x="319" y="240"/>
                  <a:pt x="319" y="240"/>
                </a:cubicBezTo>
                <a:cubicBezTo>
                  <a:pt x="319" y="240"/>
                  <a:pt x="319" y="240"/>
                  <a:pt x="319" y="240"/>
                </a:cubicBezTo>
                <a:cubicBezTo>
                  <a:pt x="318" y="243"/>
                  <a:pt x="317" y="244"/>
                  <a:pt x="317" y="246"/>
                </a:cubicBezTo>
                <a:cubicBezTo>
                  <a:pt x="317" y="246"/>
                  <a:pt x="317" y="246"/>
                  <a:pt x="318" y="247"/>
                </a:cubicBezTo>
                <a:cubicBezTo>
                  <a:pt x="318" y="248"/>
                  <a:pt x="319" y="248"/>
                  <a:pt x="323" y="252"/>
                </a:cubicBezTo>
                <a:cubicBezTo>
                  <a:pt x="324" y="254"/>
                  <a:pt x="326" y="256"/>
                  <a:pt x="328" y="258"/>
                </a:cubicBezTo>
                <a:cubicBezTo>
                  <a:pt x="334" y="263"/>
                  <a:pt x="337" y="266"/>
                  <a:pt x="337" y="267"/>
                </a:cubicBezTo>
                <a:cubicBezTo>
                  <a:pt x="337" y="269"/>
                  <a:pt x="335" y="272"/>
                  <a:pt x="334" y="273"/>
                </a:cubicBezTo>
                <a:cubicBezTo>
                  <a:pt x="333" y="273"/>
                  <a:pt x="328" y="272"/>
                  <a:pt x="321" y="270"/>
                </a:cubicBezTo>
                <a:cubicBezTo>
                  <a:pt x="319" y="269"/>
                  <a:pt x="317" y="268"/>
                  <a:pt x="315" y="268"/>
                </a:cubicBezTo>
                <a:cubicBezTo>
                  <a:pt x="308" y="266"/>
                  <a:pt x="308" y="265"/>
                  <a:pt x="307" y="266"/>
                </a:cubicBezTo>
                <a:cubicBezTo>
                  <a:pt x="306" y="266"/>
                  <a:pt x="304" y="267"/>
                  <a:pt x="302" y="270"/>
                </a:cubicBezTo>
                <a:cubicBezTo>
                  <a:pt x="301" y="270"/>
                  <a:pt x="301" y="270"/>
                  <a:pt x="301" y="270"/>
                </a:cubicBezTo>
                <a:cubicBezTo>
                  <a:pt x="301" y="271"/>
                  <a:pt x="301" y="271"/>
                  <a:pt x="301" y="271"/>
                </a:cubicBezTo>
                <a:cubicBezTo>
                  <a:pt x="299" y="274"/>
                  <a:pt x="299" y="276"/>
                  <a:pt x="299" y="276"/>
                </a:cubicBezTo>
                <a:cubicBezTo>
                  <a:pt x="299" y="277"/>
                  <a:pt x="299" y="277"/>
                  <a:pt x="299" y="277"/>
                </a:cubicBezTo>
                <a:cubicBezTo>
                  <a:pt x="299" y="278"/>
                  <a:pt x="299" y="279"/>
                  <a:pt x="302" y="283"/>
                </a:cubicBezTo>
                <a:cubicBezTo>
                  <a:pt x="304" y="285"/>
                  <a:pt x="305" y="287"/>
                  <a:pt x="307" y="290"/>
                </a:cubicBezTo>
                <a:cubicBezTo>
                  <a:pt x="310" y="296"/>
                  <a:pt x="313" y="300"/>
                  <a:pt x="313" y="301"/>
                </a:cubicBezTo>
                <a:cubicBezTo>
                  <a:pt x="313" y="303"/>
                  <a:pt x="310" y="306"/>
                  <a:pt x="308" y="306"/>
                </a:cubicBezTo>
                <a:cubicBezTo>
                  <a:pt x="307" y="306"/>
                  <a:pt x="303" y="304"/>
                  <a:pt x="297" y="300"/>
                </a:cubicBezTo>
                <a:cubicBezTo>
                  <a:pt x="295" y="299"/>
                  <a:pt x="293" y="298"/>
                  <a:pt x="291" y="296"/>
                </a:cubicBezTo>
                <a:cubicBezTo>
                  <a:pt x="285" y="293"/>
                  <a:pt x="284" y="293"/>
                  <a:pt x="283" y="293"/>
                </a:cubicBezTo>
                <a:cubicBezTo>
                  <a:pt x="282" y="293"/>
                  <a:pt x="281" y="293"/>
                  <a:pt x="278" y="296"/>
                </a:cubicBezTo>
                <a:cubicBezTo>
                  <a:pt x="277" y="296"/>
                  <a:pt x="277" y="296"/>
                  <a:pt x="277" y="296"/>
                </a:cubicBezTo>
                <a:cubicBezTo>
                  <a:pt x="277" y="297"/>
                  <a:pt x="277" y="297"/>
                  <a:pt x="277" y="297"/>
                </a:cubicBezTo>
                <a:cubicBezTo>
                  <a:pt x="274" y="299"/>
                  <a:pt x="273" y="301"/>
                  <a:pt x="273" y="302"/>
                </a:cubicBezTo>
                <a:cubicBezTo>
                  <a:pt x="273" y="302"/>
                  <a:pt x="273" y="302"/>
                  <a:pt x="273" y="302"/>
                </a:cubicBezTo>
                <a:cubicBezTo>
                  <a:pt x="273" y="302"/>
                  <a:pt x="273" y="302"/>
                  <a:pt x="273" y="302"/>
                </a:cubicBezTo>
                <a:cubicBezTo>
                  <a:pt x="273" y="303"/>
                  <a:pt x="274" y="304"/>
                  <a:pt x="275" y="309"/>
                </a:cubicBezTo>
                <a:cubicBezTo>
                  <a:pt x="276" y="311"/>
                  <a:pt x="277" y="313"/>
                  <a:pt x="278" y="316"/>
                </a:cubicBezTo>
                <a:cubicBezTo>
                  <a:pt x="280" y="322"/>
                  <a:pt x="282" y="327"/>
                  <a:pt x="282" y="329"/>
                </a:cubicBezTo>
                <a:cubicBezTo>
                  <a:pt x="281" y="330"/>
                  <a:pt x="277" y="332"/>
                  <a:pt x="276" y="332"/>
                </a:cubicBezTo>
                <a:cubicBezTo>
                  <a:pt x="275" y="332"/>
                  <a:pt x="271" y="329"/>
                  <a:pt x="266" y="324"/>
                </a:cubicBezTo>
                <a:cubicBezTo>
                  <a:pt x="264" y="322"/>
                  <a:pt x="263" y="320"/>
                  <a:pt x="261" y="319"/>
                </a:cubicBezTo>
                <a:cubicBezTo>
                  <a:pt x="256" y="314"/>
                  <a:pt x="256" y="314"/>
                  <a:pt x="255" y="314"/>
                </a:cubicBezTo>
                <a:cubicBezTo>
                  <a:pt x="254" y="313"/>
                  <a:pt x="252" y="314"/>
                  <a:pt x="249" y="316"/>
                </a:cubicBezTo>
                <a:cubicBezTo>
                  <a:pt x="247" y="315"/>
                  <a:pt x="247" y="315"/>
                  <a:pt x="247" y="315"/>
                </a:cubicBezTo>
                <a:cubicBezTo>
                  <a:pt x="247" y="316"/>
                  <a:pt x="247" y="316"/>
                  <a:pt x="247" y="316"/>
                </a:cubicBezTo>
                <a:cubicBezTo>
                  <a:pt x="245" y="317"/>
                  <a:pt x="243" y="319"/>
                  <a:pt x="243" y="320"/>
                </a:cubicBezTo>
                <a:cubicBezTo>
                  <a:pt x="243" y="320"/>
                  <a:pt x="243" y="321"/>
                  <a:pt x="243" y="321"/>
                </a:cubicBezTo>
                <a:cubicBezTo>
                  <a:pt x="243" y="322"/>
                  <a:pt x="243" y="324"/>
                  <a:pt x="243" y="327"/>
                </a:cubicBezTo>
                <a:cubicBezTo>
                  <a:pt x="243" y="329"/>
                  <a:pt x="244" y="332"/>
                  <a:pt x="244" y="335"/>
                </a:cubicBezTo>
                <a:cubicBezTo>
                  <a:pt x="245" y="339"/>
                  <a:pt x="245" y="343"/>
                  <a:pt x="245" y="346"/>
                </a:cubicBezTo>
                <a:cubicBezTo>
                  <a:pt x="245" y="347"/>
                  <a:pt x="245" y="348"/>
                  <a:pt x="245" y="348"/>
                </a:cubicBezTo>
                <a:cubicBezTo>
                  <a:pt x="244" y="349"/>
                  <a:pt x="240" y="351"/>
                  <a:pt x="238" y="351"/>
                </a:cubicBezTo>
                <a:cubicBezTo>
                  <a:pt x="238" y="350"/>
                  <a:pt x="235" y="346"/>
                  <a:pt x="231" y="340"/>
                </a:cubicBezTo>
                <a:cubicBezTo>
                  <a:pt x="229" y="338"/>
                  <a:pt x="228" y="336"/>
                  <a:pt x="227" y="334"/>
                </a:cubicBezTo>
                <a:cubicBezTo>
                  <a:pt x="224" y="328"/>
                  <a:pt x="223" y="328"/>
                  <a:pt x="222" y="327"/>
                </a:cubicBezTo>
                <a:cubicBezTo>
                  <a:pt x="221" y="327"/>
                  <a:pt x="220" y="327"/>
                  <a:pt x="216" y="328"/>
                </a:cubicBezTo>
                <a:cubicBezTo>
                  <a:pt x="214" y="327"/>
                  <a:pt x="214" y="327"/>
                  <a:pt x="214" y="327"/>
                </a:cubicBezTo>
                <a:cubicBezTo>
                  <a:pt x="214" y="328"/>
                  <a:pt x="214" y="328"/>
                  <a:pt x="214" y="328"/>
                </a:cubicBezTo>
                <a:cubicBezTo>
                  <a:pt x="211" y="329"/>
                  <a:pt x="210" y="330"/>
                  <a:pt x="209" y="331"/>
                </a:cubicBezTo>
                <a:cubicBezTo>
                  <a:pt x="208" y="331"/>
                  <a:pt x="208" y="332"/>
                  <a:pt x="208" y="338"/>
                </a:cubicBezTo>
                <a:cubicBezTo>
                  <a:pt x="207" y="340"/>
                  <a:pt x="207" y="343"/>
                  <a:pt x="207" y="346"/>
                </a:cubicBezTo>
                <a:cubicBezTo>
                  <a:pt x="206" y="353"/>
                  <a:pt x="205" y="357"/>
                  <a:pt x="204" y="359"/>
                </a:cubicBezTo>
                <a:cubicBezTo>
                  <a:pt x="203" y="359"/>
                  <a:pt x="199" y="360"/>
                  <a:pt x="198" y="359"/>
                </a:cubicBezTo>
                <a:cubicBezTo>
                  <a:pt x="197" y="358"/>
                  <a:pt x="195" y="354"/>
                  <a:pt x="193" y="347"/>
                </a:cubicBezTo>
                <a:cubicBezTo>
                  <a:pt x="192" y="345"/>
                  <a:pt x="191" y="343"/>
                  <a:pt x="190" y="341"/>
                </a:cubicBezTo>
                <a:cubicBezTo>
                  <a:pt x="188" y="335"/>
                  <a:pt x="188" y="334"/>
                  <a:pt x="187" y="333"/>
                </a:cubicBezTo>
                <a:cubicBezTo>
                  <a:pt x="187" y="333"/>
                  <a:pt x="185" y="332"/>
                  <a:pt x="181" y="332"/>
                </a:cubicBezTo>
                <a:cubicBezTo>
                  <a:pt x="180" y="331"/>
                  <a:pt x="180" y="331"/>
                  <a:pt x="180" y="331"/>
                </a:cubicBezTo>
                <a:cubicBezTo>
                  <a:pt x="179" y="332"/>
                  <a:pt x="179" y="332"/>
                  <a:pt x="179" y="332"/>
                </a:cubicBezTo>
                <a:cubicBezTo>
                  <a:pt x="175" y="332"/>
                  <a:pt x="174" y="333"/>
                  <a:pt x="173" y="333"/>
                </a:cubicBezTo>
                <a:cubicBezTo>
                  <a:pt x="173" y="334"/>
                  <a:pt x="172" y="335"/>
                  <a:pt x="171" y="340"/>
                </a:cubicBezTo>
                <a:cubicBezTo>
                  <a:pt x="170" y="342"/>
                  <a:pt x="169" y="345"/>
                  <a:pt x="168" y="347"/>
                </a:cubicBezTo>
                <a:cubicBezTo>
                  <a:pt x="165" y="354"/>
                  <a:pt x="163" y="358"/>
                  <a:pt x="163" y="359"/>
                </a:cubicBezTo>
                <a:cubicBezTo>
                  <a:pt x="161" y="360"/>
                  <a:pt x="157" y="360"/>
                  <a:pt x="156" y="359"/>
                </a:cubicBezTo>
                <a:cubicBezTo>
                  <a:pt x="155" y="358"/>
                  <a:pt x="155" y="353"/>
                  <a:pt x="154" y="346"/>
                </a:cubicBezTo>
                <a:cubicBezTo>
                  <a:pt x="153" y="343"/>
                  <a:pt x="153" y="341"/>
                  <a:pt x="153" y="339"/>
                </a:cubicBezTo>
                <a:cubicBezTo>
                  <a:pt x="152" y="332"/>
                  <a:pt x="152" y="331"/>
                  <a:pt x="152" y="331"/>
                </a:cubicBezTo>
                <a:cubicBezTo>
                  <a:pt x="151" y="330"/>
                  <a:pt x="149" y="329"/>
                  <a:pt x="146" y="329"/>
                </a:cubicBezTo>
                <a:cubicBezTo>
                  <a:pt x="145" y="327"/>
                  <a:pt x="145" y="327"/>
                  <a:pt x="145" y="327"/>
                </a:cubicBezTo>
                <a:cubicBezTo>
                  <a:pt x="144" y="328"/>
                  <a:pt x="144" y="328"/>
                  <a:pt x="144" y="328"/>
                </a:cubicBezTo>
                <a:cubicBezTo>
                  <a:pt x="141" y="327"/>
                  <a:pt x="139" y="327"/>
                  <a:pt x="138" y="328"/>
                </a:cubicBezTo>
                <a:cubicBezTo>
                  <a:pt x="138" y="328"/>
                  <a:pt x="137" y="329"/>
                  <a:pt x="134" y="334"/>
                </a:cubicBezTo>
                <a:cubicBezTo>
                  <a:pt x="133" y="336"/>
                  <a:pt x="131" y="338"/>
                  <a:pt x="130" y="340"/>
                </a:cubicBezTo>
                <a:cubicBezTo>
                  <a:pt x="126" y="346"/>
                  <a:pt x="123" y="350"/>
                  <a:pt x="122" y="351"/>
                </a:cubicBezTo>
                <a:cubicBezTo>
                  <a:pt x="120" y="351"/>
                  <a:pt x="116" y="349"/>
                  <a:pt x="115" y="348"/>
                </a:cubicBezTo>
                <a:cubicBezTo>
                  <a:pt x="115" y="348"/>
                  <a:pt x="115" y="348"/>
                  <a:pt x="115" y="347"/>
                </a:cubicBezTo>
                <a:cubicBezTo>
                  <a:pt x="115" y="347"/>
                  <a:pt x="115" y="347"/>
                  <a:pt x="115" y="347"/>
                </a:cubicBezTo>
                <a:cubicBezTo>
                  <a:pt x="115" y="345"/>
                  <a:pt x="116" y="340"/>
                  <a:pt x="116" y="335"/>
                </a:cubicBezTo>
                <a:cubicBezTo>
                  <a:pt x="117" y="333"/>
                  <a:pt x="117" y="330"/>
                  <a:pt x="117" y="328"/>
                </a:cubicBezTo>
                <a:cubicBezTo>
                  <a:pt x="118" y="325"/>
                  <a:pt x="118" y="323"/>
                  <a:pt x="118" y="322"/>
                </a:cubicBezTo>
                <a:cubicBezTo>
                  <a:pt x="118" y="321"/>
                  <a:pt x="118" y="321"/>
                  <a:pt x="118" y="320"/>
                </a:cubicBezTo>
                <a:cubicBezTo>
                  <a:pt x="117" y="319"/>
                  <a:pt x="116" y="318"/>
                  <a:pt x="113" y="317"/>
                </a:cubicBezTo>
                <a:cubicBezTo>
                  <a:pt x="112" y="314"/>
                  <a:pt x="112" y="314"/>
                  <a:pt x="112" y="314"/>
                </a:cubicBezTo>
                <a:cubicBezTo>
                  <a:pt x="111" y="316"/>
                  <a:pt x="111" y="316"/>
                  <a:pt x="111" y="316"/>
                </a:cubicBezTo>
                <a:cubicBezTo>
                  <a:pt x="108" y="314"/>
                  <a:pt x="107" y="314"/>
                  <a:pt x="106" y="314"/>
                </a:cubicBezTo>
                <a:cubicBezTo>
                  <a:pt x="105" y="315"/>
                  <a:pt x="104" y="315"/>
                  <a:pt x="100" y="319"/>
                </a:cubicBezTo>
                <a:cubicBezTo>
                  <a:pt x="98" y="321"/>
                  <a:pt x="96" y="322"/>
                  <a:pt x="94" y="324"/>
                </a:cubicBezTo>
                <a:cubicBezTo>
                  <a:pt x="89" y="329"/>
                  <a:pt x="85" y="332"/>
                  <a:pt x="84" y="333"/>
                </a:cubicBezTo>
                <a:cubicBezTo>
                  <a:pt x="83" y="333"/>
                  <a:pt x="79" y="330"/>
                  <a:pt x="78" y="329"/>
                </a:cubicBezTo>
                <a:cubicBezTo>
                  <a:pt x="79" y="328"/>
                  <a:pt x="80" y="323"/>
                  <a:pt x="82" y="316"/>
                </a:cubicBezTo>
                <a:cubicBezTo>
                  <a:pt x="83" y="314"/>
                  <a:pt x="84" y="312"/>
                  <a:pt x="85" y="310"/>
                </a:cubicBezTo>
                <a:cubicBezTo>
                  <a:pt x="87" y="305"/>
                  <a:pt x="87" y="304"/>
                  <a:pt x="87" y="303"/>
                </a:cubicBezTo>
                <a:cubicBezTo>
                  <a:pt x="87" y="302"/>
                  <a:pt x="87" y="302"/>
                  <a:pt x="87" y="302"/>
                </a:cubicBezTo>
                <a:cubicBezTo>
                  <a:pt x="87" y="302"/>
                  <a:pt x="87" y="302"/>
                  <a:pt x="87" y="302"/>
                </a:cubicBezTo>
                <a:cubicBezTo>
                  <a:pt x="87" y="301"/>
                  <a:pt x="86" y="300"/>
                  <a:pt x="83" y="298"/>
                </a:cubicBezTo>
                <a:cubicBezTo>
                  <a:pt x="83" y="296"/>
                  <a:pt x="83" y="296"/>
                  <a:pt x="83" y="296"/>
                </a:cubicBezTo>
                <a:cubicBezTo>
                  <a:pt x="82" y="296"/>
                  <a:pt x="82" y="296"/>
                  <a:pt x="82" y="296"/>
                </a:cubicBezTo>
                <a:cubicBezTo>
                  <a:pt x="79" y="294"/>
                  <a:pt x="78" y="293"/>
                  <a:pt x="77" y="294"/>
                </a:cubicBezTo>
                <a:cubicBezTo>
                  <a:pt x="76" y="294"/>
                  <a:pt x="75" y="294"/>
                  <a:pt x="70" y="297"/>
                </a:cubicBezTo>
                <a:cubicBezTo>
                  <a:pt x="68" y="298"/>
                  <a:pt x="66" y="299"/>
                  <a:pt x="63" y="301"/>
                </a:cubicBezTo>
                <a:cubicBezTo>
                  <a:pt x="57" y="304"/>
                  <a:pt x="53" y="306"/>
                  <a:pt x="52" y="307"/>
                </a:cubicBezTo>
                <a:cubicBezTo>
                  <a:pt x="50" y="306"/>
                  <a:pt x="47" y="303"/>
                  <a:pt x="47" y="302"/>
                </a:cubicBezTo>
                <a:cubicBezTo>
                  <a:pt x="47" y="301"/>
                  <a:pt x="50" y="296"/>
                  <a:pt x="54" y="290"/>
                </a:cubicBezTo>
                <a:cubicBezTo>
                  <a:pt x="55" y="288"/>
                  <a:pt x="56" y="286"/>
                  <a:pt x="58" y="285"/>
                </a:cubicBezTo>
                <a:cubicBezTo>
                  <a:pt x="61" y="279"/>
                  <a:pt x="62" y="279"/>
                  <a:pt x="62" y="277"/>
                </a:cubicBezTo>
                <a:cubicBezTo>
                  <a:pt x="62" y="276"/>
                  <a:pt x="61" y="275"/>
                  <a:pt x="59" y="272"/>
                </a:cubicBezTo>
                <a:cubicBezTo>
                  <a:pt x="59" y="270"/>
                  <a:pt x="59" y="270"/>
                  <a:pt x="59" y="270"/>
                </a:cubicBezTo>
                <a:cubicBezTo>
                  <a:pt x="58" y="270"/>
                  <a:pt x="58" y="270"/>
                  <a:pt x="58" y="270"/>
                </a:cubicBezTo>
                <a:cubicBezTo>
                  <a:pt x="56" y="267"/>
                  <a:pt x="54" y="267"/>
                  <a:pt x="53" y="267"/>
                </a:cubicBezTo>
                <a:cubicBezTo>
                  <a:pt x="53" y="267"/>
                  <a:pt x="52" y="267"/>
                  <a:pt x="46" y="268"/>
                </a:cubicBezTo>
                <a:cubicBezTo>
                  <a:pt x="44" y="269"/>
                  <a:pt x="41" y="270"/>
                  <a:pt x="39" y="271"/>
                </a:cubicBezTo>
                <a:cubicBezTo>
                  <a:pt x="32" y="273"/>
                  <a:pt x="27" y="274"/>
                  <a:pt x="26" y="274"/>
                </a:cubicBezTo>
                <a:cubicBezTo>
                  <a:pt x="25" y="273"/>
                  <a:pt x="23" y="269"/>
                  <a:pt x="23" y="268"/>
                </a:cubicBezTo>
                <a:cubicBezTo>
                  <a:pt x="23" y="267"/>
                  <a:pt x="26" y="263"/>
                  <a:pt x="32" y="258"/>
                </a:cubicBezTo>
                <a:cubicBezTo>
                  <a:pt x="34" y="257"/>
                  <a:pt x="35" y="255"/>
                  <a:pt x="37" y="254"/>
                </a:cubicBezTo>
                <a:cubicBezTo>
                  <a:pt x="42" y="249"/>
                  <a:pt x="42" y="249"/>
                  <a:pt x="43" y="248"/>
                </a:cubicBezTo>
                <a:cubicBezTo>
                  <a:pt x="43" y="247"/>
                  <a:pt x="43" y="247"/>
                  <a:pt x="43" y="247"/>
                </a:cubicBezTo>
                <a:cubicBezTo>
                  <a:pt x="43" y="246"/>
                  <a:pt x="42" y="244"/>
                  <a:pt x="41" y="242"/>
                </a:cubicBezTo>
                <a:cubicBezTo>
                  <a:pt x="41" y="240"/>
                  <a:pt x="41" y="240"/>
                  <a:pt x="41" y="240"/>
                </a:cubicBezTo>
                <a:cubicBezTo>
                  <a:pt x="40" y="240"/>
                  <a:pt x="40" y="240"/>
                  <a:pt x="40" y="240"/>
                </a:cubicBezTo>
                <a:cubicBezTo>
                  <a:pt x="39" y="237"/>
                  <a:pt x="38" y="236"/>
                  <a:pt x="37" y="235"/>
                </a:cubicBezTo>
                <a:cubicBezTo>
                  <a:pt x="36" y="235"/>
                  <a:pt x="35" y="235"/>
                  <a:pt x="30" y="235"/>
                </a:cubicBezTo>
                <a:cubicBezTo>
                  <a:pt x="27" y="235"/>
                  <a:pt x="25" y="236"/>
                  <a:pt x="22" y="236"/>
                </a:cubicBezTo>
                <a:cubicBezTo>
                  <a:pt x="15" y="236"/>
                  <a:pt x="10" y="236"/>
                  <a:pt x="9" y="236"/>
                </a:cubicBezTo>
                <a:cubicBezTo>
                  <a:pt x="8" y="235"/>
                  <a:pt x="7" y="232"/>
                  <a:pt x="7" y="230"/>
                </a:cubicBezTo>
                <a:cubicBezTo>
                  <a:pt x="7" y="229"/>
                  <a:pt x="7" y="229"/>
                  <a:pt x="7" y="229"/>
                </a:cubicBezTo>
                <a:cubicBezTo>
                  <a:pt x="8" y="228"/>
                  <a:pt x="11" y="226"/>
                  <a:pt x="18" y="222"/>
                </a:cubicBezTo>
                <a:cubicBezTo>
                  <a:pt x="20" y="221"/>
                  <a:pt x="22" y="220"/>
                  <a:pt x="24" y="219"/>
                </a:cubicBezTo>
                <a:cubicBezTo>
                  <a:pt x="30" y="216"/>
                  <a:pt x="30" y="215"/>
                  <a:pt x="31" y="214"/>
                </a:cubicBezTo>
                <a:cubicBezTo>
                  <a:pt x="31" y="214"/>
                  <a:pt x="31" y="213"/>
                  <a:pt x="31" y="212"/>
                </a:cubicBezTo>
                <a:cubicBezTo>
                  <a:pt x="31" y="211"/>
                  <a:pt x="31" y="209"/>
                  <a:pt x="30" y="208"/>
                </a:cubicBezTo>
                <a:cubicBezTo>
                  <a:pt x="31" y="206"/>
                  <a:pt x="31" y="206"/>
                  <a:pt x="31" y="206"/>
                </a:cubicBezTo>
                <a:cubicBezTo>
                  <a:pt x="30" y="206"/>
                  <a:pt x="30" y="206"/>
                  <a:pt x="30" y="206"/>
                </a:cubicBezTo>
                <a:cubicBezTo>
                  <a:pt x="30" y="203"/>
                  <a:pt x="29" y="201"/>
                  <a:pt x="28" y="201"/>
                </a:cubicBezTo>
                <a:cubicBezTo>
                  <a:pt x="27" y="200"/>
                  <a:pt x="27" y="200"/>
                  <a:pt x="21" y="199"/>
                </a:cubicBezTo>
                <a:cubicBezTo>
                  <a:pt x="19" y="199"/>
                  <a:pt x="16" y="198"/>
                  <a:pt x="13" y="198"/>
                </a:cubicBezTo>
                <a:cubicBezTo>
                  <a:pt x="6" y="196"/>
                  <a:pt x="2" y="195"/>
                  <a:pt x="1" y="195"/>
                </a:cubicBezTo>
                <a:cubicBezTo>
                  <a:pt x="0" y="194"/>
                  <a:pt x="0" y="192"/>
                  <a:pt x="0" y="190"/>
                </a:cubicBezTo>
                <a:close/>
                <a:moveTo>
                  <a:pt x="288" y="180"/>
                </a:moveTo>
                <a:cubicBezTo>
                  <a:pt x="288" y="120"/>
                  <a:pt x="239" y="71"/>
                  <a:pt x="179" y="71"/>
                </a:cubicBezTo>
                <a:cubicBezTo>
                  <a:pt x="120" y="72"/>
                  <a:pt x="71" y="121"/>
                  <a:pt x="71" y="180"/>
                </a:cubicBezTo>
                <a:cubicBezTo>
                  <a:pt x="71" y="240"/>
                  <a:pt x="120" y="289"/>
                  <a:pt x="180" y="289"/>
                </a:cubicBezTo>
                <a:cubicBezTo>
                  <a:pt x="240" y="288"/>
                  <a:pt x="289" y="239"/>
                  <a:pt x="288" y="18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 4"/>
          <p:cNvSpPr>
            <a:spLocks noEditPoints="1"/>
          </p:cNvSpPr>
          <p:nvPr/>
        </p:nvSpPr>
        <p:spPr bwMode="auto">
          <a:xfrm>
            <a:off x="4634971" y="3461497"/>
            <a:ext cx="1546454" cy="1544377"/>
          </a:xfrm>
          <a:custGeom>
            <a:avLst/>
            <a:gdLst>
              <a:gd name="T0" fmla="*/ 25 w 314"/>
              <a:gd name="T1" fmla="*/ 150 h 314"/>
              <a:gd name="T2" fmla="*/ 12 w 314"/>
              <a:gd name="T3" fmla="*/ 138 h 314"/>
              <a:gd name="T4" fmla="*/ 28 w 314"/>
              <a:gd name="T5" fmla="*/ 124 h 314"/>
              <a:gd name="T6" fmla="*/ 26 w 314"/>
              <a:gd name="T7" fmla="*/ 109 h 314"/>
              <a:gd name="T8" fmla="*/ 39 w 314"/>
              <a:gd name="T9" fmla="*/ 95 h 314"/>
              <a:gd name="T10" fmla="*/ 41 w 314"/>
              <a:gd name="T11" fmla="*/ 80 h 314"/>
              <a:gd name="T12" fmla="*/ 56 w 314"/>
              <a:gd name="T13" fmla="*/ 70 h 314"/>
              <a:gd name="T14" fmla="*/ 59 w 314"/>
              <a:gd name="T15" fmla="*/ 49 h 314"/>
              <a:gd name="T16" fmla="*/ 84 w 314"/>
              <a:gd name="T17" fmla="*/ 47 h 314"/>
              <a:gd name="T18" fmla="*/ 88 w 314"/>
              <a:gd name="T19" fmla="*/ 36 h 314"/>
              <a:gd name="T20" fmla="*/ 101 w 314"/>
              <a:gd name="T21" fmla="*/ 29 h 314"/>
              <a:gd name="T22" fmla="*/ 117 w 314"/>
              <a:gd name="T23" fmla="*/ 25 h 314"/>
              <a:gd name="T24" fmla="*/ 132 w 314"/>
              <a:gd name="T25" fmla="*/ 19 h 314"/>
              <a:gd name="T26" fmla="*/ 149 w 314"/>
              <a:gd name="T27" fmla="*/ 18 h 314"/>
              <a:gd name="T28" fmla="*/ 167 w 314"/>
              <a:gd name="T29" fmla="*/ 24 h 314"/>
              <a:gd name="T30" fmla="*/ 185 w 314"/>
              <a:gd name="T31" fmla="*/ 14 h 314"/>
              <a:gd name="T32" fmla="*/ 196 w 314"/>
              <a:gd name="T33" fmla="*/ 27 h 314"/>
              <a:gd name="T34" fmla="*/ 212 w 314"/>
              <a:gd name="T35" fmla="*/ 29 h 314"/>
              <a:gd name="T36" fmla="*/ 225 w 314"/>
              <a:gd name="T37" fmla="*/ 42 h 314"/>
              <a:gd name="T38" fmla="*/ 235 w 314"/>
              <a:gd name="T39" fmla="*/ 49 h 314"/>
              <a:gd name="T40" fmla="*/ 253 w 314"/>
              <a:gd name="T41" fmla="*/ 55 h 314"/>
              <a:gd name="T42" fmla="*/ 254 w 314"/>
              <a:gd name="T43" fmla="*/ 67 h 314"/>
              <a:gd name="T44" fmla="*/ 278 w 314"/>
              <a:gd name="T45" fmla="*/ 75 h 314"/>
              <a:gd name="T46" fmla="*/ 272 w 314"/>
              <a:gd name="T47" fmla="*/ 92 h 314"/>
              <a:gd name="T48" fmla="*/ 302 w 314"/>
              <a:gd name="T49" fmla="*/ 98 h 314"/>
              <a:gd name="T50" fmla="*/ 283 w 314"/>
              <a:gd name="T51" fmla="*/ 120 h 314"/>
              <a:gd name="T52" fmla="*/ 312 w 314"/>
              <a:gd name="T53" fmla="*/ 132 h 314"/>
              <a:gd name="T54" fmla="*/ 289 w 314"/>
              <a:gd name="T55" fmla="*/ 149 h 314"/>
              <a:gd name="T56" fmla="*/ 314 w 314"/>
              <a:gd name="T57" fmla="*/ 163 h 314"/>
              <a:gd name="T58" fmla="*/ 287 w 314"/>
              <a:gd name="T59" fmla="*/ 179 h 314"/>
              <a:gd name="T60" fmla="*/ 298 w 314"/>
              <a:gd name="T61" fmla="*/ 193 h 314"/>
              <a:gd name="T62" fmla="*/ 281 w 314"/>
              <a:gd name="T63" fmla="*/ 204 h 314"/>
              <a:gd name="T64" fmla="*/ 281 w 314"/>
              <a:gd name="T65" fmla="*/ 220 h 314"/>
              <a:gd name="T66" fmla="*/ 267 w 314"/>
              <a:gd name="T67" fmla="*/ 232 h 314"/>
              <a:gd name="T68" fmla="*/ 263 w 314"/>
              <a:gd name="T69" fmla="*/ 247 h 314"/>
              <a:gd name="T70" fmla="*/ 247 w 314"/>
              <a:gd name="T71" fmla="*/ 255 h 314"/>
              <a:gd name="T72" fmla="*/ 238 w 314"/>
              <a:gd name="T73" fmla="*/ 263 h 314"/>
              <a:gd name="T74" fmla="*/ 227 w 314"/>
              <a:gd name="T75" fmla="*/ 278 h 314"/>
              <a:gd name="T76" fmla="*/ 211 w 314"/>
              <a:gd name="T77" fmla="*/ 280 h 314"/>
              <a:gd name="T78" fmla="*/ 201 w 314"/>
              <a:gd name="T79" fmla="*/ 296 h 314"/>
              <a:gd name="T80" fmla="*/ 182 w 314"/>
              <a:gd name="T81" fmla="*/ 288 h 314"/>
              <a:gd name="T82" fmla="*/ 166 w 314"/>
              <a:gd name="T83" fmla="*/ 297 h 314"/>
              <a:gd name="T84" fmla="*/ 148 w 314"/>
              <a:gd name="T85" fmla="*/ 296 h 314"/>
              <a:gd name="T86" fmla="*/ 132 w 314"/>
              <a:gd name="T87" fmla="*/ 288 h 314"/>
              <a:gd name="T88" fmla="*/ 113 w 314"/>
              <a:gd name="T89" fmla="*/ 296 h 314"/>
              <a:gd name="T90" fmla="*/ 102 w 314"/>
              <a:gd name="T91" fmla="*/ 286 h 314"/>
              <a:gd name="T92" fmla="*/ 92 w 314"/>
              <a:gd name="T93" fmla="*/ 273 h 314"/>
              <a:gd name="T94" fmla="*/ 74 w 314"/>
              <a:gd name="T95" fmla="*/ 270 h 314"/>
              <a:gd name="T96" fmla="*/ 71 w 314"/>
              <a:gd name="T97" fmla="*/ 258 h 314"/>
              <a:gd name="T98" fmla="*/ 47 w 314"/>
              <a:gd name="T99" fmla="*/ 252 h 314"/>
              <a:gd name="T100" fmla="*/ 46 w 314"/>
              <a:gd name="T101" fmla="*/ 232 h 314"/>
              <a:gd name="T102" fmla="*/ 32 w 314"/>
              <a:gd name="T103" fmla="*/ 220 h 314"/>
              <a:gd name="T104" fmla="*/ 32 w 314"/>
              <a:gd name="T105" fmla="*/ 204 h 314"/>
              <a:gd name="T106" fmla="*/ 15 w 314"/>
              <a:gd name="T107" fmla="*/ 193 h 314"/>
              <a:gd name="T108" fmla="*/ 26 w 314"/>
              <a:gd name="T109" fmla="*/ 179 h 314"/>
              <a:gd name="T110" fmla="*/ 252 w 314"/>
              <a:gd name="T111" fmla="*/ 156 h 3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14" h="314">
                <a:moveTo>
                  <a:pt x="0" y="165"/>
                </a:moveTo>
                <a:cubicBezTo>
                  <a:pt x="0" y="164"/>
                  <a:pt x="0" y="163"/>
                  <a:pt x="0" y="163"/>
                </a:cubicBezTo>
                <a:cubicBezTo>
                  <a:pt x="1" y="162"/>
                  <a:pt x="5" y="161"/>
                  <a:pt x="11" y="159"/>
                </a:cubicBezTo>
                <a:cubicBezTo>
                  <a:pt x="13" y="159"/>
                  <a:pt x="15" y="158"/>
                  <a:pt x="17" y="157"/>
                </a:cubicBezTo>
                <a:cubicBezTo>
                  <a:pt x="22" y="156"/>
                  <a:pt x="23" y="156"/>
                  <a:pt x="24" y="155"/>
                </a:cubicBezTo>
                <a:cubicBezTo>
                  <a:pt x="24" y="154"/>
                  <a:pt x="25" y="153"/>
                  <a:pt x="25" y="150"/>
                </a:cubicBezTo>
                <a:cubicBezTo>
                  <a:pt x="25" y="149"/>
                  <a:pt x="25" y="149"/>
                  <a:pt x="25" y="149"/>
                </a:cubicBezTo>
                <a:cubicBezTo>
                  <a:pt x="25" y="149"/>
                  <a:pt x="25" y="149"/>
                  <a:pt x="25" y="149"/>
                </a:cubicBezTo>
                <a:cubicBezTo>
                  <a:pt x="25" y="149"/>
                  <a:pt x="25" y="148"/>
                  <a:pt x="25" y="146"/>
                </a:cubicBezTo>
                <a:cubicBezTo>
                  <a:pt x="25" y="145"/>
                  <a:pt x="25" y="144"/>
                  <a:pt x="24" y="143"/>
                </a:cubicBezTo>
                <a:cubicBezTo>
                  <a:pt x="24" y="143"/>
                  <a:pt x="23" y="142"/>
                  <a:pt x="18" y="140"/>
                </a:cubicBezTo>
                <a:cubicBezTo>
                  <a:pt x="17" y="140"/>
                  <a:pt x="14" y="139"/>
                  <a:pt x="12" y="138"/>
                </a:cubicBezTo>
                <a:cubicBezTo>
                  <a:pt x="7" y="135"/>
                  <a:pt x="3" y="133"/>
                  <a:pt x="2" y="132"/>
                </a:cubicBezTo>
                <a:cubicBezTo>
                  <a:pt x="2" y="132"/>
                  <a:pt x="2" y="132"/>
                  <a:pt x="2" y="131"/>
                </a:cubicBezTo>
                <a:cubicBezTo>
                  <a:pt x="2" y="129"/>
                  <a:pt x="3" y="127"/>
                  <a:pt x="3" y="127"/>
                </a:cubicBezTo>
                <a:cubicBezTo>
                  <a:pt x="4" y="126"/>
                  <a:pt x="8" y="126"/>
                  <a:pt x="15" y="125"/>
                </a:cubicBezTo>
                <a:cubicBezTo>
                  <a:pt x="17" y="125"/>
                  <a:pt x="19" y="125"/>
                  <a:pt x="21" y="125"/>
                </a:cubicBezTo>
                <a:cubicBezTo>
                  <a:pt x="26" y="125"/>
                  <a:pt x="27" y="125"/>
                  <a:pt x="28" y="124"/>
                </a:cubicBezTo>
                <a:cubicBezTo>
                  <a:pt x="28" y="124"/>
                  <a:pt x="29" y="123"/>
                  <a:pt x="30" y="120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31" y="117"/>
                  <a:pt x="31" y="116"/>
                  <a:pt x="31" y="115"/>
                </a:cubicBezTo>
                <a:cubicBezTo>
                  <a:pt x="31" y="114"/>
                  <a:pt x="31" y="113"/>
                  <a:pt x="31" y="113"/>
                </a:cubicBezTo>
                <a:cubicBezTo>
                  <a:pt x="31" y="112"/>
                  <a:pt x="30" y="112"/>
                  <a:pt x="26" y="109"/>
                </a:cubicBezTo>
                <a:cubicBezTo>
                  <a:pt x="24" y="108"/>
                  <a:pt x="22" y="106"/>
                  <a:pt x="21" y="105"/>
                </a:cubicBezTo>
                <a:cubicBezTo>
                  <a:pt x="16" y="101"/>
                  <a:pt x="13" y="98"/>
                  <a:pt x="12" y="97"/>
                </a:cubicBezTo>
                <a:cubicBezTo>
                  <a:pt x="12" y="96"/>
                  <a:pt x="13" y="93"/>
                  <a:pt x="14" y="92"/>
                </a:cubicBezTo>
                <a:cubicBezTo>
                  <a:pt x="15" y="92"/>
                  <a:pt x="19" y="92"/>
                  <a:pt x="26" y="93"/>
                </a:cubicBezTo>
                <a:cubicBezTo>
                  <a:pt x="28" y="94"/>
                  <a:pt x="30" y="94"/>
                  <a:pt x="32" y="95"/>
                </a:cubicBezTo>
                <a:cubicBezTo>
                  <a:pt x="37" y="96"/>
                  <a:pt x="38" y="96"/>
                  <a:pt x="39" y="95"/>
                </a:cubicBezTo>
                <a:cubicBezTo>
                  <a:pt x="39" y="95"/>
                  <a:pt x="40" y="95"/>
                  <a:pt x="42" y="91"/>
                </a:cubicBezTo>
                <a:cubicBezTo>
                  <a:pt x="42" y="91"/>
                  <a:pt x="42" y="91"/>
                  <a:pt x="42" y="91"/>
                </a:cubicBezTo>
                <a:cubicBezTo>
                  <a:pt x="42" y="90"/>
                  <a:pt x="42" y="90"/>
                  <a:pt x="42" y="90"/>
                </a:cubicBezTo>
                <a:cubicBezTo>
                  <a:pt x="45" y="88"/>
                  <a:pt x="45" y="86"/>
                  <a:pt x="45" y="86"/>
                </a:cubicBezTo>
                <a:cubicBezTo>
                  <a:pt x="45" y="86"/>
                  <a:pt x="45" y="85"/>
                  <a:pt x="44" y="85"/>
                </a:cubicBezTo>
                <a:cubicBezTo>
                  <a:pt x="44" y="84"/>
                  <a:pt x="44" y="84"/>
                  <a:pt x="41" y="80"/>
                </a:cubicBezTo>
                <a:cubicBezTo>
                  <a:pt x="39" y="78"/>
                  <a:pt x="38" y="77"/>
                  <a:pt x="36" y="75"/>
                </a:cubicBezTo>
                <a:cubicBezTo>
                  <a:pt x="32" y="70"/>
                  <a:pt x="30" y="66"/>
                  <a:pt x="30" y="65"/>
                </a:cubicBezTo>
                <a:cubicBezTo>
                  <a:pt x="30" y="64"/>
                  <a:pt x="32" y="61"/>
                  <a:pt x="33" y="61"/>
                </a:cubicBezTo>
                <a:cubicBezTo>
                  <a:pt x="34" y="61"/>
                  <a:pt x="38" y="62"/>
                  <a:pt x="44" y="65"/>
                </a:cubicBezTo>
                <a:cubicBezTo>
                  <a:pt x="46" y="66"/>
                  <a:pt x="48" y="67"/>
                  <a:pt x="49" y="67"/>
                </a:cubicBezTo>
                <a:cubicBezTo>
                  <a:pt x="54" y="70"/>
                  <a:pt x="55" y="70"/>
                  <a:pt x="56" y="70"/>
                </a:cubicBezTo>
                <a:cubicBezTo>
                  <a:pt x="57" y="70"/>
                  <a:pt x="58" y="69"/>
                  <a:pt x="60" y="67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6"/>
                  <a:pt x="61" y="66"/>
                  <a:pt x="61" y="66"/>
                </a:cubicBezTo>
                <a:cubicBezTo>
                  <a:pt x="63" y="64"/>
                  <a:pt x="64" y="62"/>
                  <a:pt x="64" y="61"/>
                </a:cubicBezTo>
                <a:cubicBezTo>
                  <a:pt x="64" y="60"/>
                  <a:pt x="64" y="60"/>
                  <a:pt x="62" y="55"/>
                </a:cubicBezTo>
                <a:cubicBezTo>
                  <a:pt x="61" y="54"/>
                  <a:pt x="60" y="51"/>
                  <a:pt x="59" y="49"/>
                </a:cubicBezTo>
                <a:cubicBezTo>
                  <a:pt x="56" y="43"/>
                  <a:pt x="54" y="40"/>
                  <a:pt x="54" y="39"/>
                </a:cubicBezTo>
                <a:cubicBezTo>
                  <a:pt x="55" y="37"/>
                  <a:pt x="57" y="35"/>
                  <a:pt x="59" y="35"/>
                </a:cubicBezTo>
                <a:cubicBezTo>
                  <a:pt x="59" y="35"/>
                  <a:pt x="63" y="37"/>
                  <a:pt x="68" y="41"/>
                </a:cubicBezTo>
                <a:cubicBezTo>
                  <a:pt x="70" y="43"/>
                  <a:pt x="71" y="44"/>
                  <a:pt x="73" y="45"/>
                </a:cubicBezTo>
                <a:cubicBezTo>
                  <a:pt x="77" y="48"/>
                  <a:pt x="78" y="49"/>
                  <a:pt x="79" y="49"/>
                </a:cubicBezTo>
                <a:cubicBezTo>
                  <a:pt x="80" y="49"/>
                  <a:pt x="81" y="49"/>
                  <a:pt x="84" y="47"/>
                </a:cubicBezTo>
                <a:cubicBezTo>
                  <a:pt x="85" y="47"/>
                  <a:pt x="85" y="47"/>
                  <a:pt x="85" y="47"/>
                </a:cubicBezTo>
                <a:cubicBezTo>
                  <a:pt x="85" y="46"/>
                  <a:pt x="85" y="46"/>
                  <a:pt x="85" y="46"/>
                </a:cubicBezTo>
                <a:cubicBezTo>
                  <a:pt x="88" y="44"/>
                  <a:pt x="88" y="43"/>
                  <a:pt x="89" y="42"/>
                </a:cubicBezTo>
                <a:cubicBezTo>
                  <a:pt x="89" y="42"/>
                  <a:pt x="89" y="42"/>
                  <a:pt x="89" y="42"/>
                </a:cubicBezTo>
                <a:cubicBezTo>
                  <a:pt x="89" y="42"/>
                  <a:pt x="89" y="42"/>
                  <a:pt x="89" y="42"/>
                </a:cubicBezTo>
                <a:cubicBezTo>
                  <a:pt x="89" y="41"/>
                  <a:pt x="88" y="39"/>
                  <a:pt x="88" y="36"/>
                </a:cubicBezTo>
                <a:cubicBezTo>
                  <a:pt x="87" y="34"/>
                  <a:pt x="87" y="32"/>
                  <a:pt x="86" y="29"/>
                </a:cubicBezTo>
                <a:cubicBezTo>
                  <a:pt x="85" y="24"/>
                  <a:pt x="84" y="20"/>
                  <a:pt x="84" y="18"/>
                </a:cubicBezTo>
                <a:cubicBezTo>
                  <a:pt x="84" y="18"/>
                  <a:pt x="84" y="18"/>
                  <a:pt x="84" y="18"/>
                </a:cubicBezTo>
                <a:cubicBezTo>
                  <a:pt x="85" y="17"/>
                  <a:pt x="88" y="15"/>
                  <a:pt x="89" y="15"/>
                </a:cubicBezTo>
                <a:cubicBezTo>
                  <a:pt x="90" y="16"/>
                  <a:pt x="93" y="19"/>
                  <a:pt x="97" y="24"/>
                </a:cubicBezTo>
                <a:cubicBezTo>
                  <a:pt x="99" y="26"/>
                  <a:pt x="100" y="27"/>
                  <a:pt x="101" y="29"/>
                </a:cubicBezTo>
                <a:cubicBezTo>
                  <a:pt x="104" y="33"/>
                  <a:pt x="105" y="34"/>
                  <a:pt x="106" y="34"/>
                </a:cubicBezTo>
                <a:cubicBezTo>
                  <a:pt x="107" y="34"/>
                  <a:pt x="108" y="34"/>
                  <a:pt x="111" y="33"/>
                </a:cubicBezTo>
                <a:cubicBezTo>
                  <a:pt x="113" y="33"/>
                  <a:pt x="113" y="33"/>
                  <a:pt x="113" y="33"/>
                </a:cubicBezTo>
                <a:cubicBezTo>
                  <a:pt x="113" y="32"/>
                  <a:pt x="113" y="32"/>
                  <a:pt x="113" y="32"/>
                </a:cubicBezTo>
                <a:cubicBezTo>
                  <a:pt x="115" y="32"/>
                  <a:pt x="116" y="31"/>
                  <a:pt x="117" y="30"/>
                </a:cubicBezTo>
                <a:cubicBezTo>
                  <a:pt x="117" y="29"/>
                  <a:pt x="117" y="28"/>
                  <a:pt x="117" y="25"/>
                </a:cubicBezTo>
                <a:cubicBezTo>
                  <a:pt x="117" y="22"/>
                  <a:pt x="117" y="22"/>
                  <a:pt x="117" y="22"/>
                </a:cubicBezTo>
                <a:cubicBezTo>
                  <a:pt x="117" y="20"/>
                  <a:pt x="117" y="18"/>
                  <a:pt x="117" y="16"/>
                </a:cubicBezTo>
                <a:cubicBezTo>
                  <a:pt x="117" y="10"/>
                  <a:pt x="118" y="6"/>
                  <a:pt x="118" y="5"/>
                </a:cubicBezTo>
                <a:cubicBezTo>
                  <a:pt x="119" y="4"/>
                  <a:pt x="123" y="3"/>
                  <a:pt x="124" y="4"/>
                </a:cubicBezTo>
                <a:cubicBezTo>
                  <a:pt x="125" y="4"/>
                  <a:pt x="127" y="8"/>
                  <a:pt x="129" y="14"/>
                </a:cubicBezTo>
                <a:cubicBezTo>
                  <a:pt x="130" y="16"/>
                  <a:pt x="131" y="18"/>
                  <a:pt x="132" y="19"/>
                </a:cubicBezTo>
                <a:cubicBezTo>
                  <a:pt x="134" y="24"/>
                  <a:pt x="135" y="25"/>
                  <a:pt x="136" y="25"/>
                </a:cubicBezTo>
                <a:cubicBezTo>
                  <a:pt x="136" y="26"/>
                  <a:pt x="138" y="26"/>
                  <a:pt x="141" y="26"/>
                </a:cubicBezTo>
                <a:cubicBezTo>
                  <a:pt x="141" y="26"/>
                  <a:pt x="141" y="26"/>
                  <a:pt x="141" y="26"/>
                </a:cubicBezTo>
                <a:cubicBezTo>
                  <a:pt x="142" y="25"/>
                  <a:pt x="142" y="25"/>
                  <a:pt x="142" y="25"/>
                </a:cubicBezTo>
                <a:cubicBezTo>
                  <a:pt x="146" y="25"/>
                  <a:pt x="147" y="24"/>
                  <a:pt x="147" y="24"/>
                </a:cubicBezTo>
                <a:cubicBezTo>
                  <a:pt x="148" y="23"/>
                  <a:pt x="148" y="22"/>
                  <a:pt x="149" y="18"/>
                </a:cubicBezTo>
                <a:cubicBezTo>
                  <a:pt x="150" y="16"/>
                  <a:pt x="150" y="14"/>
                  <a:pt x="151" y="11"/>
                </a:cubicBezTo>
                <a:cubicBezTo>
                  <a:pt x="152" y="5"/>
                  <a:pt x="154" y="1"/>
                  <a:pt x="154" y="0"/>
                </a:cubicBezTo>
                <a:cubicBezTo>
                  <a:pt x="155" y="0"/>
                  <a:pt x="159" y="0"/>
                  <a:pt x="160" y="0"/>
                </a:cubicBezTo>
                <a:cubicBezTo>
                  <a:pt x="161" y="1"/>
                  <a:pt x="162" y="5"/>
                  <a:pt x="163" y="11"/>
                </a:cubicBezTo>
                <a:cubicBezTo>
                  <a:pt x="164" y="13"/>
                  <a:pt x="164" y="15"/>
                  <a:pt x="165" y="17"/>
                </a:cubicBezTo>
                <a:cubicBezTo>
                  <a:pt x="166" y="23"/>
                  <a:pt x="166" y="23"/>
                  <a:pt x="167" y="24"/>
                </a:cubicBezTo>
                <a:cubicBezTo>
                  <a:pt x="167" y="25"/>
                  <a:pt x="168" y="25"/>
                  <a:pt x="172" y="25"/>
                </a:cubicBezTo>
                <a:cubicBezTo>
                  <a:pt x="172" y="26"/>
                  <a:pt x="172" y="26"/>
                  <a:pt x="172" y="26"/>
                </a:cubicBezTo>
                <a:cubicBezTo>
                  <a:pt x="173" y="26"/>
                  <a:pt x="173" y="26"/>
                  <a:pt x="173" y="26"/>
                </a:cubicBezTo>
                <a:cubicBezTo>
                  <a:pt x="176" y="26"/>
                  <a:pt x="178" y="26"/>
                  <a:pt x="178" y="25"/>
                </a:cubicBezTo>
                <a:cubicBezTo>
                  <a:pt x="179" y="25"/>
                  <a:pt x="179" y="24"/>
                  <a:pt x="182" y="20"/>
                </a:cubicBezTo>
                <a:cubicBezTo>
                  <a:pt x="182" y="18"/>
                  <a:pt x="183" y="16"/>
                  <a:pt x="185" y="14"/>
                </a:cubicBezTo>
                <a:cubicBezTo>
                  <a:pt x="188" y="8"/>
                  <a:pt x="190" y="5"/>
                  <a:pt x="190" y="4"/>
                </a:cubicBezTo>
                <a:cubicBezTo>
                  <a:pt x="192" y="4"/>
                  <a:pt x="195" y="4"/>
                  <a:pt x="196" y="5"/>
                </a:cubicBezTo>
                <a:cubicBezTo>
                  <a:pt x="196" y="6"/>
                  <a:pt x="197" y="9"/>
                  <a:pt x="197" y="15"/>
                </a:cubicBezTo>
                <a:cubicBezTo>
                  <a:pt x="197" y="15"/>
                  <a:pt x="197" y="16"/>
                  <a:pt x="197" y="17"/>
                </a:cubicBezTo>
                <a:cubicBezTo>
                  <a:pt x="197" y="19"/>
                  <a:pt x="197" y="21"/>
                  <a:pt x="197" y="23"/>
                </a:cubicBezTo>
                <a:cubicBezTo>
                  <a:pt x="197" y="24"/>
                  <a:pt x="196" y="26"/>
                  <a:pt x="196" y="27"/>
                </a:cubicBezTo>
                <a:cubicBezTo>
                  <a:pt x="196" y="29"/>
                  <a:pt x="197" y="29"/>
                  <a:pt x="197" y="30"/>
                </a:cubicBezTo>
                <a:cubicBezTo>
                  <a:pt x="197" y="31"/>
                  <a:pt x="198" y="31"/>
                  <a:pt x="202" y="32"/>
                </a:cubicBezTo>
                <a:cubicBezTo>
                  <a:pt x="203" y="34"/>
                  <a:pt x="203" y="34"/>
                  <a:pt x="203" y="34"/>
                </a:cubicBezTo>
                <a:cubicBezTo>
                  <a:pt x="203" y="33"/>
                  <a:pt x="203" y="33"/>
                  <a:pt x="203" y="33"/>
                </a:cubicBezTo>
                <a:cubicBezTo>
                  <a:pt x="206" y="34"/>
                  <a:pt x="207" y="34"/>
                  <a:pt x="208" y="34"/>
                </a:cubicBezTo>
                <a:cubicBezTo>
                  <a:pt x="209" y="33"/>
                  <a:pt x="209" y="33"/>
                  <a:pt x="212" y="29"/>
                </a:cubicBezTo>
                <a:cubicBezTo>
                  <a:pt x="214" y="28"/>
                  <a:pt x="215" y="26"/>
                  <a:pt x="217" y="24"/>
                </a:cubicBezTo>
                <a:cubicBezTo>
                  <a:pt x="221" y="19"/>
                  <a:pt x="224" y="16"/>
                  <a:pt x="225" y="16"/>
                </a:cubicBezTo>
                <a:cubicBezTo>
                  <a:pt x="226" y="16"/>
                  <a:pt x="229" y="17"/>
                  <a:pt x="230" y="18"/>
                </a:cubicBezTo>
                <a:cubicBezTo>
                  <a:pt x="230" y="20"/>
                  <a:pt x="229" y="24"/>
                  <a:pt x="228" y="30"/>
                </a:cubicBezTo>
                <a:cubicBezTo>
                  <a:pt x="227" y="32"/>
                  <a:pt x="227" y="34"/>
                  <a:pt x="226" y="36"/>
                </a:cubicBezTo>
                <a:cubicBezTo>
                  <a:pt x="225" y="39"/>
                  <a:pt x="225" y="41"/>
                  <a:pt x="225" y="42"/>
                </a:cubicBezTo>
                <a:cubicBezTo>
                  <a:pt x="225" y="42"/>
                  <a:pt x="225" y="42"/>
                  <a:pt x="225" y="42"/>
                </a:cubicBezTo>
                <a:cubicBezTo>
                  <a:pt x="225" y="43"/>
                  <a:pt x="225" y="43"/>
                  <a:pt x="225" y="43"/>
                </a:cubicBezTo>
                <a:cubicBezTo>
                  <a:pt x="225" y="43"/>
                  <a:pt x="226" y="44"/>
                  <a:pt x="229" y="46"/>
                </a:cubicBezTo>
                <a:cubicBezTo>
                  <a:pt x="230" y="47"/>
                  <a:pt x="230" y="47"/>
                  <a:pt x="230" y="47"/>
                </a:cubicBezTo>
                <a:cubicBezTo>
                  <a:pt x="230" y="47"/>
                  <a:pt x="230" y="47"/>
                  <a:pt x="230" y="47"/>
                </a:cubicBezTo>
                <a:cubicBezTo>
                  <a:pt x="233" y="49"/>
                  <a:pt x="234" y="49"/>
                  <a:pt x="235" y="49"/>
                </a:cubicBezTo>
                <a:cubicBezTo>
                  <a:pt x="236" y="49"/>
                  <a:pt x="237" y="48"/>
                  <a:pt x="240" y="45"/>
                </a:cubicBezTo>
                <a:cubicBezTo>
                  <a:pt x="242" y="44"/>
                  <a:pt x="244" y="43"/>
                  <a:pt x="246" y="41"/>
                </a:cubicBezTo>
                <a:cubicBezTo>
                  <a:pt x="251" y="38"/>
                  <a:pt x="255" y="36"/>
                  <a:pt x="256" y="35"/>
                </a:cubicBezTo>
                <a:cubicBezTo>
                  <a:pt x="257" y="36"/>
                  <a:pt x="260" y="38"/>
                  <a:pt x="260" y="39"/>
                </a:cubicBezTo>
                <a:cubicBezTo>
                  <a:pt x="260" y="40"/>
                  <a:pt x="258" y="44"/>
                  <a:pt x="255" y="49"/>
                </a:cubicBezTo>
                <a:cubicBezTo>
                  <a:pt x="254" y="51"/>
                  <a:pt x="253" y="53"/>
                  <a:pt x="253" y="55"/>
                </a:cubicBezTo>
                <a:cubicBezTo>
                  <a:pt x="250" y="59"/>
                  <a:pt x="250" y="60"/>
                  <a:pt x="250" y="61"/>
                </a:cubicBezTo>
                <a:cubicBezTo>
                  <a:pt x="250" y="61"/>
                  <a:pt x="250" y="61"/>
                  <a:pt x="250" y="61"/>
                </a:cubicBezTo>
                <a:cubicBezTo>
                  <a:pt x="250" y="61"/>
                  <a:pt x="250" y="61"/>
                  <a:pt x="250" y="61"/>
                </a:cubicBezTo>
                <a:cubicBezTo>
                  <a:pt x="250" y="62"/>
                  <a:pt x="251" y="64"/>
                  <a:pt x="253" y="66"/>
                </a:cubicBezTo>
                <a:cubicBezTo>
                  <a:pt x="253" y="68"/>
                  <a:pt x="253" y="68"/>
                  <a:pt x="253" y="68"/>
                </a:cubicBezTo>
                <a:cubicBezTo>
                  <a:pt x="254" y="67"/>
                  <a:pt x="254" y="67"/>
                  <a:pt x="254" y="67"/>
                </a:cubicBezTo>
                <a:cubicBezTo>
                  <a:pt x="256" y="69"/>
                  <a:pt x="257" y="70"/>
                  <a:pt x="258" y="70"/>
                </a:cubicBezTo>
                <a:cubicBezTo>
                  <a:pt x="259" y="70"/>
                  <a:pt x="259" y="70"/>
                  <a:pt x="264" y="68"/>
                </a:cubicBezTo>
                <a:cubicBezTo>
                  <a:pt x="266" y="67"/>
                  <a:pt x="268" y="66"/>
                  <a:pt x="270" y="65"/>
                </a:cubicBezTo>
                <a:cubicBezTo>
                  <a:pt x="276" y="63"/>
                  <a:pt x="280" y="61"/>
                  <a:pt x="281" y="61"/>
                </a:cubicBezTo>
                <a:cubicBezTo>
                  <a:pt x="282" y="62"/>
                  <a:pt x="284" y="65"/>
                  <a:pt x="285" y="66"/>
                </a:cubicBezTo>
                <a:cubicBezTo>
                  <a:pt x="284" y="67"/>
                  <a:pt x="282" y="70"/>
                  <a:pt x="278" y="75"/>
                </a:cubicBezTo>
                <a:cubicBezTo>
                  <a:pt x="276" y="77"/>
                  <a:pt x="275" y="78"/>
                  <a:pt x="274" y="80"/>
                </a:cubicBezTo>
                <a:cubicBezTo>
                  <a:pt x="270" y="84"/>
                  <a:pt x="269" y="84"/>
                  <a:pt x="269" y="85"/>
                </a:cubicBezTo>
                <a:cubicBezTo>
                  <a:pt x="269" y="86"/>
                  <a:pt x="269" y="86"/>
                  <a:pt x="269" y="86"/>
                </a:cubicBezTo>
                <a:cubicBezTo>
                  <a:pt x="269" y="87"/>
                  <a:pt x="270" y="88"/>
                  <a:pt x="271" y="90"/>
                </a:cubicBezTo>
                <a:cubicBezTo>
                  <a:pt x="271" y="92"/>
                  <a:pt x="271" y="92"/>
                  <a:pt x="271" y="92"/>
                </a:cubicBezTo>
                <a:cubicBezTo>
                  <a:pt x="272" y="92"/>
                  <a:pt x="272" y="92"/>
                  <a:pt x="272" y="92"/>
                </a:cubicBezTo>
                <a:cubicBezTo>
                  <a:pt x="274" y="95"/>
                  <a:pt x="275" y="95"/>
                  <a:pt x="275" y="96"/>
                </a:cubicBezTo>
                <a:cubicBezTo>
                  <a:pt x="276" y="96"/>
                  <a:pt x="277" y="96"/>
                  <a:pt x="282" y="95"/>
                </a:cubicBezTo>
                <a:cubicBezTo>
                  <a:pt x="284" y="94"/>
                  <a:pt x="286" y="94"/>
                  <a:pt x="288" y="94"/>
                </a:cubicBezTo>
                <a:cubicBezTo>
                  <a:pt x="295" y="93"/>
                  <a:pt x="299" y="92"/>
                  <a:pt x="300" y="92"/>
                </a:cubicBezTo>
                <a:cubicBezTo>
                  <a:pt x="301" y="93"/>
                  <a:pt x="302" y="96"/>
                  <a:pt x="302" y="98"/>
                </a:cubicBezTo>
                <a:cubicBezTo>
                  <a:pt x="302" y="98"/>
                  <a:pt x="302" y="98"/>
                  <a:pt x="302" y="98"/>
                </a:cubicBezTo>
                <a:cubicBezTo>
                  <a:pt x="301" y="99"/>
                  <a:pt x="298" y="101"/>
                  <a:pt x="293" y="105"/>
                </a:cubicBezTo>
                <a:cubicBezTo>
                  <a:pt x="292" y="106"/>
                  <a:pt x="290" y="108"/>
                  <a:pt x="288" y="109"/>
                </a:cubicBezTo>
                <a:cubicBezTo>
                  <a:pt x="284" y="112"/>
                  <a:pt x="283" y="112"/>
                  <a:pt x="283" y="113"/>
                </a:cubicBezTo>
                <a:cubicBezTo>
                  <a:pt x="283" y="113"/>
                  <a:pt x="283" y="114"/>
                  <a:pt x="283" y="114"/>
                </a:cubicBezTo>
                <a:cubicBezTo>
                  <a:pt x="283" y="115"/>
                  <a:pt x="283" y="117"/>
                  <a:pt x="284" y="118"/>
                </a:cubicBezTo>
                <a:cubicBezTo>
                  <a:pt x="283" y="120"/>
                  <a:pt x="283" y="120"/>
                  <a:pt x="283" y="120"/>
                </a:cubicBezTo>
                <a:cubicBezTo>
                  <a:pt x="284" y="120"/>
                  <a:pt x="284" y="120"/>
                  <a:pt x="284" y="120"/>
                </a:cubicBezTo>
                <a:cubicBezTo>
                  <a:pt x="285" y="123"/>
                  <a:pt x="286" y="124"/>
                  <a:pt x="286" y="124"/>
                </a:cubicBezTo>
                <a:cubicBezTo>
                  <a:pt x="287" y="125"/>
                  <a:pt x="288" y="125"/>
                  <a:pt x="293" y="125"/>
                </a:cubicBezTo>
                <a:cubicBezTo>
                  <a:pt x="295" y="125"/>
                  <a:pt x="297" y="125"/>
                  <a:pt x="299" y="126"/>
                </a:cubicBezTo>
                <a:cubicBezTo>
                  <a:pt x="306" y="126"/>
                  <a:pt x="310" y="127"/>
                  <a:pt x="311" y="127"/>
                </a:cubicBezTo>
                <a:cubicBezTo>
                  <a:pt x="311" y="128"/>
                  <a:pt x="312" y="130"/>
                  <a:pt x="312" y="132"/>
                </a:cubicBezTo>
                <a:cubicBezTo>
                  <a:pt x="312" y="132"/>
                  <a:pt x="312" y="133"/>
                  <a:pt x="312" y="133"/>
                </a:cubicBezTo>
                <a:cubicBezTo>
                  <a:pt x="311" y="134"/>
                  <a:pt x="307" y="135"/>
                  <a:pt x="301" y="138"/>
                </a:cubicBezTo>
                <a:cubicBezTo>
                  <a:pt x="300" y="139"/>
                  <a:pt x="298" y="139"/>
                  <a:pt x="296" y="140"/>
                </a:cubicBezTo>
                <a:cubicBezTo>
                  <a:pt x="291" y="142"/>
                  <a:pt x="290" y="143"/>
                  <a:pt x="289" y="143"/>
                </a:cubicBezTo>
                <a:cubicBezTo>
                  <a:pt x="289" y="144"/>
                  <a:pt x="289" y="145"/>
                  <a:pt x="289" y="146"/>
                </a:cubicBezTo>
                <a:cubicBezTo>
                  <a:pt x="289" y="147"/>
                  <a:pt x="289" y="148"/>
                  <a:pt x="289" y="149"/>
                </a:cubicBezTo>
                <a:cubicBezTo>
                  <a:pt x="288" y="150"/>
                  <a:pt x="288" y="150"/>
                  <a:pt x="288" y="150"/>
                </a:cubicBezTo>
                <a:cubicBezTo>
                  <a:pt x="289" y="151"/>
                  <a:pt x="289" y="151"/>
                  <a:pt x="289" y="151"/>
                </a:cubicBezTo>
                <a:cubicBezTo>
                  <a:pt x="289" y="153"/>
                  <a:pt x="289" y="154"/>
                  <a:pt x="290" y="155"/>
                </a:cubicBezTo>
                <a:cubicBezTo>
                  <a:pt x="291" y="156"/>
                  <a:pt x="292" y="156"/>
                  <a:pt x="296" y="157"/>
                </a:cubicBezTo>
                <a:cubicBezTo>
                  <a:pt x="298" y="158"/>
                  <a:pt x="301" y="159"/>
                  <a:pt x="303" y="159"/>
                </a:cubicBezTo>
                <a:cubicBezTo>
                  <a:pt x="309" y="161"/>
                  <a:pt x="313" y="163"/>
                  <a:pt x="314" y="163"/>
                </a:cubicBezTo>
                <a:cubicBezTo>
                  <a:pt x="314" y="164"/>
                  <a:pt x="314" y="165"/>
                  <a:pt x="314" y="166"/>
                </a:cubicBezTo>
                <a:cubicBezTo>
                  <a:pt x="314" y="168"/>
                  <a:pt x="314" y="169"/>
                  <a:pt x="313" y="169"/>
                </a:cubicBezTo>
                <a:cubicBezTo>
                  <a:pt x="312" y="170"/>
                  <a:pt x="308" y="171"/>
                  <a:pt x="302" y="172"/>
                </a:cubicBezTo>
                <a:cubicBezTo>
                  <a:pt x="300" y="172"/>
                  <a:pt x="298" y="172"/>
                  <a:pt x="296" y="173"/>
                </a:cubicBezTo>
                <a:cubicBezTo>
                  <a:pt x="290" y="174"/>
                  <a:pt x="290" y="174"/>
                  <a:pt x="289" y="174"/>
                </a:cubicBezTo>
                <a:cubicBezTo>
                  <a:pt x="288" y="175"/>
                  <a:pt x="288" y="176"/>
                  <a:pt x="287" y="179"/>
                </a:cubicBezTo>
                <a:cubicBezTo>
                  <a:pt x="287" y="179"/>
                  <a:pt x="287" y="179"/>
                  <a:pt x="287" y="179"/>
                </a:cubicBezTo>
                <a:cubicBezTo>
                  <a:pt x="287" y="180"/>
                  <a:pt x="287" y="180"/>
                  <a:pt x="287" y="180"/>
                </a:cubicBezTo>
                <a:cubicBezTo>
                  <a:pt x="287" y="182"/>
                  <a:pt x="287" y="183"/>
                  <a:pt x="287" y="184"/>
                </a:cubicBezTo>
                <a:cubicBezTo>
                  <a:pt x="287" y="185"/>
                  <a:pt x="287" y="185"/>
                  <a:pt x="287" y="186"/>
                </a:cubicBezTo>
                <a:cubicBezTo>
                  <a:pt x="288" y="187"/>
                  <a:pt x="288" y="187"/>
                  <a:pt x="292" y="189"/>
                </a:cubicBezTo>
                <a:cubicBezTo>
                  <a:pt x="294" y="190"/>
                  <a:pt x="296" y="192"/>
                  <a:pt x="298" y="193"/>
                </a:cubicBezTo>
                <a:cubicBezTo>
                  <a:pt x="304" y="196"/>
                  <a:pt x="307" y="199"/>
                  <a:pt x="308" y="199"/>
                </a:cubicBezTo>
                <a:cubicBezTo>
                  <a:pt x="308" y="199"/>
                  <a:pt x="308" y="200"/>
                  <a:pt x="308" y="200"/>
                </a:cubicBezTo>
                <a:cubicBezTo>
                  <a:pt x="308" y="202"/>
                  <a:pt x="307" y="204"/>
                  <a:pt x="306" y="205"/>
                </a:cubicBezTo>
                <a:cubicBezTo>
                  <a:pt x="305" y="205"/>
                  <a:pt x="301" y="205"/>
                  <a:pt x="295" y="205"/>
                </a:cubicBezTo>
                <a:cubicBezTo>
                  <a:pt x="293" y="205"/>
                  <a:pt x="290" y="204"/>
                  <a:pt x="289" y="204"/>
                </a:cubicBezTo>
                <a:cubicBezTo>
                  <a:pt x="283" y="204"/>
                  <a:pt x="282" y="204"/>
                  <a:pt x="281" y="204"/>
                </a:cubicBezTo>
                <a:cubicBezTo>
                  <a:pt x="281" y="205"/>
                  <a:pt x="280" y="206"/>
                  <a:pt x="279" y="209"/>
                </a:cubicBezTo>
                <a:cubicBezTo>
                  <a:pt x="278" y="209"/>
                  <a:pt x="278" y="209"/>
                  <a:pt x="278" y="209"/>
                </a:cubicBezTo>
                <a:cubicBezTo>
                  <a:pt x="278" y="210"/>
                  <a:pt x="278" y="210"/>
                  <a:pt x="278" y="210"/>
                </a:cubicBezTo>
                <a:cubicBezTo>
                  <a:pt x="277" y="212"/>
                  <a:pt x="277" y="213"/>
                  <a:pt x="277" y="214"/>
                </a:cubicBezTo>
                <a:cubicBezTo>
                  <a:pt x="277" y="215"/>
                  <a:pt x="277" y="215"/>
                  <a:pt x="277" y="215"/>
                </a:cubicBezTo>
                <a:cubicBezTo>
                  <a:pt x="277" y="216"/>
                  <a:pt x="278" y="217"/>
                  <a:pt x="281" y="220"/>
                </a:cubicBezTo>
                <a:cubicBezTo>
                  <a:pt x="283" y="221"/>
                  <a:pt x="285" y="223"/>
                  <a:pt x="286" y="225"/>
                </a:cubicBezTo>
                <a:cubicBezTo>
                  <a:pt x="291" y="229"/>
                  <a:pt x="293" y="232"/>
                  <a:pt x="294" y="233"/>
                </a:cubicBezTo>
                <a:cubicBezTo>
                  <a:pt x="294" y="234"/>
                  <a:pt x="292" y="238"/>
                  <a:pt x="291" y="238"/>
                </a:cubicBezTo>
                <a:cubicBezTo>
                  <a:pt x="290" y="238"/>
                  <a:pt x="286" y="237"/>
                  <a:pt x="280" y="235"/>
                </a:cubicBezTo>
                <a:cubicBezTo>
                  <a:pt x="278" y="235"/>
                  <a:pt x="276" y="234"/>
                  <a:pt x="274" y="233"/>
                </a:cubicBezTo>
                <a:cubicBezTo>
                  <a:pt x="269" y="232"/>
                  <a:pt x="268" y="231"/>
                  <a:pt x="267" y="232"/>
                </a:cubicBezTo>
                <a:cubicBezTo>
                  <a:pt x="266" y="232"/>
                  <a:pt x="265" y="233"/>
                  <a:pt x="263" y="236"/>
                </a:cubicBezTo>
                <a:cubicBezTo>
                  <a:pt x="263" y="236"/>
                  <a:pt x="263" y="236"/>
                  <a:pt x="263" y="236"/>
                </a:cubicBezTo>
                <a:cubicBezTo>
                  <a:pt x="263" y="236"/>
                  <a:pt x="263" y="236"/>
                  <a:pt x="263" y="236"/>
                </a:cubicBezTo>
                <a:cubicBezTo>
                  <a:pt x="260" y="239"/>
                  <a:pt x="260" y="241"/>
                  <a:pt x="260" y="241"/>
                </a:cubicBezTo>
                <a:cubicBezTo>
                  <a:pt x="260" y="241"/>
                  <a:pt x="260" y="241"/>
                  <a:pt x="260" y="241"/>
                </a:cubicBezTo>
                <a:cubicBezTo>
                  <a:pt x="260" y="242"/>
                  <a:pt x="261" y="243"/>
                  <a:pt x="263" y="247"/>
                </a:cubicBezTo>
                <a:cubicBezTo>
                  <a:pt x="265" y="249"/>
                  <a:pt x="266" y="251"/>
                  <a:pt x="267" y="253"/>
                </a:cubicBezTo>
                <a:cubicBezTo>
                  <a:pt x="270" y="258"/>
                  <a:pt x="272" y="262"/>
                  <a:pt x="273" y="263"/>
                </a:cubicBezTo>
                <a:cubicBezTo>
                  <a:pt x="272" y="264"/>
                  <a:pt x="270" y="267"/>
                  <a:pt x="269" y="267"/>
                </a:cubicBezTo>
                <a:cubicBezTo>
                  <a:pt x="268" y="267"/>
                  <a:pt x="264" y="265"/>
                  <a:pt x="259" y="262"/>
                </a:cubicBezTo>
                <a:cubicBezTo>
                  <a:pt x="257" y="260"/>
                  <a:pt x="255" y="259"/>
                  <a:pt x="253" y="258"/>
                </a:cubicBezTo>
                <a:cubicBezTo>
                  <a:pt x="249" y="255"/>
                  <a:pt x="248" y="255"/>
                  <a:pt x="247" y="255"/>
                </a:cubicBezTo>
                <a:cubicBezTo>
                  <a:pt x="246" y="255"/>
                  <a:pt x="245" y="256"/>
                  <a:pt x="242" y="258"/>
                </a:cubicBezTo>
                <a:cubicBezTo>
                  <a:pt x="241" y="258"/>
                  <a:pt x="241" y="258"/>
                  <a:pt x="241" y="258"/>
                </a:cubicBezTo>
                <a:cubicBezTo>
                  <a:pt x="241" y="259"/>
                  <a:pt x="241" y="259"/>
                  <a:pt x="241" y="259"/>
                </a:cubicBezTo>
                <a:cubicBezTo>
                  <a:pt x="239" y="261"/>
                  <a:pt x="238" y="262"/>
                  <a:pt x="238" y="263"/>
                </a:cubicBezTo>
                <a:cubicBezTo>
                  <a:pt x="238" y="263"/>
                  <a:pt x="238" y="263"/>
                  <a:pt x="238" y="263"/>
                </a:cubicBezTo>
                <a:cubicBezTo>
                  <a:pt x="238" y="263"/>
                  <a:pt x="238" y="263"/>
                  <a:pt x="238" y="263"/>
                </a:cubicBezTo>
                <a:cubicBezTo>
                  <a:pt x="238" y="264"/>
                  <a:pt x="238" y="265"/>
                  <a:pt x="240" y="269"/>
                </a:cubicBezTo>
                <a:cubicBezTo>
                  <a:pt x="241" y="271"/>
                  <a:pt x="241" y="273"/>
                  <a:pt x="242" y="275"/>
                </a:cubicBezTo>
                <a:cubicBezTo>
                  <a:pt x="244" y="281"/>
                  <a:pt x="245" y="285"/>
                  <a:pt x="245" y="287"/>
                </a:cubicBezTo>
                <a:cubicBezTo>
                  <a:pt x="245" y="288"/>
                  <a:pt x="242" y="290"/>
                  <a:pt x="240" y="290"/>
                </a:cubicBezTo>
                <a:cubicBezTo>
                  <a:pt x="239" y="289"/>
                  <a:pt x="236" y="287"/>
                  <a:pt x="232" y="282"/>
                </a:cubicBezTo>
                <a:cubicBezTo>
                  <a:pt x="230" y="281"/>
                  <a:pt x="229" y="279"/>
                  <a:pt x="227" y="278"/>
                </a:cubicBezTo>
                <a:cubicBezTo>
                  <a:pt x="223" y="274"/>
                  <a:pt x="223" y="273"/>
                  <a:pt x="222" y="273"/>
                </a:cubicBezTo>
                <a:cubicBezTo>
                  <a:pt x="221" y="273"/>
                  <a:pt x="220" y="273"/>
                  <a:pt x="217" y="275"/>
                </a:cubicBezTo>
                <a:cubicBezTo>
                  <a:pt x="215" y="275"/>
                  <a:pt x="215" y="275"/>
                  <a:pt x="215" y="275"/>
                </a:cubicBezTo>
                <a:cubicBezTo>
                  <a:pt x="215" y="276"/>
                  <a:pt x="215" y="276"/>
                  <a:pt x="215" y="276"/>
                </a:cubicBezTo>
                <a:cubicBezTo>
                  <a:pt x="213" y="277"/>
                  <a:pt x="212" y="278"/>
                  <a:pt x="211" y="279"/>
                </a:cubicBezTo>
                <a:cubicBezTo>
                  <a:pt x="211" y="279"/>
                  <a:pt x="211" y="279"/>
                  <a:pt x="211" y="280"/>
                </a:cubicBezTo>
                <a:cubicBezTo>
                  <a:pt x="211" y="281"/>
                  <a:pt x="211" y="283"/>
                  <a:pt x="212" y="285"/>
                </a:cubicBezTo>
                <a:cubicBezTo>
                  <a:pt x="212" y="287"/>
                  <a:pt x="212" y="289"/>
                  <a:pt x="212" y="292"/>
                </a:cubicBezTo>
                <a:cubicBezTo>
                  <a:pt x="213" y="296"/>
                  <a:pt x="213" y="299"/>
                  <a:pt x="213" y="302"/>
                </a:cubicBezTo>
                <a:cubicBezTo>
                  <a:pt x="213" y="303"/>
                  <a:pt x="213" y="303"/>
                  <a:pt x="213" y="303"/>
                </a:cubicBezTo>
                <a:cubicBezTo>
                  <a:pt x="212" y="304"/>
                  <a:pt x="209" y="306"/>
                  <a:pt x="208" y="305"/>
                </a:cubicBezTo>
                <a:cubicBezTo>
                  <a:pt x="207" y="305"/>
                  <a:pt x="204" y="302"/>
                  <a:pt x="201" y="296"/>
                </a:cubicBezTo>
                <a:cubicBezTo>
                  <a:pt x="200" y="294"/>
                  <a:pt x="199" y="292"/>
                  <a:pt x="198" y="291"/>
                </a:cubicBezTo>
                <a:cubicBezTo>
                  <a:pt x="195" y="286"/>
                  <a:pt x="194" y="285"/>
                  <a:pt x="193" y="285"/>
                </a:cubicBezTo>
                <a:cubicBezTo>
                  <a:pt x="193" y="285"/>
                  <a:pt x="191" y="285"/>
                  <a:pt x="188" y="286"/>
                </a:cubicBezTo>
                <a:cubicBezTo>
                  <a:pt x="186" y="285"/>
                  <a:pt x="186" y="285"/>
                  <a:pt x="186" y="285"/>
                </a:cubicBezTo>
                <a:cubicBezTo>
                  <a:pt x="186" y="286"/>
                  <a:pt x="186" y="286"/>
                  <a:pt x="186" y="286"/>
                </a:cubicBezTo>
                <a:cubicBezTo>
                  <a:pt x="184" y="286"/>
                  <a:pt x="182" y="287"/>
                  <a:pt x="182" y="288"/>
                </a:cubicBezTo>
                <a:cubicBezTo>
                  <a:pt x="181" y="289"/>
                  <a:pt x="181" y="289"/>
                  <a:pt x="181" y="294"/>
                </a:cubicBezTo>
                <a:cubicBezTo>
                  <a:pt x="180" y="296"/>
                  <a:pt x="180" y="299"/>
                  <a:pt x="180" y="301"/>
                </a:cubicBezTo>
                <a:cubicBezTo>
                  <a:pt x="179" y="307"/>
                  <a:pt x="178" y="311"/>
                  <a:pt x="178" y="312"/>
                </a:cubicBezTo>
                <a:cubicBezTo>
                  <a:pt x="177" y="313"/>
                  <a:pt x="173" y="314"/>
                  <a:pt x="172" y="313"/>
                </a:cubicBezTo>
                <a:cubicBezTo>
                  <a:pt x="171" y="312"/>
                  <a:pt x="170" y="309"/>
                  <a:pt x="168" y="302"/>
                </a:cubicBezTo>
                <a:cubicBezTo>
                  <a:pt x="167" y="300"/>
                  <a:pt x="166" y="298"/>
                  <a:pt x="166" y="297"/>
                </a:cubicBezTo>
                <a:cubicBezTo>
                  <a:pt x="164" y="291"/>
                  <a:pt x="164" y="291"/>
                  <a:pt x="163" y="290"/>
                </a:cubicBezTo>
                <a:cubicBezTo>
                  <a:pt x="162" y="290"/>
                  <a:pt x="161" y="289"/>
                  <a:pt x="158" y="289"/>
                </a:cubicBezTo>
                <a:cubicBezTo>
                  <a:pt x="157" y="289"/>
                  <a:pt x="157" y="289"/>
                  <a:pt x="157" y="289"/>
                </a:cubicBezTo>
                <a:cubicBezTo>
                  <a:pt x="156" y="289"/>
                  <a:pt x="156" y="289"/>
                  <a:pt x="156" y="289"/>
                </a:cubicBezTo>
                <a:cubicBezTo>
                  <a:pt x="153" y="289"/>
                  <a:pt x="152" y="290"/>
                  <a:pt x="151" y="290"/>
                </a:cubicBezTo>
                <a:cubicBezTo>
                  <a:pt x="150" y="291"/>
                  <a:pt x="150" y="292"/>
                  <a:pt x="148" y="296"/>
                </a:cubicBezTo>
                <a:cubicBezTo>
                  <a:pt x="148" y="298"/>
                  <a:pt x="147" y="300"/>
                  <a:pt x="146" y="302"/>
                </a:cubicBezTo>
                <a:cubicBezTo>
                  <a:pt x="144" y="308"/>
                  <a:pt x="142" y="312"/>
                  <a:pt x="141" y="313"/>
                </a:cubicBezTo>
                <a:cubicBezTo>
                  <a:pt x="140" y="313"/>
                  <a:pt x="136" y="313"/>
                  <a:pt x="136" y="312"/>
                </a:cubicBezTo>
                <a:cubicBezTo>
                  <a:pt x="135" y="311"/>
                  <a:pt x="134" y="307"/>
                  <a:pt x="134" y="301"/>
                </a:cubicBezTo>
                <a:cubicBezTo>
                  <a:pt x="133" y="299"/>
                  <a:pt x="133" y="297"/>
                  <a:pt x="133" y="295"/>
                </a:cubicBezTo>
                <a:cubicBezTo>
                  <a:pt x="133" y="289"/>
                  <a:pt x="132" y="289"/>
                  <a:pt x="132" y="288"/>
                </a:cubicBezTo>
                <a:cubicBezTo>
                  <a:pt x="131" y="287"/>
                  <a:pt x="130" y="286"/>
                  <a:pt x="127" y="286"/>
                </a:cubicBezTo>
                <a:cubicBezTo>
                  <a:pt x="126" y="285"/>
                  <a:pt x="126" y="285"/>
                  <a:pt x="126" y="285"/>
                </a:cubicBezTo>
                <a:cubicBezTo>
                  <a:pt x="126" y="286"/>
                  <a:pt x="126" y="286"/>
                  <a:pt x="126" y="286"/>
                </a:cubicBezTo>
                <a:cubicBezTo>
                  <a:pt x="122" y="284"/>
                  <a:pt x="121" y="285"/>
                  <a:pt x="120" y="285"/>
                </a:cubicBezTo>
                <a:cubicBezTo>
                  <a:pt x="120" y="286"/>
                  <a:pt x="119" y="286"/>
                  <a:pt x="117" y="290"/>
                </a:cubicBezTo>
                <a:cubicBezTo>
                  <a:pt x="115" y="292"/>
                  <a:pt x="114" y="294"/>
                  <a:pt x="113" y="296"/>
                </a:cubicBezTo>
                <a:cubicBezTo>
                  <a:pt x="109" y="301"/>
                  <a:pt x="107" y="304"/>
                  <a:pt x="106" y="305"/>
                </a:cubicBezTo>
                <a:cubicBezTo>
                  <a:pt x="104" y="305"/>
                  <a:pt x="101" y="304"/>
                  <a:pt x="100" y="303"/>
                </a:cubicBezTo>
                <a:cubicBezTo>
                  <a:pt x="100" y="303"/>
                  <a:pt x="100" y="303"/>
                  <a:pt x="100" y="302"/>
                </a:cubicBezTo>
                <a:cubicBezTo>
                  <a:pt x="100" y="302"/>
                  <a:pt x="100" y="302"/>
                  <a:pt x="100" y="302"/>
                </a:cubicBezTo>
                <a:cubicBezTo>
                  <a:pt x="100" y="300"/>
                  <a:pt x="101" y="296"/>
                  <a:pt x="101" y="292"/>
                </a:cubicBezTo>
                <a:cubicBezTo>
                  <a:pt x="101" y="290"/>
                  <a:pt x="102" y="288"/>
                  <a:pt x="102" y="286"/>
                </a:cubicBezTo>
                <a:cubicBezTo>
                  <a:pt x="102" y="283"/>
                  <a:pt x="103" y="281"/>
                  <a:pt x="103" y="280"/>
                </a:cubicBezTo>
                <a:cubicBezTo>
                  <a:pt x="103" y="279"/>
                  <a:pt x="103" y="279"/>
                  <a:pt x="102" y="279"/>
                </a:cubicBezTo>
                <a:cubicBezTo>
                  <a:pt x="102" y="278"/>
                  <a:pt x="101" y="277"/>
                  <a:pt x="98" y="276"/>
                </a:cubicBezTo>
                <a:cubicBezTo>
                  <a:pt x="97" y="274"/>
                  <a:pt x="97" y="274"/>
                  <a:pt x="97" y="274"/>
                </a:cubicBezTo>
                <a:cubicBezTo>
                  <a:pt x="96" y="275"/>
                  <a:pt x="96" y="275"/>
                  <a:pt x="96" y="275"/>
                </a:cubicBezTo>
                <a:cubicBezTo>
                  <a:pt x="94" y="273"/>
                  <a:pt x="93" y="273"/>
                  <a:pt x="92" y="273"/>
                </a:cubicBezTo>
                <a:cubicBezTo>
                  <a:pt x="91" y="274"/>
                  <a:pt x="90" y="274"/>
                  <a:pt x="87" y="277"/>
                </a:cubicBezTo>
                <a:cubicBezTo>
                  <a:pt x="85" y="279"/>
                  <a:pt x="84" y="280"/>
                  <a:pt x="82" y="282"/>
                </a:cubicBezTo>
                <a:cubicBezTo>
                  <a:pt x="77" y="286"/>
                  <a:pt x="74" y="289"/>
                  <a:pt x="73" y="289"/>
                </a:cubicBezTo>
                <a:cubicBezTo>
                  <a:pt x="72" y="289"/>
                  <a:pt x="69" y="287"/>
                  <a:pt x="68" y="286"/>
                </a:cubicBezTo>
                <a:cubicBezTo>
                  <a:pt x="68" y="285"/>
                  <a:pt x="69" y="281"/>
                  <a:pt x="72" y="275"/>
                </a:cubicBezTo>
                <a:cubicBezTo>
                  <a:pt x="72" y="273"/>
                  <a:pt x="73" y="271"/>
                  <a:pt x="74" y="270"/>
                </a:cubicBezTo>
                <a:cubicBezTo>
                  <a:pt x="75" y="265"/>
                  <a:pt x="76" y="264"/>
                  <a:pt x="76" y="263"/>
                </a:cubicBezTo>
                <a:cubicBezTo>
                  <a:pt x="76" y="263"/>
                  <a:pt x="76" y="263"/>
                  <a:pt x="76" y="263"/>
                </a:cubicBezTo>
                <a:cubicBezTo>
                  <a:pt x="76" y="263"/>
                  <a:pt x="76" y="263"/>
                  <a:pt x="76" y="263"/>
                </a:cubicBezTo>
                <a:cubicBezTo>
                  <a:pt x="76" y="262"/>
                  <a:pt x="75" y="261"/>
                  <a:pt x="72" y="259"/>
                </a:cubicBezTo>
                <a:cubicBezTo>
                  <a:pt x="72" y="258"/>
                  <a:pt x="72" y="258"/>
                  <a:pt x="72" y="258"/>
                </a:cubicBezTo>
                <a:cubicBezTo>
                  <a:pt x="71" y="258"/>
                  <a:pt x="71" y="258"/>
                  <a:pt x="71" y="258"/>
                </a:cubicBezTo>
                <a:cubicBezTo>
                  <a:pt x="69" y="255"/>
                  <a:pt x="68" y="255"/>
                  <a:pt x="67" y="255"/>
                </a:cubicBezTo>
                <a:cubicBezTo>
                  <a:pt x="66" y="255"/>
                  <a:pt x="65" y="256"/>
                  <a:pt x="61" y="258"/>
                </a:cubicBezTo>
                <a:cubicBezTo>
                  <a:pt x="59" y="259"/>
                  <a:pt x="57" y="260"/>
                  <a:pt x="55" y="261"/>
                </a:cubicBezTo>
                <a:cubicBezTo>
                  <a:pt x="50" y="264"/>
                  <a:pt x="46" y="266"/>
                  <a:pt x="45" y="266"/>
                </a:cubicBezTo>
                <a:cubicBezTo>
                  <a:pt x="43" y="266"/>
                  <a:pt x="41" y="263"/>
                  <a:pt x="41" y="262"/>
                </a:cubicBezTo>
                <a:cubicBezTo>
                  <a:pt x="41" y="261"/>
                  <a:pt x="43" y="258"/>
                  <a:pt x="47" y="252"/>
                </a:cubicBezTo>
                <a:cubicBezTo>
                  <a:pt x="48" y="251"/>
                  <a:pt x="49" y="249"/>
                  <a:pt x="50" y="247"/>
                </a:cubicBezTo>
                <a:cubicBezTo>
                  <a:pt x="53" y="243"/>
                  <a:pt x="54" y="242"/>
                  <a:pt x="54" y="241"/>
                </a:cubicBezTo>
                <a:cubicBezTo>
                  <a:pt x="54" y="240"/>
                  <a:pt x="53" y="239"/>
                  <a:pt x="51" y="236"/>
                </a:cubicBezTo>
                <a:cubicBezTo>
                  <a:pt x="51" y="235"/>
                  <a:pt x="51" y="235"/>
                  <a:pt x="51" y="235"/>
                </a:cubicBezTo>
                <a:cubicBezTo>
                  <a:pt x="50" y="235"/>
                  <a:pt x="50" y="235"/>
                  <a:pt x="50" y="235"/>
                </a:cubicBezTo>
                <a:cubicBezTo>
                  <a:pt x="48" y="232"/>
                  <a:pt x="47" y="232"/>
                  <a:pt x="46" y="232"/>
                </a:cubicBezTo>
                <a:cubicBezTo>
                  <a:pt x="46" y="232"/>
                  <a:pt x="45" y="232"/>
                  <a:pt x="40" y="233"/>
                </a:cubicBezTo>
                <a:cubicBezTo>
                  <a:pt x="38" y="234"/>
                  <a:pt x="36" y="234"/>
                  <a:pt x="34" y="235"/>
                </a:cubicBezTo>
                <a:cubicBezTo>
                  <a:pt x="28" y="237"/>
                  <a:pt x="24" y="238"/>
                  <a:pt x="22" y="238"/>
                </a:cubicBezTo>
                <a:cubicBezTo>
                  <a:pt x="21" y="237"/>
                  <a:pt x="20" y="234"/>
                  <a:pt x="19" y="233"/>
                </a:cubicBezTo>
                <a:cubicBezTo>
                  <a:pt x="20" y="232"/>
                  <a:pt x="23" y="229"/>
                  <a:pt x="28" y="224"/>
                </a:cubicBezTo>
                <a:cubicBezTo>
                  <a:pt x="29" y="223"/>
                  <a:pt x="31" y="221"/>
                  <a:pt x="32" y="220"/>
                </a:cubicBezTo>
                <a:cubicBezTo>
                  <a:pt x="36" y="216"/>
                  <a:pt x="37" y="216"/>
                  <a:pt x="37" y="215"/>
                </a:cubicBezTo>
                <a:cubicBezTo>
                  <a:pt x="37" y="215"/>
                  <a:pt x="37" y="215"/>
                  <a:pt x="37" y="214"/>
                </a:cubicBezTo>
                <a:cubicBezTo>
                  <a:pt x="37" y="213"/>
                  <a:pt x="37" y="212"/>
                  <a:pt x="36" y="210"/>
                </a:cubicBezTo>
                <a:cubicBezTo>
                  <a:pt x="36" y="208"/>
                  <a:pt x="36" y="208"/>
                  <a:pt x="36" y="208"/>
                </a:cubicBezTo>
                <a:cubicBezTo>
                  <a:pt x="35" y="208"/>
                  <a:pt x="35" y="208"/>
                  <a:pt x="35" y="208"/>
                </a:cubicBezTo>
                <a:cubicBezTo>
                  <a:pt x="34" y="205"/>
                  <a:pt x="33" y="205"/>
                  <a:pt x="32" y="204"/>
                </a:cubicBezTo>
                <a:cubicBezTo>
                  <a:pt x="31" y="204"/>
                  <a:pt x="31" y="204"/>
                  <a:pt x="26" y="204"/>
                </a:cubicBezTo>
                <a:cubicBezTo>
                  <a:pt x="24" y="204"/>
                  <a:pt x="21" y="205"/>
                  <a:pt x="19" y="205"/>
                </a:cubicBezTo>
                <a:cubicBezTo>
                  <a:pt x="13" y="205"/>
                  <a:pt x="9" y="205"/>
                  <a:pt x="7" y="204"/>
                </a:cubicBezTo>
                <a:cubicBezTo>
                  <a:pt x="7" y="204"/>
                  <a:pt x="6" y="201"/>
                  <a:pt x="6" y="199"/>
                </a:cubicBezTo>
                <a:cubicBezTo>
                  <a:pt x="6" y="199"/>
                  <a:pt x="6" y="199"/>
                  <a:pt x="6" y="199"/>
                </a:cubicBezTo>
                <a:cubicBezTo>
                  <a:pt x="6" y="198"/>
                  <a:pt x="10" y="196"/>
                  <a:pt x="15" y="193"/>
                </a:cubicBezTo>
                <a:cubicBezTo>
                  <a:pt x="17" y="192"/>
                  <a:pt x="19" y="191"/>
                  <a:pt x="21" y="190"/>
                </a:cubicBezTo>
                <a:cubicBezTo>
                  <a:pt x="26" y="187"/>
                  <a:pt x="26" y="187"/>
                  <a:pt x="27" y="186"/>
                </a:cubicBezTo>
                <a:cubicBezTo>
                  <a:pt x="27" y="185"/>
                  <a:pt x="27" y="185"/>
                  <a:pt x="27" y="184"/>
                </a:cubicBezTo>
                <a:cubicBezTo>
                  <a:pt x="27" y="183"/>
                  <a:pt x="27" y="181"/>
                  <a:pt x="27" y="181"/>
                </a:cubicBezTo>
                <a:cubicBezTo>
                  <a:pt x="27" y="179"/>
                  <a:pt x="27" y="179"/>
                  <a:pt x="27" y="179"/>
                </a:cubicBezTo>
                <a:cubicBezTo>
                  <a:pt x="26" y="179"/>
                  <a:pt x="26" y="179"/>
                  <a:pt x="26" y="179"/>
                </a:cubicBezTo>
                <a:cubicBezTo>
                  <a:pt x="26" y="176"/>
                  <a:pt x="25" y="175"/>
                  <a:pt x="25" y="174"/>
                </a:cubicBezTo>
                <a:cubicBezTo>
                  <a:pt x="24" y="174"/>
                  <a:pt x="23" y="174"/>
                  <a:pt x="18" y="173"/>
                </a:cubicBezTo>
                <a:cubicBezTo>
                  <a:pt x="16" y="172"/>
                  <a:pt x="14" y="172"/>
                  <a:pt x="12" y="172"/>
                </a:cubicBezTo>
                <a:cubicBezTo>
                  <a:pt x="6" y="170"/>
                  <a:pt x="2" y="169"/>
                  <a:pt x="1" y="169"/>
                </a:cubicBezTo>
                <a:cubicBezTo>
                  <a:pt x="0" y="168"/>
                  <a:pt x="0" y="167"/>
                  <a:pt x="0" y="165"/>
                </a:cubicBezTo>
                <a:close/>
                <a:moveTo>
                  <a:pt x="252" y="156"/>
                </a:moveTo>
                <a:cubicBezTo>
                  <a:pt x="252" y="104"/>
                  <a:pt x="209" y="62"/>
                  <a:pt x="157" y="62"/>
                </a:cubicBezTo>
                <a:cubicBezTo>
                  <a:pt x="105" y="62"/>
                  <a:pt x="62" y="104"/>
                  <a:pt x="62" y="156"/>
                </a:cubicBezTo>
                <a:cubicBezTo>
                  <a:pt x="62" y="209"/>
                  <a:pt x="105" y="251"/>
                  <a:pt x="157" y="251"/>
                </a:cubicBezTo>
                <a:cubicBezTo>
                  <a:pt x="209" y="251"/>
                  <a:pt x="252" y="209"/>
                  <a:pt x="252" y="1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5"/>
          <p:cNvSpPr>
            <a:spLocks noEditPoints="1"/>
          </p:cNvSpPr>
          <p:nvPr/>
        </p:nvSpPr>
        <p:spPr bwMode="auto">
          <a:xfrm>
            <a:off x="5481888" y="4650917"/>
            <a:ext cx="1772713" cy="1770638"/>
          </a:xfrm>
          <a:custGeom>
            <a:avLst/>
            <a:gdLst>
              <a:gd name="T0" fmla="*/ 30 w 360"/>
              <a:gd name="T1" fmla="*/ 152 h 360"/>
              <a:gd name="T2" fmla="*/ 18 w 360"/>
              <a:gd name="T3" fmla="*/ 137 h 360"/>
              <a:gd name="T4" fmla="*/ 37 w 360"/>
              <a:gd name="T5" fmla="*/ 124 h 360"/>
              <a:gd name="T6" fmla="*/ 38 w 360"/>
              <a:gd name="T7" fmla="*/ 106 h 360"/>
              <a:gd name="T8" fmla="*/ 54 w 360"/>
              <a:gd name="T9" fmla="*/ 93 h 360"/>
              <a:gd name="T10" fmla="*/ 59 w 360"/>
              <a:gd name="T11" fmla="*/ 75 h 360"/>
              <a:gd name="T12" fmla="*/ 78 w 360"/>
              <a:gd name="T13" fmla="*/ 66 h 360"/>
              <a:gd name="T14" fmla="*/ 84 w 360"/>
              <a:gd name="T15" fmla="*/ 43 h 360"/>
              <a:gd name="T16" fmla="*/ 112 w 360"/>
              <a:gd name="T17" fmla="*/ 44 h 360"/>
              <a:gd name="T18" fmla="*/ 118 w 360"/>
              <a:gd name="T19" fmla="*/ 32 h 360"/>
              <a:gd name="T20" fmla="*/ 135 w 360"/>
              <a:gd name="T21" fmla="*/ 26 h 360"/>
              <a:gd name="T22" fmla="*/ 154 w 360"/>
              <a:gd name="T23" fmla="*/ 24 h 360"/>
              <a:gd name="T24" fmla="*/ 172 w 360"/>
              <a:gd name="T25" fmla="*/ 20 h 360"/>
              <a:gd name="T26" fmla="*/ 191 w 360"/>
              <a:gd name="T27" fmla="*/ 21 h 360"/>
              <a:gd name="T28" fmla="*/ 210 w 360"/>
              <a:gd name="T29" fmla="*/ 30 h 360"/>
              <a:gd name="T30" fmla="*/ 232 w 360"/>
              <a:gd name="T31" fmla="*/ 21 h 360"/>
              <a:gd name="T32" fmla="*/ 244 w 360"/>
              <a:gd name="T33" fmla="*/ 38 h 360"/>
              <a:gd name="T34" fmla="*/ 261 w 360"/>
              <a:gd name="T35" fmla="*/ 43 h 360"/>
              <a:gd name="T36" fmla="*/ 274 w 360"/>
              <a:gd name="T37" fmla="*/ 59 h 360"/>
              <a:gd name="T38" fmla="*/ 284 w 360"/>
              <a:gd name="T39" fmla="*/ 69 h 360"/>
              <a:gd name="T40" fmla="*/ 303 w 360"/>
              <a:gd name="T41" fmla="*/ 78 h 360"/>
              <a:gd name="T42" fmla="*/ 303 w 360"/>
              <a:gd name="T43" fmla="*/ 92 h 360"/>
              <a:gd name="T44" fmla="*/ 329 w 360"/>
              <a:gd name="T45" fmla="*/ 105 h 360"/>
              <a:gd name="T46" fmla="*/ 320 w 360"/>
              <a:gd name="T47" fmla="*/ 123 h 360"/>
              <a:gd name="T48" fmla="*/ 353 w 360"/>
              <a:gd name="T49" fmla="*/ 134 h 360"/>
              <a:gd name="T50" fmla="*/ 328 w 360"/>
              <a:gd name="T51" fmla="*/ 157 h 360"/>
              <a:gd name="T52" fmla="*/ 360 w 360"/>
              <a:gd name="T53" fmla="*/ 174 h 360"/>
              <a:gd name="T54" fmla="*/ 331 w 360"/>
              <a:gd name="T55" fmla="*/ 190 h 360"/>
              <a:gd name="T56" fmla="*/ 357 w 360"/>
              <a:gd name="T57" fmla="*/ 210 h 360"/>
              <a:gd name="T58" fmla="*/ 325 w 360"/>
              <a:gd name="T59" fmla="*/ 225 h 360"/>
              <a:gd name="T60" fmla="*/ 335 w 360"/>
              <a:gd name="T61" fmla="*/ 242 h 360"/>
              <a:gd name="T62" fmla="*/ 314 w 360"/>
              <a:gd name="T63" fmla="*/ 252 h 360"/>
              <a:gd name="T64" fmla="*/ 312 w 360"/>
              <a:gd name="T65" fmla="*/ 270 h 360"/>
              <a:gd name="T66" fmla="*/ 294 w 360"/>
              <a:gd name="T67" fmla="*/ 281 h 360"/>
              <a:gd name="T68" fmla="*/ 287 w 360"/>
              <a:gd name="T69" fmla="*/ 298 h 360"/>
              <a:gd name="T70" fmla="*/ 267 w 360"/>
              <a:gd name="T71" fmla="*/ 305 h 360"/>
              <a:gd name="T72" fmla="*/ 256 w 360"/>
              <a:gd name="T73" fmla="*/ 313 h 360"/>
              <a:gd name="T74" fmla="*/ 242 w 360"/>
              <a:gd name="T75" fmla="*/ 328 h 360"/>
              <a:gd name="T76" fmla="*/ 223 w 360"/>
              <a:gd name="T77" fmla="*/ 328 h 360"/>
              <a:gd name="T78" fmla="*/ 209 w 360"/>
              <a:gd name="T79" fmla="*/ 345 h 360"/>
              <a:gd name="T80" fmla="*/ 188 w 360"/>
              <a:gd name="T81" fmla="*/ 333 h 360"/>
              <a:gd name="T82" fmla="*/ 169 w 360"/>
              <a:gd name="T83" fmla="*/ 340 h 360"/>
              <a:gd name="T84" fmla="*/ 149 w 360"/>
              <a:gd name="T85" fmla="*/ 337 h 360"/>
              <a:gd name="T86" fmla="*/ 132 w 360"/>
              <a:gd name="T87" fmla="*/ 325 h 360"/>
              <a:gd name="T88" fmla="*/ 109 w 360"/>
              <a:gd name="T89" fmla="*/ 332 h 360"/>
              <a:gd name="T90" fmla="*/ 98 w 360"/>
              <a:gd name="T91" fmla="*/ 318 h 360"/>
              <a:gd name="T92" fmla="*/ 88 w 360"/>
              <a:gd name="T93" fmla="*/ 303 h 360"/>
              <a:gd name="T94" fmla="*/ 68 w 360"/>
              <a:gd name="T95" fmla="*/ 296 h 360"/>
              <a:gd name="T96" fmla="*/ 67 w 360"/>
              <a:gd name="T97" fmla="*/ 282 h 360"/>
              <a:gd name="T98" fmla="*/ 40 w 360"/>
              <a:gd name="T99" fmla="*/ 272 h 360"/>
              <a:gd name="T100" fmla="*/ 43 w 360"/>
              <a:gd name="T101" fmla="*/ 249 h 360"/>
              <a:gd name="T102" fmla="*/ 28 w 360"/>
              <a:gd name="T103" fmla="*/ 234 h 360"/>
              <a:gd name="T104" fmla="*/ 31 w 360"/>
              <a:gd name="T105" fmla="*/ 215 h 360"/>
              <a:gd name="T106" fmla="*/ 13 w 360"/>
              <a:gd name="T107" fmla="*/ 200 h 360"/>
              <a:gd name="T108" fmla="*/ 28 w 360"/>
              <a:gd name="T109" fmla="*/ 185 h 360"/>
              <a:gd name="T110" fmla="*/ 287 w 360"/>
              <a:gd name="T111" fmla="*/ 193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60" h="360">
                <a:moveTo>
                  <a:pt x="0" y="166"/>
                </a:moveTo>
                <a:cubicBezTo>
                  <a:pt x="0" y="165"/>
                  <a:pt x="0" y="164"/>
                  <a:pt x="0" y="164"/>
                </a:cubicBezTo>
                <a:cubicBezTo>
                  <a:pt x="1" y="163"/>
                  <a:pt x="6" y="162"/>
                  <a:pt x="13" y="161"/>
                </a:cubicBezTo>
                <a:cubicBezTo>
                  <a:pt x="16" y="161"/>
                  <a:pt x="18" y="160"/>
                  <a:pt x="20" y="160"/>
                </a:cubicBezTo>
                <a:cubicBezTo>
                  <a:pt x="27" y="159"/>
                  <a:pt x="28" y="159"/>
                  <a:pt x="28" y="158"/>
                </a:cubicBezTo>
                <a:cubicBezTo>
                  <a:pt x="29" y="157"/>
                  <a:pt x="30" y="156"/>
                  <a:pt x="30" y="152"/>
                </a:cubicBezTo>
                <a:cubicBezTo>
                  <a:pt x="30" y="152"/>
                  <a:pt x="30" y="152"/>
                  <a:pt x="30" y="152"/>
                </a:cubicBezTo>
                <a:cubicBezTo>
                  <a:pt x="30" y="152"/>
                  <a:pt x="30" y="152"/>
                  <a:pt x="30" y="152"/>
                </a:cubicBezTo>
                <a:cubicBezTo>
                  <a:pt x="31" y="151"/>
                  <a:pt x="31" y="150"/>
                  <a:pt x="31" y="148"/>
                </a:cubicBezTo>
                <a:cubicBezTo>
                  <a:pt x="31" y="147"/>
                  <a:pt x="31" y="146"/>
                  <a:pt x="31" y="145"/>
                </a:cubicBezTo>
                <a:cubicBezTo>
                  <a:pt x="30" y="144"/>
                  <a:pt x="29" y="143"/>
                  <a:pt x="24" y="141"/>
                </a:cubicBezTo>
                <a:cubicBezTo>
                  <a:pt x="22" y="139"/>
                  <a:pt x="20" y="138"/>
                  <a:pt x="18" y="137"/>
                </a:cubicBezTo>
                <a:cubicBezTo>
                  <a:pt x="12" y="133"/>
                  <a:pt x="8" y="130"/>
                  <a:pt x="7" y="129"/>
                </a:cubicBezTo>
                <a:cubicBezTo>
                  <a:pt x="7" y="129"/>
                  <a:pt x="7" y="129"/>
                  <a:pt x="7" y="128"/>
                </a:cubicBezTo>
                <a:cubicBezTo>
                  <a:pt x="7" y="126"/>
                  <a:pt x="8" y="123"/>
                  <a:pt x="9" y="123"/>
                </a:cubicBezTo>
                <a:cubicBezTo>
                  <a:pt x="10" y="123"/>
                  <a:pt x="15" y="122"/>
                  <a:pt x="22" y="123"/>
                </a:cubicBezTo>
                <a:cubicBezTo>
                  <a:pt x="25" y="123"/>
                  <a:pt x="27" y="124"/>
                  <a:pt x="29" y="124"/>
                </a:cubicBezTo>
                <a:cubicBezTo>
                  <a:pt x="36" y="124"/>
                  <a:pt x="36" y="124"/>
                  <a:pt x="37" y="124"/>
                </a:cubicBezTo>
                <a:cubicBezTo>
                  <a:pt x="38" y="123"/>
                  <a:pt x="39" y="122"/>
                  <a:pt x="41" y="119"/>
                </a:cubicBezTo>
                <a:cubicBezTo>
                  <a:pt x="41" y="119"/>
                  <a:pt x="41" y="119"/>
                  <a:pt x="41" y="119"/>
                </a:cubicBezTo>
                <a:cubicBezTo>
                  <a:pt x="41" y="118"/>
                  <a:pt x="41" y="118"/>
                  <a:pt x="41" y="118"/>
                </a:cubicBezTo>
                <a:cubicBezTo>
                  <a:pt x="42" y="116"/>
                  <a:pt x="43" y="114"/>
                  <a:pt x="43" y="113"/>
                </a:cubicBezTo>
                <a:cubicBezTo>
                  <a:pt x="43" y="113"/>
                  <a:pt x="43" y="112"/>
                  <a:pt x="43" y="111"/>
                </a:cubicBezTo>
                <a:cubicBezTo>
                  <a:pt x="42" y="111"/>
                  <a:pt x="42" y="110"/>
                  <a:pt x="38" y="106"/>
                </a:cubicBezTo>
                <a:cubicBezTo>
                  <a:pt x="36" y="104"/>
                  <a:pt x="34" y="103"/>
                  <a:pt x="32" y="101"/>
                </a:cubicBezTo>
                <a:cubicBezTo>
                  <a:pt x="27" y="95"/>
                  <a:pt x="24" y="92"/>
                  <a:pt x="23" y="91"/>
                </a:cubicBezTo>
                <a:cubicBezTo>
                  <a:pt x="24" y="89"/>
                  <a:pt x="26" y="86"/>
                  <a:pt x="27" y="85"/>
                </a:cubicBezTo>
                <a:cubicBezTo>
                  <a:pt x="28" y="85"/>
                  <a:pt x="32" y="86"/>
                  <a:pt x="40" y="88"/>
                </a:cubicBezTo>
                <a:cubicBezTo>
                  <a:pt x="42" y="89"/>
                  <a:pt x="44" y="90"/>
                  <a:pt x="46" y="91"/>
                </a:cubicBezTo>
                <a:cubicBezTo>
                  <a:pt x="52" y="93"/>
                  <a:pt x="53" y="93"/>
                  <a:pt x="54" y="93"/>
                </a:cubicBezTo>
                <a:cubicBezTo>
                  <a:pt x="55" y="92"/>
                  <a:pt x="56" y="92"/>
                  <a:pt x="58" y="88"/>
                </a:cubicBezTo>
                <a:cubicBezTo>
                  <a:pt x="59" y="88"/>
                  <a:pt x="59" y="88"/>
                  <a:pt x="59" y="88"/>
                </a:cubicBezTo>
                <a:cubicBezTo>
                  <a:pt x="59" y="88"/>
                  <a:pt x="59" y="88"/>
                  <a:pt x="59" y="88"/>
                </a:cubicBezTo>
                <a:cubicBezTo>
                  <a:pt x="62" y="84"/>
                  <a:pt x="62" y="83"/>
                  <a:pt x="62" y="83"/>
                </a:cubicBezTo>
                <a:cubicBezTo>
                  <a:pt x="62" y="82"/>
                  <a:pt x="62" y="82"/>
                  <a:pt x="62" y="82"/>
                </a:cubicBezTo>
                <a:cubicBezTo>
                  <a:pt x="62" y="81"/>
                  <a:pt x="62" y="80"/>
                  <a:pt x="59" y="75"/>
                </a:cubicBezTo>
                <a:cubicBezTo>
                  <a:pt x="57" y="73"/>
                  <a:pt x="56" y="71"/>
                  <a:pt x="54" y="69"/>
                </a:cubicBezTo>
                <a:cubicBezTo>
                  <a:pt x="51" y="63"/>
                  <a:pt x="49" y="58"/>
                  <a:pt x="48" y="57"/>
                </a:cubicBezTo>
                <a:cubicBezTo>
                  <a:pt x="49" y="56"/>
                  <a:pt x="52" y="53"/>
                  <a:pt x="53" y="52"/>
                </a:cubicBezTo>
                <a:cubicBezTo>
                  <a:pt x="54" y="53"/>
                  <a:pt x="58" y="55"/>
                  <a:pt x="64" y="59"/>
                </a:cubicBezTo>
                <a:cubicBezTo>
                  <a:pt x="67" y="60"/>
                  <a:pt x="69" y="61"/>
                  <a:pt x="70" y="62"/>
                </a:cubicBezTo>
                <a:cubicBezTo>
                  <a:pt x="76" y="66"/>
                  <a:pt x="77" y="66"/>
                  <a:pt x="78" y="66"/>
                </a:cubicBezTo>
                <a:cubicBezTo>
                  <a:pt x="79" y="66"/>
                  <a:pt x="80" y="65"/>
                  <a:pt x="83" y="63"/>
                </a:cubicBezTo>
                <a:cubicBezTo>
                  <a:pt x="84" y="63"/>
                  <a:pt x="84" y="63"/>
                  <a:pt x="84" y="63"/>
                </a:cubicBezTo>
                <a:cubicBezTo>
                  <a:pt x="84" y="62"/>
                  <a:pt x="84" y="62"/>
                  <a:pt x="84" y="62"/>
                </a:cubicBezTo>
                <a:cubicBezTo>
                  <a:pt x="87" y="60"/>
                  <a:pt x="88" y="59"/>
                  <a:pt x="88" y="57"/>
                </a:cubicBezTo>
                <a:cubicBezTo>
                  <a:pt x="88" y="56"/>
                  <a:pt x="88" y="56"/>
                  <a:pt x="86" y="50"/>
                </a:cubicBezTo>
                <a:cubicBezTo>
                  <a:pt x="85" y="48"/>
                  <a:pt x="84" y="46"/>
                  <a:pt x="84" y="43"/>
                </a:cubicBezTo>
                <a:cubicBezTo>
                  <a:pt x="81" y="36"/>
                  <a:pt x="80" y="31"/>
                  <a:pt x="80" y="30"/>
                </a:cubicBezTo>
                <a:cubicBezTo>
                  <a:pt x="81" y="29"/>
                  <a:pt x="84" y="27"/>
                  <a:pt x="86" y="27"/>
                </a:cubicBezTo>
                <a:cubicBezTo>
                  <a:pt x="87" y="27"/>
                  <a:pt x="90" y="30"/>
                  <a:pt x="96" y="35"/>
                </a:cubicBezTo>
                <a:cubicBezTo>
                  <a:pt x="97" y="37"/>
                  <a:pt x="99" y="39"/>
                  <a:pt x="100" y="40"/>
                </a:cubicBezTo>
                <a:cubicBezTo>
                  <a:pt x="105" y="45"/>
                  <a:pt x="106" y="45"/>
                  <a:pt x="107" y="46"/>
                </a:cubicBezTo>
                <a:cubicBezTo>
                  <a:pt x="108" y="46"/>
                  <a:pt x="109" y="46"/>
                  <a:pt x="112" y="44"/>
                </a:cubicBezTo>
                <a:cubicBezTo>
                  <a:pt x="114" y="44"/>
                  <a:pt x="114" y="44"/>
                  <a:pt x="114" y="44"/>
                </a:cubicBezTo>
                <a:cubicBezTo>
                  <a:pt x="114" y="43"/>
                  <a:pt x="114" y="43"/>
                  <a:pt x="114" y="43"/>
                </a:cubicBezTo>
                <a:cubicBezTo>
                  <a:pt x="118" y="42"/>
                  <a:pt x="118" y="40"/>
                  <a:pt x="119" y="40"/>
                </a:cubicBezTo>
                <a:cubicBezTo>
                  <a:pt x="119" y="39"/>
                  <a:pt x="119" y="39"/>
                  <a:pt x="119" y="39"/>
                </a:cubicBezTo>
                <a:cubicBezTo>
                  <a:pt x="119" y="39"/>
                  <a:pt x="119" y="39"/>
                  <a:pt x="119" y="39"/>
                </a:cubicBezTo>
                <a:cubicBezTo>
                  <a:pt x="119" y="38"/>
                  <a:pt x="119" y="36"/>
                  <a:pt x="118" y="32"/>
                </a:cubicBezTo>
                <a:cubicBezTo>
                  <a:pt x="118" y="30"/>
                  <a:pt x="118" y="27"/>
                  <a:pt x="118" y="24"/>
                </a:cubicBezTo>
                <a:cubicBezTo>
                  <a:pt x="117" y="19"/>
                  <a:pt x="117" y="13"/>
                  <a:pt x="117" y="11"/>
                </a:cubicBezTo>
                <a:cubicBezTo>
                  <a:pt x="117" y="11"/>
                  <a:pt x="117" y="11"/>
                  <a:pt x="117" y="11"/>
                </a:cubicBezTo>
                <a:cubicBezTo>
                  <a:pt x="118" y="10"/>
                  <a:pt x="122" y="9"/>
                  <a:pt x="124" y="9"/>
                </a:cubicBezTo>
                <a:cubicBezTo>
                  <a:pt x="124" y="10"/>
                  <a:pt x="127" y="14"/>
                  <a:pt x="131" y="20"/>
                </a:cubicBezTo>
                <a:cubicBezTo>
                  <a:pt x="132" y="22"/>
                  <a:pt x="134" y="24"/>
                  <a:pt x="135" y="26"/>
                </a:cubicBezTo>
                <a:cubicBezTo>
                  <a:pt x="138" y="31"/>
                  <a:pt x="139" y="32"/>
                  <a:pt x="140" y="32"/>
                </a:cubicBezTo>
                <a:cubicBezTo>
                  <a:pt x="140" y="33"/>
                  <a:pt x="142" y="33"/>
                  <a:pt x="146" y="32"/>
                </a:cubicBezTo>
                <a:cubicBezTo>
                  <a:pt x="148" y="33"/>
                  <a:pt x="148" y="33"/>
                  <a:pt x="148" y="33"/>
                </a:cubicBezTo>
                <a:cubicBezTo>
                  <a:pt x="148" y="32"/>
                  <a:pt x="148" y="32"/>
                  <a:pt x="148" y="32"/>
                </a:cubicBezTo>
                <a:cubicBezTo>
                  <a:pt x="150" y="31"/>
                  <a:pt x="152" y="30"/>
                  <a:pt x="153" y="29"/>
                </a:cubicBezTo>
                <a:cubicBezTo>
                  <a:pt x="153" y="29"/>
                  <a:pt x="153" y="28"/>
                  <a:pt x="154" y="24"/>
                </a:cubicBezTo>
                <a:cubicBezTo>
                  <a:pt x="154" y="20"/>
                  <a:pt x="154" y="20"/>
                  <a:pt x="154" y="20"/>
                </a:cubicBezTo>
                <a:cubicBezTo>
                  <a:pt x="155" y="18"/>
                  <a:pt x="155" y="16"/>
                  <a:pt x="155" y="14"/>
                </a:cubicBezTo>
                <a:cubicBezTo>
                  <a:pt x="156" y="7"/>
                  <a:pt x="157" y="3"/>
                  <a:pt x="158" y="1"/>
                </a:cubicBezTo>
                <a:cubicBezTo>
                  <a:pt x="159" y="1"/>
                  <a:pt x="163" y="0"/>
                  <a:pt x="164" y="1"/>
                </a:cubicBezTo>
                <a:cubicBezTo>
                  <a:pt x="165" y="2"/>
                  <a:pt x="167" y="6"/>
                  <a:pt x="169" y="13"/>
                </a:cubicBezTo>
                <a:cubicBezTo>
                  <a:pt x="170" y="15"/>
                  <a:pt x="171" y="18"/>
                  <a:pt x="172" y="20"/>
                </a:cubicBezTo>
                <a:cubicBezTo>
                  <a:pt x="173" y="26"/>
                  <a:pt x="174" y="27"/>
                  <a:pt x="175" y="27"/>
                </a:cubicBezTo>
                <a:cubicBezTo>
                  <a:pt x="175" y="28"/>
                  <a:pt x="177" y="28"/>
                  <a:pt x="181" y="28"/>
                </a:cubicBezTo>
                <a:cubicBezTo>
                  <a:pt x="181" y="29"/>
                  <a:pt x="181" y="29"/>
                  <a:pt x="181" y="29"/>
                </a:cubicBezTo>
                <a:cubicBezTo>
                  <a:pt x="182" y="28"/>
                  <a:pt x="182" y="28"/>
                  <a:pt x="182" y="28"/>
                </a:cubicBezTo>
                <a:cubicBezTo>
                  <a:pt x="187" y="29"/>
                  <a:pt x="188" y="28"/>
                  <a:pt x="188" y="27"/>
                </a:cubicBezTo>
                <a:cubicBezTo>
                  <a:pt x="189" y="27"/>
                  <a:pt x="189" y="26"/>
                  <a:pt x="191" y="21"/>
                </a:cubicBezTo>
                <a:cubicBezTo>
                  <a:pt x="192" y="18"/>
                  <a:pt x="193" y="16"/>
                  <a:pt x="194" y="13"/>
                </a:cubicBezTo>
                <a:cubicBezTo>
                  <a:pt x="197" y="7"/>
                  <a:pt x="199" y="2"/>
                  <a:pt x="200" y="1"/>
                </a:cubicBezTo>
                <a:cubicBezTo>
                  <a:pt x="201" y="1"/>
                  <a:pt x="205" y="1"/>
                  <a:pt x="206" y="2"/>
                </a:cubicBezTo>
                <a:cubicBezTo>
                  <a:pt x="207" y="3"/>
                  <a:pt x="207" y="8"/>
                  <a:pt x="208" y="15"/>
                </a:cubicBezTo>
                <a:cubicBezTo>
                  <a:pt x="208" y="18"/>
                  <a:pt x="209" y="20"/>
                  <a:pt x="209" y="22"/>
                </a:cubicBezTo>
                <a:cubicBezTo>
                  <a:pt x="209" y="29"/>
                  <a:pt x="209" y="30"/>
                  <a:pt x="210" y="30"/>
                </a:cubicBezTo>
                <a:cubicBezTo>
                  <a:pt x="211" y="31"/>
                  <a:pt x="212" y="32"/>
                  <a:pt x="216" y="33"/>
                </a:cubicBezTo>
                <a:cubicBezTo>
                  <a:pt x="216" y="33"/>
                  <a:pt x="216" y="33"/>
                  <a:pt x="216" y="33"/>
                </a:cubicBezTo>
                <a:cubicBezTo>
                  <a:pt x="217" y="33"/>
                  <a:pt x="217" y="33"/>
                  <a:pt x="217" y="33"/>
                </a:cubicBezTo>
                <a:cubicBezTo>
                  <a:pt x="221" y="34"/>
                  <a:pt x="222" y="34"/>
                  <a:pt x="223" y="33"/>
                </a:cubicBezTo>
                <a:cubicBezTo>
                  <a:pt x="224" y="33"/>
                  <a:pt x="225" y="32"/>
                  <a:pt x="228" y="28"/>
                </a:cubicBezTo>
                <a:cubicBezTo>
                  <a:pt x="229" y="26"/>
                  <a:pt x="230" y="23"/>
                  <a:pt x="232" y="21"/>
                </a:cubicBezTo>
                <a:cubicBezTo>
                  <a:pt x="236" y="15"/>
                  <a:pt x="239" y="12"/>
                  <a:pt x="240" y="11"/>
                </a:cubicBezTo>
                <a:cubicBezTo>
                  <a:pt x="242" y="11"/>
                  <a:pt x="246" y="12"/>
                  <a:pt x="247" y="13"/>
                </a:cubicBezTo>
                <a:cubicBezTo>
                  <a:pt x="247" y="14"/>
                  <a:pt x="247" y="18"/>
                  <a:pt x="246" y="24"/>
                </a:cubicBezTo>
                <a:cubicBezTo>
                  <a:pt x="246" y="25"/>
                  <a:pt x="245" y="26"/>
                  <a:pt x="245" y="26"/>
                </a:cubicBezTo>
                <a:cubicBezTo>
                  <a:pt x="245" y="29"/>
                  <a:pt x="245" y="31"/>
                  <a:pt x="244" y="33"/>
                </a:cubicBezTo>
                <a:cubicBezTo>
                  <a:pt x="244" y="35"/>
                  <a:pt x="244" y="37"/>
                  <a:pt x="244" y="38"/>
                </a:cubicBezTo>
                <a:cubicBezTo>
                  <a:pt x="243" y="40"/>
                  <a:pt x="243" y="41"/>
                  <a:pt x="244" y="41"/>
                </a:cubicBezTo>
                <a:cubicBezTo>
                  <a:pt x="244" y="42"/>
                  <a:pt x="245" y="43"/>
                  <a:pt x="249" y="45"/>
                </a:cubicBezTo>
                <a:cubicBezTo>
                  <a:pt x="249" y="47"/>
                  <a:pt x="249" y="47"/>
                  <a:pt x="249" y="47"/>
                </a:cubicBezTo>
                <a:cubicBezTo>
                  <a:pt x="250" y="46"/>
                  <a:pt x="250" y="46"/>
                  <a:pt x="250" y="46"/>
                </a:cubicBezTo>
                <a:cubicBezTo>
                  <a:pt x="253" y="48"/>
                  <a:pt x="255" y="48"/>
                  <a:pt x="256" y="47"/>
                </a:cubicBezTo>
                <a:cubicBezTo>
                  <a:pt x="257" y="47"/>
                  <a:pt x="257" y="47"/>
                  <a:pt x="261" y="43"/>
                </a:cubicBezTo>
                <a:cubicBezTo>
                  <a:pt x="263" y="41"/>
                  <a:pt x="265" y="39"/>
                  <a:pt x="267" y="38"/>
                </a:cubicBezTo>
                <a:cubicBezTo>
                  <a:pt x="273" y="33"/>
                  <a:pt x="276" y="30"/>
                  <a:pt x="278" y="29"/>
                </a:cubicBezTo>
                <a:cubicBezTo>
                  <a:pt x="279" y="30"/>
                  <a:pt x="283" y="32"/>
                  <a:pt x="283" y="33"/>
                </a:cubicBezTo>
                <a:cubicBezTo>
                  <a:pt x="283" y="35"/>
                  <a:pt x="281" y="40"/>
                  <a:pt x="279" y="46"/>
                </a:cubicBezTo>
                <a:cubicBezTo>
                  <a:pt x="278" y="48"/>
                  <a:pt x="277" y="50"/>
                  <a:pt x="276" y="52"/>
                </a:cubicBezTo>
                <a:cubicBezTo>
                  <a:pt x="275" y="56"/>
                  <a:pt x="274" y="58"/>
                  <a:pt x="274" y="59"/>
                </a:cubicBezTo>
                <a:cubicBezTo>
                  <a:pt x="274" y="59"/>
                  <a:pt x="274" y="59"/>
                  <a:pt x="274" y="59"/>
                </a:cubicBezTo>
                <a:cubicBezTo>
                  <a:pt x="274" y="60"/>
                  <a:pt x="274" y="60"/>
                  <a:pt x="274" y="60"/>
                </a:cubicBezTo>
                <a:cubicBezTo>
                  <a:pt x="274" y="61"/>
                  <a:pt x="275" y="62"/>
                  <a:pt x="278" y="64"/>
                </a:cubicBezTo>
                <a:cubicBezTo>
                  <a:pt x="278" y="66"/>
                  <a:pt x="278" y="66"/>
                  <a:pt x="278" y="66"/>
                </a:cubicBezTo>
                <a:cubicBezTo>
                  <a:pt x="279" y="66"/>
                  <a:pt x="279" y="66"/>
                  <a:pt x="279" y="66"/>
                </a:cubicBezTo>
                <a:cubicBezTo>
                  <a:pt x="282" y="68"/>
                  <a:pt x="283" y="69"/>
                  <a:pt x="284" y="69"/>
                </a:cubicBezTo>
                <a:cubicBezTo>
                  <a:pt x="285" y="69"/>
                  <a:pt x="286" y="68"/>
                  <a:pt x="291" y="65"/>
                </a:cubicBezTo>
                <a:cubicBezTo>
                  <a:pt x="293" y="64"/>
                  <a:pt x="295" y="63"/>
                  <a:pt x="298" y="62"/>
                </a:cubicBezTo>
                <a:cubicBezTo>
                  <a:pt x="304" y="58"/>
                  <a:pt x="308" y="56"/>
                  <a:pt x="310" y="56"/>
                </a:cubicBezTo>
                <a:cubicBezTo>
                  <a:pt x="311" y="57"/>
                  <a:pt x="314" y="60"/>
                  <a:pt x="314" y="61"/>
                </a:cubicBezTo>
                <a:cubicBezTo>
                  <a:pt x="314" y="62"/>
                  <a:pt x="312" y="66"/>
                  <a:pt x="307" y="72"/>
                </a:cubicBezTo>
                <a:cubicBezTo>
                  <a:pt x="306" y="74"/>
                  <a:pt x="305" y="76"/>
                  <a:pt x="303" y="78"/>
                </a:cubicBezTo>
                <a:cubicBezTo>
                  <a:pt x="300" y="83"/>
                  <a:pt x="299" y="84"/>
                  <a:pt x="299" y="85"/>
                </a:cubicBezTo>
                <a:cubicBezTo>
                  <a:pt x="299" y="85"/>
                  <a:pt x="299" y="85"/>
                  <a:pt x="299" y="85"/>
                </a:cubicBezTo>
                <a:cubicBezTo>
                  <a:pt x="299" y="85"/>
                  <a:pt x="299" y="85"/>
                  <a:pt x="299" y="85"/>
                </a:cubicBezTo>
                <a:cubicBezTo>
                  <a:pt x="299" y="86"/>
                  <a:pt x="300" y="88"/>
                  <a:pt x="302" y="90"/>
                </a:cubicBezTo>
                <a:cubicBezTo>
                  <a:pt x="302" y="93"/>
                  <a:pt x="302" y="93"/>
                  <a:pt x="302" y="93"/>
                </a:cubicBezTo>
                <a:cubicBezTo>
                  <a:pt x="303" y="92"/>
                  <a:pt x="303" y="92"/>
                  <a:pt x="303" y="92"/>
                </a:cubicBezTo>
                <a:cubicBezTo>
                  <a:pt x="305" y="95"/>
                  <a:pt x="306" y="96"/>
                  <a:pt x="307" y="96"/>
                </a:cubicBezTo>
                <a:cubicBezTo>
                  <a:pt x="308" y="96"/>
                  <a:pt x="309" y="96"/>
                  <a:pt x="314" y="94"/>
                </a:cubicBezTo>
                <a:cubicBezTo>
                  <a:pt x="317" y="94"/>
                  <a:pt x="319" y="93"/>
                  <a:pt x="322" y="92"/>
                </a:cubicBezTo>
                <a:cubicBezTo>
                  <a:pt x="329" y="90"/>
                  <a:pt x="334" y="89"/>
                  <a:pt x="335" y="89"/>
                </a:cubicBezTo>
                <a:cubicBezTo>
                  <a:pt x="336" y="90"/>
                  <a:pt x="338" y="94"/>
                  <a:pt x="338" y="95"/>
                </a:cubicBezTo>
                <a:cubicBezTo>
                  <a:pt x="337" y="96"/>
                  <a:pt x="335" y="99"/>
                  <a:pt x="329" y="105"/>
                </a:cubicBezTo>
                <a:cubicBezTo>
                  <a:pt x="327" y="106"/>
                  <a:pt x="325" y="108"/>
                  <a:pt x="324" y="109"/>
                </a:cubicBezTo>
                <a:cubicBezTo>
                  <a:pt x="319" y="113"/>
                  <a:pt x="318" y="114"/>
                  <a:pt x="318" y="115"/>
                </a:cubicBezTo>
                <a:cubicBezTo>
                  <a:pt x="318" y="115"/>
                  <a:pt x="318" y="115"/>
                  <a:pt x="318" y="115"/>
                </a:cubicBezTo>
                <a:cubicBezTo>
                  <a:pt x="318" y="117"/>
                  <a:pt x="318" y="118"/>
                  <a:pt x="319" y="121"/>
                </a:cubicBezTo>
                <a:cubicBezTo>
                  <a:pt x="319" y="123"/>
                  <a:pt x="319" y="123"/>
                  <a:pt x="319" y="123"/>
                </a:cubicBezTo>
                <a:cubicBezTo>
                  <a:pt x="320" y="123"/>
                  <a:pt x="320" y="123"/>
                  <a:pt x="320" y="123"/>
                </a:cubicBezTo>
                <a:cubicBezTo>
                  <a:pt x="321" y="126"/>
                  <a:pt x="322" y="127"/>
                  <a:pt x="323" y="128"/>
                </a:cubicBezTo>
                <a:cubicBezTo>
                  <a:pt x="324" y="128"/>
                  <a:pt x="325" y="128"/>
                  <a:pt x="331" y="128"/>
                </a:cubicBezTo>
                <a:cubicBezTo>
                  <a:pt x="333" y="128"/>
                  <a:pt x="336" y="127"/>
                  <a:pt x="338" y="127"/>
                </a:cubicBezTo>
                <a:cubicBezTo>
                  <a:pt x="346" y="127"/>
                  <a:pt x="350" y="127"/>
                  <a:pt x="352" y="128"/>
                </a:cubicBezTo>
                <a:cubicBezTo>
                  <a:pt x="352" y="129"/>
                  <a:pt x="354" y="132"/>
                  <a:pt x="353" y="134"/>
                </a:cubicBezTo>
                <a:cubicBezTo>
                  <a:pt x="353" y="134"/>
                  <a:pt x="353" y="134"/>
                  <a:pt x="353" y="134"/>
                </a:cubicBezTo>
                <a:cubicBezTo>
                  <a:pt x="352" y="135"/>
                  <a:pt x="349" y="138"/>
                  <a:pt x="342" y="141"/>
                </a:cubicBezTo>
                <a:cubicBezTo>
                  <a:pt x="340" y="142"/>
                  <a:pt x="338" y="143"/>
                  <a:pt x="336" y="144"/>
                </a:cubicBezTo>
                <a:cubicBezTo>
                  <a:pt x="330" y="147"/>
                  <a:pt x="329" y="148"/>
                  <a:pt x="329" y="149"/>
                </a:cubicBezTo>
                <a:cubicBezTo>
                  <a:pt x="329" y="149"/>
                  <a:pt x="329" y="149"/>
                  <a:pt x="329" y="150"/>
                </a:cubicBezTo>
                <a:cubicBezTo>
                  <a:pt x="329" y="151"/>
                  <a:pt x="329" y="153"/>
                  <a:pt x="329" y="155"/>
                </a:cubicBezTo>
                <a:cubicBezTo>
                  <a:pt x="328" y="157"/>
                  <a:pt x="328" y="157"/>
                  <a:pt x="328" y="157"/>
                </a:cubicBezTo>
                <a:cubicBezTo>
                  <a:pt x="329" y="157"/>
                  <a:pt x="329" y="157"/>
                  <a:pt x="329" y="157"/>
                </a:cubicBezTo>
                <a:cubicBezTo>
                  <a:pt x="330" y="160"/>
                  <a:pt x="331" y="162"/>
                  <a:pt x="331" y="162"/>
                </a:cubicBezTo>
                <a:cubicBezTo>
                  <a:pt x="332" y="163"/>
                  <a:pt x="333" y="163"/>
                  <a:pt x="339" y="164"/>
                </a:cubicBezTo>
                <a:cubicBezTo>
                  <a:pt x="341" y="164"/>
                  <a:pt x="343" y="165"/>
                  <a:pt x="346" y="165"/>
                </a:cubicBezTo>
                <a:cubicBezTo>
                  <a:pt x="353" y="167"/>
                  <a:pt x="358" y="168"/>
                  <a:pt x="359" y="169"/>
                </a:cubicBezTo>
                <a:cubicBezTo>
                  <a:pt x="359" y="170"/>
                  <a:pt x="360" y="172"/>
                  <a:pt x="360" y="174"/>
                </a:cubicBezTo>
                <a:cubicBezTo>
                  <a:pt x="359" y="175"/>
                  <a:pt x="359" y="175"/>
                  <a:pt x="359" y="175"/>
                </a:cubicBezTo>
                <a:cubicBezTo>
                  <a:pt x="358" y="176"/>
                  <a:pt x="354" y="178"/>
                  <a:pt x="347" y="180"/>
                </a:cubicBezTo>
                <a:cubicBezTo>
                  <a:pt x="344" y="180"/>
                  <a:pt x="342" y="181"/>
                  <a:pt x="340" y="181"/>
                </a:cubicBezTo>
                <a:cubicBezTo>
                  <a:pt x="334" y="183"/>
                  <a:pt x="333" y="183"/>
                  <a:pt x="332" y="184"/>
                </a:cubicBezTo>
                <a:cubicBezTo>
                  <a:pt x="332" y="185"/>
                  <a:pt x="331" y="186"/>
                  <a:pt x="331" y="187"/>
                </a:cubicBezTo>
                <a:cubicBezTo>
                  <a:pt x="331" y="188"/>
                  <a:pt x="331" y="189"/>
                  <a:pt x="331" y="190"/>
                </a:cubicBezTo>
                <a:cubicBezTo>
                  <a:pt x="329" y="192"/>
                  <a:pt x="329" y="192"/>
                  <a:pt x="329" y="192"/>
                </a:cubicBezTo>
                <a:cubicBezTo>
                  <a:pt x="331" y="192"/>
                  <a:pt x="331" y="192"/>
                  <a:pt x="331" y="192"/>
                </a:cubicBezTo>
                <a:cubicBezTo>
                  <a:pt x="330" y="195"/>
                  <a:pt x="331" y="197"/>
                  <a:pt x="331" y="198"/>
                </a:cubicBezTo>
                <a:cubicBezTo>
                  <a:pt x="332" y="198"/>
                  <a:pt x="333" y="199"/>
                  <a:pt x="338" y="201"/>
                </a:cubicBezTo>
                <a:cubicBezTo>
                  <a:pt x="340" y="202"/>
                  <a:pt x="343" y="203"/>
                  <a:pt x="345" y="204"/>
                </a:cubicBezTo>
                <a:cubicBezTo>
                  <a:pt x="352" y="207"/>
                  <a:pt x="356" y="210"/>
                  <a:pt x="357" y="210"/>
                </a:cubicBezTo>
                <a:cubicBezTo>
                  <a:pt x="357" y="211"/>
                  <a:pt x="357" y="212"/>
                  <a:pt x="357" y="213"/>
                </a:cubicBezTo>
                <a:cubicBezTo>
                  <a:pt x="356" y="215"/>
                  <a:pt x="356" y="217"/>
                  <a:pt x="355" y="217"/>
                </a:cubicBezTo>
                <a:cubicBezTo>
                  <a:pt x="354" y="217"/>
                  <a:pt x="350" y="218"/>
                  <a:pt x="342" y="218"/>
                </a:cubicBezTo>
                <a:cubicBezTo>
                  <a:pt x="340" y="218"/>
                  <a:pt x="337" y="218"/>
                  <a:pt x="335" y="218"/>
                </a:cubicBezTo>
                <a:cubicBezTo>
                  <a:pt x="329" y="218"/>
                  <a:pt x="328" y="219"/>
                  <a:pt x="327" y="219"/>
                </a:cubicBezTo>
                <a:cubicBezTo>
                  <a:pt x="326" y="220"/>
                  <a:pt x="325" y="221"/>
                  <a:pt x="325" y="225"/>
                </a:cubicBezTo>
                <a:cubicBezTo>
                  <a:pt x="324" y="225"/>
                  <a:pt x="324" y="225"/>
                  <a:pt x="324" y="225"/>
                </a:cubicBezTo>
                <a:cubicBezTo>
                  <a:pt x="324" y="225"/>
                  <a:pt x="324" y="225"/>
                  <a:pt x="324" y="225"/>
                </a:cubicBezTo>
                <a:cubicBezTo>
                  <a:pt x="324" y="227"/>
                  <a:pt x="323" y="229"/>
                  <a:pt x="323" y="230"/>
                </a:cubicBezTo>
                <a:cubicBezTo>
                  <a:pt x="323" y="231"/>
                  <a:pt x="323" y="232"/>
                  <a:pt x="323" y="232"/>
                </a:cubicBezTo>
                <a:cubicBezTo>
                  <a:pt x="324" y="233"/>
                  <a:pt x="324" y="234"/>
                  <a:pt x="329" y="237"/>
                </a:cubicBezTo>
                <a:cubicBezTo>
                  <a:pt x="331" y="238"/>
                  <a:pt x="333" y="240"/>
                  <a:pt x="335" y="242"/>
                </a:cubicBezTo>
                <a:cubicBezTo>
                  <a:pt x="341" y="246"/>
                  <a:pt x="344" y="249"/>
                  <a:pt x="345" y="250"/>
                </a:cubicBezTo>
                <a:cubicBezTo>
                  <a:pt x="345" y="251"/>
                  <a:pt x="345" y="251"/>
                  <a:pt x="345" y="251"/>
                </a:cubicBezTo>
                <a:cubicBezTo>
                  <a:pt x="345" y="253"/>
                  <a:pt x="343" y="256"/>
                  <a:pt x="342" y="257"/>
                </a:cubicBezTo>
                <a:cubicBezTo>
                  <a:pt x="341" y="257"/>
                  <a:pt x="336" y="256"/>
                  <a:pt x="329" y="255"/>
                </a:cubicBezTo>
                <a:cubicBezTo>
                  <a:pt x="327" y="254"/>
                  <a:pt x="324" y="254"/>
                  <a:pt x="322" y="253"/>
                </a:cubicBezTo>
                <a:cubicBezTo>
                  <a:pt x="316" y="252"/>
                  <a:pt x="315" y="252"/>
                  <a:pt x="314" y="252"/>
                </a:cubicBezTo>
                <a:cubicBezTo>
                  <a:pt x="313" y="253"/>
                  <a:pt x="312" y="254"/>
                  <a:pt x="310" y="257"/>
                </a:cubicBezTo>
                <a:cubicBezTo>
                  <a:pt x="310" y="257"/>
                  <a:pt x="310" y="257"/>
                  <a:pt x="310" y="257"/>
                </a:cubicBezTo>
                <a:cubicBezTo>
                  <a:pt x="310" y="258"/>
                  <a:pt x="310" y="258"/>
                  <a:pt x="310" y="258"/>
                </a:cubicBezTo>
                <a:cubicBezTo>
                  <a:pt x="308" y="260"/>
                  <a:pt x="307" y="261"/>
                  <a:pt x="307" y="263"/>
                </a:cubicBezTo>
                <a:cubicBezTo>
                  <a:pt x="307" y="263"/>
                  <a:pt x="307" y="264"/>
                  <a:pt x="307" y="264"/>
                </a:cubicBezTo>
                <a:cubicBezTo>
                  <a:pt x="308" y="265"/>
                  <a:pt x="308" y="266"/>
                  <a:pt x="312" y="270"/>
                </a:cubicBezTo>
                <a:cubicBezTo>
                  <a:pt x="313" y="272"/>
                  <a:pt x="315" y="274"/>
                  <a:pt x="317" y="276"/>
                </a:cubicBezTo>
                <a:cubicBezTo>
                  <a:pt x="321" y="282"/>
                  <a:pt x="324" y="286"/>
                  <a:pt x="324" y="287"/>
                </a:cubicBezTo>
                <a:cubicBezTo>
                  <a:pt x="324" y="288"/>
                  <a:pt x="321" y="292"/>
                  <a:pt x="320" y="292"/>
                </a:cubicBezTo>
                <a:cubicBezTo>
                  <a:pt x="319" y="292"/>
                  <a:pt x="315" y="290"/>
                  <a:pt x="308" y="287"/>
                </a:cubicBezTo>
                <a:cubicBezTo>
                  <a:pt x="306" y="286"/>
                  <a:pt x="303" y="285"/>
                  <a:pt x="302" y="284"/>
                </a:cubicBezTo>
                <a:cubicBezTo>
                  <a:pt x="296" y="281"/>
                  <a:pt x="295" y="281"/>
                  <a:pt x="294" y="281"/>
                </a:cubicBezTo>
                <a:cubicBezTo>
                  <a:pt x="293" y="281"/>
                  <a:pt x="292" y="282"/>
                  <a:pt x="289" y="285"/>
                </a:cubicBezTo>
                <a:cubicBezTo>
                  <a:pt x="288" y="285"/>
                  <a:pt x="288" y="285"/>
                  <a:pt x="288" y="285"/>
                </a:cubicBezTo>
                <a:cubicBezTo>
                  <a:pt x="288" y="286"/>
                  <a:pt x="288" y="286"/>
                  <a:pt x="288" y="286"/>
                </a:cubicBezTo>
                <a:cubicBezTo>
                  <a:pt x="285" y="289"/>
                  <a:pt x="285" y="290"/>
                  <a:pt x="285" y="291"/>
                </a:cubicBezTo>
                <a:cubicBezTo>
                  <a:pt x="284" y="291"/>
                  <a:pt x="284" y="291"/>
                  <a:pt x="284" y="291"/>
                </a:cubicBezTo>
                <a:cubicBezTo>
                  <a:pt x="285" y="292"/>
                  <a:pt x="285" y="293"/>
                  <a:pt x="287" y="298"/>
                </a:cubicBezTo>
                <a:cubicBezTo>
                  <a:pt x="288" y="300"/>
                  <a:pt x="290" y="302"/>
                  <a:pt x="291" y="305"/>
                </a:cubicBezTo>
                <a:cubicBezTo>
                  <a:pt x="294" y="311"/>
                  <a:pt x="295" y="316"/>
                  <a:pt x="296" y="317"/>
                </a:cubicBezTo>
                <a:cubicBezTo>
                  <a:pt x="295" y="319"/>
                  <a:pt x="292" y="321"/>
                  <a:pt x="290" y="321"/>
                </a:cubicBezTo>
                <a:cubicBezTo>
                  <a:pt x="289" y="321"/>
                  <a:pt x="285" y="318"/>
                  <a:pt x="280" y="314"/>
                </a:cubicBezTo>
                <a:cubicBezTo>
                  <a:pt x="278" y="312"/>
                  <a:pt x="276" y="311"/>
                  <a:pt x="274" y="310"/>
                </a:cubicBezTo>
                <a:cubicBezTo>
                  <a:pt x="269" y="305"/>
                  <a:pt x="268" y="305"/>
                  <a:pt x="267" y="305"/>
                </a:cubicBezTo>
                <a:cubicBezTo>
                  <a:pt x="266" y="305"/>
                  <a:pt x="265" y="305"/>
                  <a:pt x="262" y="307"/>
                </a:cubicBezTo>
                <a:cubicBezTo>
                  <a:pt x="261" y="307"/>
                  <a:pt x="261" y="307"/>
                  <a:pt x="261" y="307"/>
                </a:cubicBezTo>
                <a:cubicBezTo>
                  <a:pt x="260" y="308"/>
                  <a:pt x="260" y="308"/>
                  <a:pt x="260" y="308"/>
                </a:cubicBezTo>
                <a:cubicBezTo>
                  <a:pt x="257" y="310"/>
                  <a:pt x="256" y="311"/>
                  <a:pt x="256" y="312"/>
                </a:cubicBezTo>
                <a:cubicBezTo>
                  <a:pt x="256" y="312"/>
                  <a:pt x="256" y="312"/>
                  <a:pt x="256" y="312"/>
                </a:cubicBezTo>
                <a:cubicBezTo>
                  <a:pt x="256" y="313"/>
                  <a:pt x="256" y="313"/>
                  <a:pt x="256" y="313"/>
                </a:cubicBezTo>
                <a:cubicBezTo>
                  <a:pt x="256" y="313"/>
                  <a:pt x="256" y="315"/>
                  <a:pt x="257" y="320"/>
                </a:cubicBezTo>
                <a:cubicBezTo>
                  <a:pt x="258" y="322"/>
                  <a:pt x="258" y="325"/>
                  <a:pt x="259" y="327"/>
                </a:cubicBezTo>
                <a:cubicBezTo>
                  <a:pt x="260" y="334"/>
                  <a:pt x="261" y="339"/>
                  <a:pt x="261" y="340"/>
                </a:cubicBezTo>
                <a:cubicBezTo>
                  <a:pt x="260" y="341"/>
                  <a:pt x="256" y="343"/>
                  <a:pt x="255" y="343"/>
                </a:cubicBezTo>
                <a:cubicBezTo>
                  <a:pt x="254" y="343"/>
                  <a:pt x="251" y="339"/>
                  <a:pt x="246" y="333"/>
                </a:cubicBezTo>
                <a:cubicBezTo>
                  <a:pt x="244" y="331"/>
                  <a:pt x="243" y="330"/>
                  <a:pt x="242" y="328"/>
                </a:cubicBezTo>
                <a:cubicBezTo>
                  <a:pt x="238" y="323"/>
                  <a:pt x="237" y="322"/>
                  <a:pt x="236" y="322"/>
                </a:cubicBezTo>
                <a:cubicBezTo>
                  <a:pt x="235" y="322"/>
                  <a:pt x="234" y="322"/>
                  <a:pt x="230" y="323"/>
                </a:cubicBezTo>
                <a:cubicBezTo>
                  <a:pt x="229" y="323"/>
                  <a:pt x="229" y="323"/>
                  <a:pt x="229" y="323"/>
                </a:cubicBezTo>
                <a:cubicBezTo>
                  <a:pt x="228" y="324"/>
                  <a:pt x="228" y="324"/>
                  <a:pt x="228" y="324"/>
                </a:cubicBezTo>
                <a:cubicBezTo>
                  <a:pt x="226" y="324"/>
                  <a:pt x="224" y="325"/>
                  <a:pt x="223" y="326"/>
                </a:cubicBezTo>
                <a:cubicBezTo>
                  <a:pt x="223" y="327"/>
                  <a:pt x="223" y="327"/>
                  <a:pt x="223" y="328"/>
                </a:cubicBezTo>
                <a:cubicBezTo>
                  <a:pt x="223" y="329"/>
                  <a:pt x="223" y="331"/>
                  <a:pt x="223" y="334"/>
                </a:cubicBezTo>
                <a:cubicBezTo>
                  <a:pt x="223" y="336"/>
                  <a:pt x="223" y="339"/>
                  <a:pt x="223" y="342"/>
                </a:cubicBezTo>
                <a:cubicBezTo>
                  <a:pt x="223" y="346"/>
                  <a:pt x="222" y="350"/>
                  <a:pt x="222" y="353"/>
                </a:cubicBezTo>
                <a:cubicBezTo>
                  <a:pt x="222" y="354"/>
                  <a:pt x="222" y="355"/>
                  <a:pt x="222" y="355"/>
                </a:cubicBezTo>
                <a:cubicBezTo>
                  <a:pt x="220" y="356"/>
                  <a:pt x="216" y="357"/>
                  <a:pt x="215" y="356"/>
                </a:cubicBezTo>
                <a:cubicBezTo>
                  <a:pt x="214" y="355"/>
                  <a:pt x="212" y="351"/>
                  <a:pt x="209" y="345"/>
                </a:cubicBezTo>
                <a:cubicBezTo>
                  <a:pt x="208" y="342"/>
                  <a:pt x="207" y="340"/>
                  <a:pt x="206" y="338"/>
                </a:cubicBezTo>
                <a:cubicBezTo>
                  <a:pt x="203" y="332"/>
                  <a:pt x="203" y="332"/>
                  <a:pt x="202" y="331"/>
                </a:cubicBezTo>
                <a:cubicBezTo>
                  <a:pt x="201" y="331"/>
                  <a:pt x="200" y="330"/>
                  <a:pt x="196" y="331"/>
                </a:cubicBezTo>
                <a:cubicBezTo>
                  <a:pt x="194" y="329"/>
                  <a:pt x="194" y="329"/>
                  <a:pt x="194" y="329"/>
                </a:cubicBezTo>
                <a:cubicBezTo>
                  <a:pt x="194" y="331"/>
                  <a:pt x="194" y="331"/>
                  <a:pt x="194" y="331"/>
                </a:cubicBezTo>
                <a:cubicBezTo>
                  <a:pt x="191" y="331"/>
                  <a:pt x="189" y="332"/>
                  <a:pt x="188" y="333"/>
                </a:cubicBezTo>
                <a:cubicBezTo>
                  <a:pt x="188" y="333"/>
                  <a:pt x="188" y="334"/>
                  <a:pt x="186" y="340"/>
                </a:cubicBezTo>
                <a:cubicBezTo>
                  <a:pt x="186" y="342"/>
                  <a:pt x="185" y="345"/>
                  <a:pt x="184" y="347"/>
                </a:cubicBezTo>
                <a:cubicBezTo>
                  <a:pt x="182" y="354"/>
                  <a:pt x="181" y="359"/>
                  <a:pt x="180" y="360"/>
                </a:cubicBezTo>
                <a:cubicBezTo>
                  <a:pt x="179" y="360"/>
                  <a:pt x="175" y="360"/>
                  <a:pt x="174" y="360"/>
                </a:cubicBezTo>
                <a:cubicBezTo>
                  <a:pt x="173" y="359"/>
                  <a:pt x="172" y="354"/>
                  <a:pt x="170" y="347"/>
                </a:cubicBezTo>
                <a:cubicBezTo>
                  <a:pt x="170" y="345"/>
                  <a:pt x="169" y="342"/>
                  <a:pt x="169" y="340"/>
                </a:cubicBezTo>
                <a:cubicBezTo>
                  <a:pt x="167" y="334"/>
                  <a:pt x="167" y="333"/>
                  <a:pt x="167" y="332"/>
                </a:cubicBezTo>
                <a:cubicBezTo>
                  <a:pt x="166" y="332"/>
                  <a:pt x="165" y="331"/>
                  <a:pt x="161" y="331"/>
                </a:cubicBezTo>
                <a:cubicBezTo>
                  <a:pt x="160" y="330"/>
                  <a:pt x="160" y="330"/>
                  <a:pt x="160" y="330"/>
                </a:cubicBezTo>
                <a:cubicBezTo>
                  <a:pt x="159" y="330"/>
                  <a:pt x="159" y="330"/>
                  <a:pt x="159" y="330"/>
                </a:cubicBezTo>
                <a:cubicBezTo>
                  <a:pt x="155" y="329"/>
                  <a:pt x="154" y="330"/>
                  <a:pt x="153" y="331"/>
                </a:cubicBezTo>
                <a:cubicBezTo>
                  <a:pt x="152" y="331"/>
                  <a:pt x="152" y="332"/>
                  <a:pt x="149" y="337"/>
                </a:cubicBezTo>
                <a:cubicBezTo>
                  <a:pt x="148" y="339"/>
                  <a:pt x="147" y="341"/>
                  <a:pt x="146" y="344"/>
                </a:cubicBezTo>
                <a:cubicBezTo>
                  <a:pt x="142" y="350"/>
                  <a:pt x="140" y="354"/>
                  <a:pt x="139" y="355"/>
                </a:cubicBezTo>
                <a:cubicBezTo>
                  <a:pt x="137" y="355"/>
                  <a:pt x="133" y="354"/>
                  <a:pt x="132" y="354"/>
                </a:cubicBezTo>
                <a:cubicBezTo>
                  <a:pt x="132" y="352"/>
                  <a:pt x="132" y="348"/>
                  <a:pt x="132" y="340"/>
                </a:cubicBezTo>
                <a:cubicBezTo>
                  <a:pt x="132" y="338"/>
                  <a:pt x="132" y="335"/>
                  <a:pt x="132" y="333"/>
                </a:cubicBezTo>
                <a:cubicBezTo>
                  <a:pt x="132" y="327"/>
                  <a:pt x="132" y="326"/>
                  <a:pt x="132" y="325"/>
                </a:cubicBezTo>
                <a:cubicBezTo>
                  <a:pt x="131" y="324"/>
                  <a:pt x="129" y="323"/>
                  <a:pt x="126" y="322"/>
                </a:cubicBezTo>
                <a:cubicBezTo>
                  <a:pt x="126" y="321"/>
                  <a:pt x="126" y="321"/>
                  <a:pt x="126" y="321"/>
                </a:cubicBezTo>
                <a:cubicBezTo>
                  <a:pt x="125" y="322"/>
                  <a:pt x="125" y="322"/>
                  <a:pt x="125" y="322"/>
                </a:cubicBezTo>
                <a:cubicBezTo>
                  <a:pt x="121" y="320"/>
                  <a:pt x="120" y="320"/>
                  <a:pt x="119" y="320"/>
                </a:cubicBezTo>
                <a:cubicBezTo>
                  <a:pt x="118" y="321"/>
                  <a:pt x="117" y="322"/>
                  <a:pt x="114" y="326"/>
                </a:cubicBezTo>
                <a:cubicBezTo>
                  <a:pt x="112" y="328"/>
                  <a:pt x="111" y="330"/>
                  <a:pt x="109" y="332"/>
                </a:cubicBezTo>
                <a:cubicBezTo>
                  <a:pt x="104" y="337"/>
                  <a:pt x="100" y="340"/>
                  <a:pt x="99" y="341"/>
                </a:cubicBezTo>
                <a:cubicBezTo>
                  <a:pt x="98" y="341"/>
                  <a:pt x="94" y="339"/>
                  <a:pt x="93" y="338"/>
                </a:cubicBezTo>
                <a:cubicBezTo>
                  <a:pt x="93" y="338"/>
                  <a:pt x="94" y="337"/>
                  <a:pt x="94" y="337"/>
                </a:cubicBezTo>
                <a:cubicBezTo>
                  <a:pt x="94" y="337"/>
                  <a:pt x="94" y="337"/>
                  <a:pt x="94" y="337"/>
                </a:cubicBezTo>
                <a:cubicBezTo>
                  <a:pt x="94" y="334"/>
                  <a:pt x="95" y="330"/>
                  <a:pt x="96" y="325"/>
                </a:cubicBezTo>
                <a:cubicBezTo>
                  <a:pt x="97" y="323"/>
                  <a:pt x="97" y="320"/>
                  <a:pt x="98" y="318"/>
                </a:cubicBezTo>
                <a:cubicBezTo>
                  <a:pt x="99" y="315"/>
                  <a:pt x="100" y="313"/>
                  <a:pt x="100" y="312"/>
                </a:cubicBezTo>
                <a:cubicBezTo>
                  <a:pt x="100" y="311"/>
                  <a:pt x="100" y="311"/>
                  <a:pt x="100" y="310"/>
                </a:cubicBezTo>
                <a:cubicBezTo>
                  <a:pt x="99" y="309"/>
                  <a:pt x="98" y="308"/>
                  <a:pt x="95" y="306"/>
                </a:cubicBezTo>
                <a:cubicBezTo>
                  <a:pt x="94" y="304"/>
                  <a:pt x="94" y="304"/>
                  <a:pt x="94" y="304"/>
                </a:cubicBezTo>
                <a:cubicBezTo>
                  <a:pt x="93" y="305"/>
                  <a:pt x="93" y="305"/>
                  <a:pt x="93" y="305"/>
                </a:cubicBezTo>
                <a:cubicBezTo>
                  <a:pt x="91" y="303"/>
                  <a:pt x="90" y="303"/>
                  <a:pt x="88" y="303"/>
                </a:cubicBezTo>
                <a:cubicBezTo>
                  <a:pt x="87" y="303"/>
                  <a:pt x="87" y="303"/>
                  <a:pt x="82" y="307"/>
                </a:cubicBezTo>
                <a:cubicBezTo>
                  <a:pt x="80" y="308"/>
                  <a:pt x="78" y="310"/>
                  <a:pt x="76" y="311"/>
                </a:cubicBezTo>
                <a:cubicBezTo>
                  <a:pt x="70" y="315"/>
                  <a:pt x="66" y="318"/>
                  <a:pt x="64" y="318"/>
                </a:cubicBezTo>
                <a:cubicBezTo>
                  <a:pt x="63" y="318"/>
                  <a:pt x="60" y="315"/>
                  <a:pt x="59" y="314"/>
                </a:cubicBezTo>
                <a:cubicBezTo>
                  <a:pt x="60" y="313"/>
                  <a:pt x="62" y="308"/>
                  <a:pt x="65" y="302"/>
                </a:cubicBezTo>
                <a:cubicBezTo>
                  <a:pt x="66" y="300"/>
                  <a:pt x="67" y="298"/>
                  <a:pt x="68" y="296"/>
                </a:cubicBezTo>
                <a:cubicBezTo>
                  <a:pt x="71" y="291"/>
                  <a:pt x="72" y="290"/>
                  <a:pt x="72" y="289"/>
                </a:cubicBezTo>
                <a:cubicBezTo>
                  <a:pt x="72" y="289"/>
                  <a:pt x="72" y="289"/>
                  <a:pt x="72" y="289"/>
                </a:cubicBezTo>
                <a:cubicBezTo>
                  <a:pt x="72" y="288"/>
                  <a:pt x="72" y="288"/>
                  <a:pt x="72" y="288"/>
                </a:cubicBezTo>
                <a:cubicBezTo>
                  <a:pt x="72" y="287"/>
                  <a:pt x="71" y="286"/>
                  <a:pt x="68" y="283"/>
                </a:cubicBezTo>
                <a:cubicBezTo>
                  <a:pt x="68" y="282"/>
                  <a:pt x="68" y="282"/>
                  <a:pt x="68" y="282"/>
                </a:cubicBezTo>
                <a:cubicBezTo>
                  <a:pt x="67" y="282"/>
                  <a:pt x="67" y="282"/>
                  <a:pt x="67" y="282"/>
                </a:cubicBezTo>
                <a:cubicBezTo>
                  <a:pt x="65" y="279"/>
                  <a:pt x="63" y="278"/>
                  <a:pt x="62" y="278"/>
                </a:cubicBezTo>
                <a:cubicBezTo>
                  <a:pt x="61" y="278"/>
                  <a:pt x="61" y="279"/>
                  <a:pt x="55" y="281"/>
                </a:cubicBezTo>
                <a:cubicBezTo>
                  <a:pt x="53" y="282"/>
                  <a:pt x="51" y="283"/>
                  <a:pt x="48" y="284"/>
                </a:cubicBezTo>
                <a:cubicBezTo>
                  <a:pt x="42" y="286"/>
                  <a:pt x="37" y="288"/>
                  <a:pt x="36" y="288"/>
                </a:cubicBezTo>
                <a:cubicBezTo>
                  <a:pt x="34" y="287"/>
                  <a:pt x="32" y="284"/>
                  <a:pt x="32" y="283"/>
                </a:cubicBezTo>
                <a:cubicBezTo>
                  <a:pt x="32" y="281"/>
                  <a:pt x="35" y="278"/>
                  <a:pt x="40" y="272"/>
                </a:cubicBezTo>
                <a:cubicBezTo>
                  <a:pt x="42" y="270"/>
                  <a:pt x="43" y="269"/>
                  <a:pt x="45" y="267"/>
                </a:cubicBezTo>
                <a:cubicBezTo>
                  <a:pt x="49" y="262"/>
                  <a:pt x="49" y="262"/>
                  <a:pt x="50" y="260"/>
                </a:cubicBezTo>
                <a:cubicBezTo>
                  <a:pt x="50" y="260"/>
                  <a:pt x="50" y="258"/>
                  <a:pt x="47" y="255"/>
                </a:cubicBezTo>
                <a:cubicBezTo>
                  <a:pt x="48" y="253"/>
                  <a:pt x="48" y="253"/>
                  <a:pt x="48" y="253"/>
                </a:cubicBezTo>
                <a:cubicBezTo>
                  <a:pt x="46" y="253"/>
                  <a:pt x="46" y="253"/>
                  <a:pt x="46" y="253"/>
                </a:cubicBezTo>
                <a:cubicBezTo>
                  <a:pt x="45" y="250"/>
                  <a:pt x="44" y="249"/>
                  <a:pt x="43" y="249"/>
                </a:cubicBezTo>
                <a:cubicBezTo>
                  <a:pt x="42" y="248"/>
                  <a:pt x="41" y="249"/>
                  <a:pt x="36" y="249"/>
                </a:cubicBezTo>
                <a:cubicBezTo>
                  <a:pt x="33" y="250"/>
                  <a:pt x="31" y="250"/>
                  <a:pt x="28" y="251"/>
                </a:cubicBezTo>
                <a:cubicBezTo>
                  <a:pt x="21" y="252"/>
                  <a:pt x="16" y="252"/>
                  <a:pt x="15" y="252"/>
                </a:cubicBezTo>
                <a:cubicBezTo>
                  <a:pt x="14" y="251"/>
                  <a:pt x="12" y="247"/>
                  <a:pt x="12" y="246"/>
                </a:cubicBezTo>
                <a:cubicBezTo>
                  <a:pt x="13" y="245"/>
                  <a:pt x="16" y="242"/>
                  <a:pt x="22" y="237"/>
                </a:cubicBezTo>
                <a:cubicBezTo>
                  <a:pt x="24" y="236"/>
                  <a:pt x="26" y="235"/>
                  <a:pt x="28" y="234"/>
                </a:cubicBezTo>
                <a:cubicBezTo>
                  <a:pt x="33" y="230"/>
                  <a:pt x="34" y="229"/>
                  <a:pt x="35" y="228"/>
                </a:cubicBezTo>
                <a:cubicBezTo>
                  <a:pt x="35" y="228"/>
                  <a:pt x="35" y="228"/>
                  <a:pt x="35" y="228"/>
                </a:cubicBezTo>
                <a:cubicBezTo>
                  <a:pt x="35" y="226"/>
                  <a:pt x="35" y="225"/>
                  <a:pt x="34" y="222"/>
                </a:cubicBezTo>
                <a:cubicBezTo>
                  <a:pt x="34" y="221"/>
                  <a:pt x="34" y="221"/>
                  <a:pt x="34" y="221"/>
                </a:cubicBezTo>
                <a:cubicBezTo>
                  <a:pt x="33" y="220"/>
                  <a:pt x="33" y="220"/>
                  <a:pt x="33" y="220"/>
                </a:cubicBezTo>
                <a:cubicBezTo>
                  <a:pt x="32" y="217"/>
                  <a:pt x="31" y="216"/>
                  <a:pt x="31" y="215"/>
                </a:cubicBezTo>
                <a:cubicBezTo>
                  <a:pt x="30" y="215"/>
                  <a:pt x="29" y="215"/>
                  <a:pt x="23" y="214"/>
                </a:cubicBezTo>
                <a:cubicBezTo>
                  <a:pt x="21" y="214"/>
                  <a:pt x="18" y="214"/>
                  <a:pt x="16" y="214"/>
                </a:cubicBezTo>
                <a:cubicBezTo>
                  <a:pt x="8" y="213"/>
                  <a:pt x="4" y="212"/>
                  <a:pt x="3" y="212"/>
                </a:cubicBezTo>
                <a:cubicBezTo>
                  <a:pt x="2" y="211"/>
                  <a:pt x="1" y="208"/>
                  <a:pt x="1" y="206"/>
                </a:cubicBezTo>
                <a:cubicBezTo>
                  <a:pt x="1" y="206"/>
                  <a:pt x="1" y="205"/>
                  <a:pt x="1" y="205"/>
                </a:cubicBezTo>
                <a:cubicBezTo>
                  <a:pt x="2" y="205"/>
                  <a:pt x="7" y="202"/>
                  <a:pt x="13" y="200"/>
                </a:cubicBezTo>
                <a:cubicBezTo>
                  <a:pt x="16" y="199"/>
                  <a:pt x="18" y="198"/>
                  <a:pt x="20" y="197"/>
                </a:cubicBezTo>
                <a:cubicBezTo>
                  <a:pt x="26" y="195"/>
                  <a:pt x="27" y="195"/>
                  <a:pt x="27" y="194"/>
                </a:cubicBezTo>
                <a:cubicBezTo>
                  <a:pt x="28" y="193"/>
                  <a:pt x="28" y="193"/>
                  <a:pt x="28" y="192"/>
                </a:cubicBezTo>
                <a:cubicBezTo>
                  <a:pt x="28" y="190"/>
                  <a:pt x="28" y="189"/>
                  <a:pt x="28" y="188"/>
                </a:cubicBezTo>
                <a:cubicBezTo>
                  <a:pt x="29" y="186"/>
                  <a:pt x="29" y="186"/>
                  <a:pt x="29" y="186"/>
                </a:cubicBezTo>
                <a:cubicBezTo>
                  <a:pt x="28" y="185"/>
                  <a:pt x="28" y="185"/>
                  <a:pt x="28" y="185"/>
                </a:cubicBezTo>
                <a:cubicBezTo>
                  <a:pt x="28" y="182"/>
                  <a:pt x="27" y="181"/>
                  <a:pt x="26" y="180"/>
                </a:cubicBezTo>
                <a:cubicBezTo>
                  <a:pt x="26" y="179"/>
                  <a:pt x="25" y="179"/>
                  <a:pt x="20" y="177"/>
                </a:cubicBezTo>
                <a:cubicBezTo>
                  <a:pt x="17" y="177"/>
                  <a:pt x="15" y="176"/>
                  <a:pt x="12" y="175"/>
                </a:cubicBezTo>
                <a:cubicBezTo>
                  <a:pt x="5" y="173"/>
                  <a:pt x="1" y="171"/>
                  <a:pt x="0" y="170"/>
                </a:cubicBezTo>
                <a:cubicBezTo>
                  <a:pt x="0" y="170"/>
                  <a:pt x="0" y="168"/>
                  <a:pt x="0" y="166"/>
                </a:cubicBezTo>
                <a:close/>
                <a:moveTo>
                  <a:pt x="287" y="193"/>
                </a:moveTo>
                <a:cubicBezTo>
                  <a:pt x="295" y="134"/>
                  <a:pt x="253" y="79"/>
                  <a:pt x="193" y="72"/>
                </a:cubicBezTo>
                <a:cubicBezTo>
                  <a:pt x="134" y="64"/>
                  <a:pt x="80" y="106"/>
                  <a:pt x="72" y="165"/>
                </a:cubicBezTo>
                <a:cubicBezTo>
                  <a:pt x="64" y="225"/>
                  <a:pt x="106" y="279"/>
                  <a:pt x="166" y="287"/>
                </a:cubicBezTo>
                <a:cubicBezTo>
                  <a:pt x="225" y="295"/>
                  <a:pt x="280" y="253"/>
                  <a:pt x="287" y="19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6"/>
          <p:cNvSpPr>
            <a:spLocks noEditPoints="1"/>
          </p:cNvSpPr>
          <p:nvPr/>
        </p:nvSpPr>
        <p:spPr bwMode="auto">
          <a:xfrm>
            <a:off x="4900670" y="1514419"/>
            <a:ext cx="1886881" cy="1878578"/>
          </a:xfrm>
          <a:custGeom>
            <a:avLst/>
            <a:gdLst>
              <a:gd name="T0" fmla="*/ 31 w 383"/>
              <a:gd name="T1" fmla="*/ 183 h 382"/>
              <a:gd name="T2" fmla="*/ 15 w 383"/>
              <a:gd name="T3" fmla="*/ 168 h 382"/>
              <a:gd name="T4" fmla="*/ 34 w 383"/>
              <a:gd name="T5" fmla="*/ 152 h 382"/>
              <a:gd name="T6" fmla="*/ 32 w 383"/>
              <a:gd name="T7" fmla="*/ 133 h 382"/>
              <a:gd name="T8" fmla="*/ 48 w 383"/>
              <a:gd name="T9" fmla="*/ 117 h 382"/>
              <a:gd name="T10" fmla="*/ 50 w 383"/>
              <a:gd name="T11" fmla="*/ 98 h 382"/>
              <a:gd name="T12" fmla="*/ 69 w 383"/>
              <a:gd name="T13" fmla="*/ 85 h 382"/>
              <a:gd name="T14" fmla="*/ 72 w 383"/>
              <a:gd name="T15" fmla="*/ 60 h 382"/>
              <a:gd name="T16" fmla="*/ 102 w 383"/>
              <a:gd name="T17" fmla="*/ 57 h 382"/>
              <a:gd name="T18" fmla="*/ 107 w 383"/>
              <a:gd name="T19" fmla="*/ 44 h 382"/>
              <a:gd name="T20" fmla="*/ 123 w 383"/>
              <a:gd name="T21" fmla="*/ 35 h 382"/>
              <a:gd name="T22" fmla="*/ 143 w 383"/>
              <a:gd name="T23" fmla="*/ 30 h 382"/>
              <a:gd name="T24" fmla="*/ 161 w 383"/>
              <a:gd name="T25" fmla="*/ 24 h 382"/>
              <a:gd name="T26" fmla="*/ 182 w 383"/>
              <a:gd name="T27" fmla="*/ 22 h 382"/>
              <a:gd name="T28" fmla="*/ 203 w 383"/>
              <a:gd name="T29" fmla="*/ 30 h 382"/>
              <a:gd name="T30" fmla="*/ 225 w 383"/>
              <a:gd name="T31" fmla="*/ 17 h 382"/>
              <a:gd name="T32" fmla="*/ 240 w 383"/>
              <a:gd name="T33" fmla="*/ 33 h 382"/>
              <a:gd name="T34" fmla="*/ 259 w 383"/>
              <a:gd name="T35" fmla="*/ 36 h 382"/>
              <a:gd name="T36" fmla="*/ 274 w 383"/>
              <a:gd name="T37" fmla="*/ 51 h 382"/>
              <a:gd name="T38" fmla="*/ 287 w 383"/>
              <a:gd name="T39" fmla="*/ 60 h 382"/>
              <a:gd name="T40" fmla="*/ 308 w 383"/>
              <a:gd name="T41" fmla="*/ 67 h 382"/>
              <a:gd name="T42" fmla="*/ 310 w 383"/>
              <a:gd name="T43" fmla="*/ 82 h 382"/>
              <a:gd name="T44" fmla="*/ 338 w 383"/>
              <a:gd name="T45" fmla="*/ 92 h 382"/>
              <a:gd name="T46" fmla="*/ 332 w 383"/>
              <a:gd name="T47" fmla="*/ 112 h 382"/>
              <a:gd name="T48" fmla="*/ 368 w 383"/>
              <a:gd name="T49" fmla="*/ 119 h 382"/>
              <a:gd name="T50" fmla="*/ 345 w 383"/>
              <a:gd name="T51" fmla="*/ 147 h 382"/>
              <a:gd name="T52" fmla="*/ 380 w 383"/>
              <a:gd name="T53" fmla="*/ 161 h 382"/>
              <a:gd name="T54" fmla="*/ 352 w 383"/>
              <a:gd name="T55" fmla="*/ 181 h 382"/>
              <a:gd name="T56" fmla="*/ 382 w 383"/>
              <a:gd name="T57" fmla="*/ 199 h 382"/>
              <a:gd name="T58" fmla="*/ 350 w 383"/>
              <a:gd name="T59" fmla="*/ 219 h 382"/>
              <a:gd name="T60" fmla="*/ 364 w 383"/>
              <a:gd name="T61" fmla="*/ 235 h 382"/>
              <a:gd name="T62" fmla="*/ 343 w 383"/>
              <a:gd name="T63" fmla="*/ 249 h 382"/>
              <a:gd name="T64" fmla="*/ 343 w 383"/>
              <a:gd name="T65" fmla="*/ 268 h 382"/>
              <a:gd name="T66" fmla="*/ 326 w 383"/>
              <a:gd name="T67" fmla="*/ 283 h 382"/>
              <a:gd name="T68" fmla="*/ 321 w 383"/>
              <a:gd name="T69" fmla="*/ 301 h 382"/>
              <a:gd name="T70" fmla="*/ 301 w 383"/>
              <a:gd name="T71" fmla="*/ 311 h 382"/>
              <a:gd name="T72" fmla="*/ 290 w 383"/>
              <a:gd name="T73" fmla="*/ 321 h 382"/>
              <a:gd name="T74" fmla="*/ 277 w 383"/>
              <a:gd name="T75" fmla="*/ 339 h 382"/>
              <a:gd name="T76" fmla="*/ 258 w 383"/>
              <a:gd name="T77" fmla="*/ 341 h 382"/>
              <a:gd name="T78" fmla="*/ 245 w 383"/>
              <a:gd name="T79" fmla="*/ 361 h 382"/>
              <a:gd name="T80" fmla="*/ 222 w 383"/>
              <a:gd name="T81" fmla="*/ 351 h 382"/>
              <a:gd name="T82" fmla="*/ 202 w 383"/>
              <a:gd name="T83" fmla="*/ 362 h 382"/>
              <a:gd name="T84" fmla="*/ 181 w 383"/>
              <a:gd name="T85" fmla="*/ 361 h 382"/>
              <a:gd name="T86" fmla="*/ 161 w 383"/>
              <a:gd name="T87" fmla="*/ 351 h 382"/>
              <a:gd name="T88" fmla="*/ 138 w 383"/>
              <a:gd name="T89" fmla="*/ 361 h 382"/>
              <a:gd name="T90" fmla="*/ 125 w 383"/>
              <a:gd name="T91" fmla="*/ 348 h 382"/>
              <a:gd name="T92" fmla="*/ 112 w 383"/>
              <a:gd name="T93" fmla="*/ 333 h 382"/>
              <a:gd name="T94" fmla="*/ 90 w 383"/>
              <a:gd name="T95" fmla="*/ 329 h 382"/>
              <a:gd name="T96" fmla="*/ 87 w 383"/>
              <a:gd name="T97" fmla="*/ 314 h 382"/>
              <a:gd name="T98" fmla="*/ 57 w 383"/>
              <a:gd name="T99" fmla="*/ 308 h 382"/>
              <a:gd name="T100" fmla="*/ 57 w 383"/>
              <a:gd name="T101" fmla="*/ 283 h 382"/>
              <a:gd name="T102" fmla="*/ 39 w 383"/>
              <a:gd name="T103" fmla="*/ 269 h 382"/>
              <a:gd name="T104" fmla="*/ 40 w 383"/>
              <a:gd name="T105" fmla="*/ 249 h 382"/>
              <a:gd name="T106" fmla="*/ 19 w 383"/>
              <a:gd name="T107" fmla="*/ 235 h 382"/>
              <a:gd name="T108" fmla="*/ 33 w 383"/>
              <a:gd name="T109" fmla="*/ 218 h 382"/>
              <a:gd name="T110" fmla="*/ 307 w 383"/>
              <a:gd name="T111" fmla="*/ 191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83" h="382">
                <a:moveTo>
                  <a:pt x="0" y="201"/>
                </a:moveTo>
                <a:cubicBezTo>
                  <a:pt x="0" y="200"/>
                  <a:pt x="1" y="199"/>
                  <a:pt x="1" y="199"/>
                </a:cubicBezTo>
                <a:cubicBezTo>
                  <a:pt x="2" y="198"/>
                  <a:pt x="6" y="196"/>
                  <a:pt x="14" y="194"/>
                </a:cubicBezTo>
                <a:cubicBezTo>
                  <a:pt x="16" y="193"/>
                  <a:pt x="19" y="193"/>
                  <a:pt x="21" y="192"/>
                </a:cubicBezTo>
                <a:cubicBezTo>
                  <a:pt x="28" y="190"/>
                  <a:pt x="29" y="190"/>
                  <a:pt x="29" y="189"/>
                </a:cubicBezTo>
                <a:cubicBezTo>
                  <a:pt x="30" y="188"/>
                  <a:pt x="31" y="187"/>
                  <a:pt x="31" y="183"/>
                </a:cubicBezTo>
                <a:cubicBezTo>
                  <a:pt x="31" y="182"/>
                  <a:pt x="31" y="182"/>
                  <a:pt x="31" y="182"/>
                </a:cubicBezTo>
                <a:cubicBezTo>
                  <a:pt x="31" y="182"/>
                  <a:pt x="31" y="182"/>
                  <a:pt x="31" y="182"/>
                </a:cubicBezTo>
                <a:cubicBezTo>
                  <a:pt x="31" y="182"/>
                  <a:pt x="31" y="180"/>
                  <a:pt x="31" y="179"/>
                </a:cubicBezTo>
                <a:cubicBezTo>
                  <a:pt x="31" y="177"/>
                  <a:pt x="31" y="176"/>
                  <a:pt x="30" y="175"/>
                </a:cubicBezTo>
                <a:cubicBezTo>
                  <a:pt x="29" y="174"/>
                  <a:pt x="28" y="174"/>
                  <a:pt x="23" y="171"/>
                </a:cubicBezTo>
                <a:cubicBezTo>
                  <a:pt x="21" y="170"/>
                  <a:pt x="18" y="169"/>
                  <a:pt x="15" y="168"/>
                </a:cubicBezTo>
                <a:cubicBezTo>
                  <a:pt x="8" y="165"/>
                  <a:pt x="4" y="162"/>
                  <a:pt x="3" y="162"/>
                </a:cubicBezTo>
                <a:cubicBezTo>
                  <a:pt x="3" y="161"/>
                  <a:pt x="3" y="161"/>
                  <a:pt x="3" y="160"/>
                </a:cubicBezTo>
                <a:cubicBezTo>
                  <a:pt x="3" y="158"/>
                  <a:pt x="4" y="155"/>
                  <a:pt x="4" y="155"/>
                </a:cubicBezTo>
                <a:cubicBezTo>
                  <a:pt x="5" y="154"/>
                  <a:pt x="10" y="153"/>
                  <a:pt x="18" y="153"/>
                </a:cubicBezTo>
                <a:cubicBezTo>
                  <a:pt x="21" y="153"/>
                  <a:pt x="23" y="153"/>
                  <a:pt x="25" y="153"/>
                </a:cubicBezTo>
                <a:cubicBezTo>
                  <a:pt x="32" y="153"/>
                  <a:pt x="33" y="153"/>
                  <a:pt x="34" y="152"/>
                </a:cubicBezTo>
                <a:cubicBezTo>
                  <a:pt x="35" y="151"/>
                  <a:pt x="36" y="150"/>
                  <a:pt x="37" y="146"/>
                </a:cubicBezTo>
                <a:cubicBezTo>
                  <a:pt x="37" y="146"/>
                  <a:pt x="37" y="146"/>
                  <a:pt x="37" y="146"/>
                </a:cubicBezTo>
                <a:cubicBezTo>
                  <a:pt x="37" y="145"/>
                  <a:pt x="37" y="145"/>
                  <a:pt x="37" y="145"/>
                </a:cubicBezTo>
                <a:cubicBezTo>
                  <a:pt x="38" y="143"/>
                  <a:pt x="38" y="141"/>
                  <a:pt x="38" y="140"/>
                </a:cubicBezTo>
                <a:cubicBezTo>
                  <a:pt x="38" y="139"/>
                  <a:pt x="38" y="139"/>
                  <a:pt x="38" y="138"/>
                </a:cubicBezTo>
                <a:cubicBezTo>
                  <a:pt x="38" y="137"/>
                  <a:pt x="37" y="136"/>
                  <a:pt x="32" y="133"/>
                </a:cubicBezTo>
                <a:cubicBezTo>
                  <a:pt x="30" y="131"/>
                  <a:pt x="28" y="130"/>
                  <a:pt x="26" y="128"/>
                </a:cubicBezTo>
                <a:cubicBezTo>
                  <a:pt x="19" y="123"/>
                  <a:pt x="16" y="120"/>
                  <a:pt x="15" y="119"/>
                </a:cubicBezTo>
                <a:cubicBezTo>
                  <a:pt x="15" y="117"/>
                  <a:pt x="17" y="113"/>
                  <a:pt x="18" y="112"/>
                </a:cubicBezTo>
                <a:cubicBezTo>
                  <a:pt x="19" y="112"/>
                  <a:pt x="24" y="113"/>
                  <a:pt x="32" y="114"/>
                </a:cubicBezTo>
                <a:cubicBezTo>
                  <a:pt x="34" y="115"/>
                  <a:pt x="37" y="115"/>
                  <a:pt x="39" y="116"/>
                </a:cubicBezTo>
                <a:cubicBezTo>
                  <a:pt x="46" y="117"/>
                  <a:pt x="47" y="117"/>
                  <a:pt x="48" y="117"/>
                </a:cubicBezTo>
                <a:cubicBezTo>
                  <a:pt x="48" y="116"/>
                  <a:pt x="49" y="116"/>
                  <a:pt x="52" y="112"/>
                </a:cubicBezTo>
                <a:cubicBezTo>
                  <a:pt x="52" y="111"/>
                  <a:pt x="52" y="111"/>
                  <a:pt x="52" y="111"/>
                </a:cubicBezTo>
                <a:cubicBezTo>
                  <a:pt x="52" y="111"/>
                  <a:pt x="52" y="111"/>
                  <a:pt x="52" y="111"/>
                </a:cubicBezTo>
                <a:cubicBezTo>
                  <a:pt x="55" y="107"/>
                  <a:pt x="55" y="105"/>
                  <a:pt x="55" y="105"/>
                </a:cubicBezTo>
                <a:cubicBezTo>
                  <a:pt x="55" y="105"/>
                  <a:pt x="55" y="104"/>
                  <a:pt x="55" y="104"/>
                </a:cubicBezTo>
                <a:cubicBezTo>
                  <a:pt x="54" y="103"/>
                  <a:pt x="54" y="102"/>
                  <a:pt x="50" y="98"/>
                </a:cubicBezTo>
                <a:cubicBezTo>
                  <a:pt x="48" y="96"/>
                  <a:pt x="46" y="94"/>
                  <a:pt x="45" y="91"/>
                </a:cubicBezTo>
                <a:cubicBezTo>
                  <a:pt x="40" y="85"/>
                  <a:pt x="37" y="81"/>
                  <a:pt x="36" y="80"/>
                </a:cubicBezTo>
                <a:cubicBezTo>
                  <a:pt x="37" y="79"/>
                  <a:pt x="39" y="75"/>
                  <a:pt x="41" y="74"/>
                </a:cubicBezTo>
                <a:cubicBezTo>
                  <a:pt x="42" y="75"/>
                  <a:pt x="47" y="76"/>
                  <a:pt x="54" y="79"/>
                </a:cubicBezTo>
                <a:cubicBezTo>
                  <a:pt x="56" y="80"/>
                  <a:pt x="58" y="81"/>
                  <a:pt x="61" y="82"/>
                </a:cubicBezTo>
                <a:cubicBezTo>
                  <a:pt x="67" y="85"/>
                  <a:pt x="68" y="86"/>
                  <a:pt x="69" y="85"/>
                </a:cubicBezTo>
                <a:cubicBezTo>
                  <a:pt x="70" y="85"/>
                  <a:pt x="72" y="84"/>
                  <a:pt x="74" y="81"/>
                </a:cubicBezTo>
                <a:cubicBezTo>
                  <a:pt x="75" y="81"/>
                  <a:pt x="75" y="81"/>
                  <a:pt x="75" y="81"/>
                </a:cubicBezTo>
                <a:cubicBezTo>
                  <a:pt x="75" y="80"/>
                  <a:pt x="75" y="80"/>
                  <a:pt x="75" y="80"/>
                </a:cubicBezTo>
                <a:cubicBezTo>
                  <a:pt x="77" y="78"/>
                  <a:pt x="78" y="76"/>
                  <a:pt x="78" y="75"/>
                </a:cubicBezTo>
                <a:cubicBezTo>
                  <a:pt x="78" y="74"/>
                  <a:pt x="78" y="73"/>
                  <a:pt x="75" y="68"/>
                </a:cubicBezTo>
                <a:cubicBezTo>
                  <a:pt x="74" y="66"/>
                  <a:pt x="73" y="63"/>
                  <a:pt x="72" y="60"/>
                </a:cubicBezTo>
                <a:cubicBezTo>
                  <a:pt x="68" y="53"/>
                  <a:pt x="67" y="49"/>
                  <a:pt x="66" y="47"/>
                </a:cubicBezTo>
                <a:cubicBezTo>
                  <a:pt x="67" y="46"/>
                  <a:pt x="70" y="43"/>
                  <a:pt x="72" y="43"/>
                </a:cubicBezTo>
                <a:cubicBezTo>
                  <a:pt x="73" y="43"/>
                  <a:pt x="77" y="46"/>
                  <a:pt x="83" y="51"/>
                </a:cubicBezTo>
                <a:cubicBezTo>
                  <a:pt x="85" y="52"/>
                  <a:pt x="87" y="54"/>
                  <a:pt x="89" y="55"/>
                </a:cubicBezTo>
                <a:cubicBezTo>
                  <a:pt x="95" y="59"/>
                  <a:pt x="95" y="60"/>
                  <a:pt x="97" y="60"/>
                </a:cubicBezTo>
                <a:cubicBezTo>
                  <a:pt x="97" y="60"/>
                  <a:pt x="99" y="60"/>
                  <a:pt x="102" y="57"/>
                </a:cubicBezTo>
                <a:cubicBezTo>
                  <a:pt x="104" y="57"/>
                  <a:pt x="104" y="57"/>
                  <a:pt x="104" y="57"/>
                </a:cubicBezTo>
                <a:cubicBezTo>
                  <a:pt x="104" y="56"/>
                  <a:pt x="104" y="56"/>
                  <a:pt x="104" y="56"/>
                </a:cubicBezTo>
                <a:cubicBezTo>
                  <a:pt x="107" y="54"/>
                  <a:pt x="108" y="53"/>
                  <a:pt x="108" y="52"/>
                </a:cubicBezTo>
                <a:cubicBezTo>
                  <a:pt x="108" y="52"/>
                  <a:pt x="108" y="52"/>
                  <a:pt x="108" y="52"/>
                </a:cubicBezTo>
                <a:cubicBezTo>
                  <a:pt x="109" y="51"/>
                  <a:pt x="109" y="51"/>
                  <a:pt x="109" y="51"/>
                </a:cubicBezTo>
                <a:cubicBezTo>
                  <a:pt x="109" y="50"/>
                  <a:pt x="108" y="48"/>
                  <a:pt x="107" y="44"/>
                </a:cubicBezTo>
                <a:cubicBezTo>
                  <a:pt x="106" y="42"/>
                  <a:pt x="106" y="39"/>
                  <a:pt x="105" y="36"/>
                </a:cubicBezTo>
                <a:cubicBezTo>
                  <a:pt x="104" y="30"/>
                  <a:pt x="103" y="24"/>
                  <a:pt x="103" y="22"/>
                </a:cubicBezTo>
                <a:cubicBezTo>
                  <a:pt x="103" y="22"/>
                  <a:pt x="103" y="22"/>
                  <a:pt x="103" y="22"/>
                </a:cubicBezTo>
                <a:cubicBezTo>
                  <a:pt x="104" y="21"/>
                  <a:pt x="108" y="19"/>
                  <a:pt x="109" y="19"/>
                </a:cubicBezTo>
                <a:cubicBezTo>
                  <a:pt x="110" y="20"/>
                  <a:pt x="114" y="23"/>
                  <a:pt x="119" y="29"/>
                </a:cubicBezTo>
                <a:cubicBezTo>
                  <a:pt x="120" y="31"/>
                  <a:pt x="122" y="33"/>
                  <a:pt x="123" y="35"/>
                </a:cubicBezTo>
                <a:cubicBezTo>
                  <a:pt x="128" y="41"/>
                  <a:pt x="128" y="41"/>
                  <a:pt x="129" y="42"/>
                </a:cubicBezTo>
                <a:cubicBezTo>
                  <a:pt x="130" y="42"/>
                  <a:pt x="132" y="42"/>
                  <a:pt x="136" y="40"/>
                </a:cubicBezTo>
                <a:cubicBezTo>
                  <a:pt x="138" y="41"/>
                  <a:pt x="138" y="41"/>
                  <a:pt x="138" y="41"/>
                </a:cubicBezTo>
                <a:cubicBezTo>
                  <a:pt x="138" y="40"/>
                  <a:pt x="138" y="40"/>
                  <a:pt x="138" y="40"/>
                </a:cubicBezTo>
                <a:cubicBezTo>
                  <a:pt x="141" y="39"/>
                  <a:pt x="142" y="38"/>
                  <a:pt x="143" y="36"/>
                </a:cubicBezTo>
                <a:cubicBezTo>
                  <a:pt x="143" y="36"/>
                  <a:pt x="143" y="35"/>
                  <a:pt x="143" y="30"/>
                </a:cubicBezTo>
                <a:cubicBezTo>
                  <a:pt x="143" y="27"/>
                  <a:pt x="143" y="27"/>
                  <a:pt x="143" y="27"/>
                </a:cubicBezTo>
                <a:cubicBezTo>
                  <a:pt x="143" y="25"/>
                  <a:pt x="143" y="23"/>
                  <a:pt x="143" y="20"/>
                </a:cubicBezTo>
                <a:cubicBezTo>
                  <a:pt x="143" y="13"/>
                  <a:pt x="144" y="8"/>
                  <a:pt x="144" y="6"/>
                </a:cubicBezTo>
                <a:cubicBezTo>
                  <a:pt x="146" y="5"/>
                  <a:pt x="150" y="4"/>
                  <a:pt x="151" y="5"/>
                </a:cubicBezTo>
                <a:cubicBezTo>
                  <a:pt x="152" y="6"/>
                  <a:pt x="155" y="10"/>
                  <a:pt x="158" y="17"/>
                </a:cubicBezTo>
                <a:cubicBezTo>
                  <a:pt x="159" y="19"/>
                  <a:pt x="160" y="22"/>
                  <a:pt x="161" y="24"/>
                </a:cubicBezTo>
                <a:cubicBezTo>
                  <a:pt x="164" y="30"/>
                  <a:pt x="165" y="31"/>
                  <a:pt x="166" y="31"/>
                </a:cubicBezTo>
                <a:cubicBezTo>
                  <a:pt x="166" y="32"/>
                  <a:pt x="168" y="32"/>
                  <a:pt x="172" y="31"/>
                </a:cubicBezTo>
                <a:cubicBezTo>
                  <a:pt x="173" y="32"/>
                  <a:pt x="173" y="32"/>
                  <a:pt x="173" y="32"/>
                </a:cubicBezTo>
                <a:cubicBezTo>
                  <a:pt x="173" y="31"/>
                  <a:pt x="173" y="31"/>
                  <a:pt x="173" y="31"/>
                </a:cubicBezTo>
                <a:cubicBezTo>
                  <a:pt x="178" y="31"/>
                  <a:pt x="179" y="30"/>
                  <a:pt x="180" y="30"/>
                </a:cubicBezTo>
                <a:cubicBezTo>
                  <a:pt x="181" y="29"/>
                  <a:pt x="181" y="28"/>
                  <a:pt x="182" y="22"/>
                </a:cubicBezTo>
                <a:cubicBezTo>
                  <a:pt x="183" y="20"/>
                  <a:pt x="183" y="17"/>
                  <a:pt x="184" y="14"/>
                </a:cubicBezTo>
                <a:cubicBezTo>
                  <a:pt x="186" y="7"/>
                  <a:pt x="188" y="2"/>
                  <a:pt x="188" y="1"/>
                </a:cubicBezTo>
                <a:cubicBezTo>
                  <a:pt x="190" y="0"/>
                  <a:pt x="194" y="0"/>
                  <a:pt x="195" y="1"/>
                </a:cubicBezTo>
                <a:cubicBezTo>
                  <a:pt x="196" y="2"/>
                  <a:pt x="198" y="6"/>
                  <a:pt x="199" y="14"/>
                </a:cubicBezTo>
                <a:cubicBezTo>
                  <a:pt x="200" y="17"/>
                  <a:pt x="200" y="19"/>
                  <a:pt x="201" y="21"/>
                </a:cubicBezTo>
                <a:cubicBezTo>
                  <a:pt x="202" y="28"/>
                  <a:pt x="202" y="29"/>
                  <a:pt x="203" y="30"/>
                </a:cubicBezTo>
                <a:cubicBezTo>
                  <a:pt x="204" y="30"/>
                  <a:pt x="205" y="31"/>
                  <a:pt x="209" y="31"/>
                </a:cubicBezTo>
                <a:cubicBezTo>
                  <a:pt x="210" y="32"/>
                  <a:pt x="210" y="32"/>
                  <a:pt x="210" y="32"/>
                </a:cubicBezTo>
                <a:cubicBezTo>
                  <a:pt x="211" y="32"/>
                  <a:pt x="211" y="32"/>
                  <a:pt x="211" y="32"/>
                </a:cubicBezTo>
                <a:cubicBezTo>
                  <a:pt x="215" y="32"/>
                  <a:pt x="217" y="32"/>
                  <a:pt x="218" y="31"/>
                </a:cubicBezTo>
                <a:cubicBezTo>
                  <a:pt x="218" y="31"/>
                  <a:pt x="219" y="30"/>
                  <a:pt x="221" y="24"/>
                </a:cubicBezTo>
                <a:cubicBezTo>
                  <a:pt x="223" y="22"/>
                  <a:pt x="224" y="20"/>
                  <a:pt x="225" y="17"/>
                </a:cubicBezTo>
                <a:cubicBezTo>
                  <a:pt x="229" y="10"/>
                  <a:pt x="232" y="6"/>
                  <a:pt x="232" y="5"/>
                </a:cubicBezTo>
                <a:cubicBezTo>
                  <a:pt x="234" y="5"/>
                  <a:pt x="238" y="6"/>
                  <a:pt x="239" y="7"/>
                </a:cubicBezTo>
                <a:cubicBezTo>
                  <a:pt x="240" y="8"/>
                  <a:pt x="240" y="11"/>
                  <a:pt x="240" y="18"/>
                </a:cubicBezTo>
                <a:cubicBezTo>
                  <a:pt x="240" y="19"/>
                  <a:pt x="240" y="20"/>
                  <a:pt x="240" y="21"/>
                </a:cubicBezTo>
                <a:cubicBezTo>
                  <a:pt x="240" y="23"/>
                  <a:pt x="240" y="26"/>
                  <a:pt x="240" y="28"/>
                </a:cubicBezTo>
                <a:cubicBezTo>
                  <a:pt x="240" y="30"/>
                  <a:pt x="240" y="32"/>
                  <a:pt x="240" y="33"/>
                </a:cubicBezTo>
                <a:cubicBezTo>
                  <a:pt x="240" y="35"/>
                  <a:pt x="240" y="36"/>
                  <a:pt x="240" y="37"/>
                </a:cubicBezTo>
                <a:cubicBezTo>
                  <a:pt x="241" y="38"/>
                  <a:pt x="242" y="39"/>
                  <a:pt x="246" y="40"/>
                </a:cubicBezTo>
                <a:cubicBezTo>
                  <a:pt x="247" y="41"/>
                  <a:pt x="247" y="41"/>
                  <a:pt x="247" y="41"/>
                </a:cubicBezTo>
                <a:cubicBezTo>
                  <a:pt x="248" y="41"/>
                  <a:pt x="248" y="41"/>
                  <a:pt x="248" y="41"/>
                </a:cubicBezTo>
                <a:cubicBezTo>
                  <a:pt x="251" y="42"/>
                  <a:pt x="253" y="42"/>
                  <a:pt x="254" y="41"/>
                </a:cubicBezTo>
                <a:cubicBezTo>
                  <a:pt x="255" y="41"/>
                  <a:pt x="255" y="40"/>
                  <a:pt x="259" y="36"/>
                </a:cubicBezTo>
                <a:cubicBezTo>
                  <a:pt x="261" y="34"/>
                  <a:pt x="263" y="32"/>
                  <a:pt x="265" y="30"/>
                </a:cubicBezTo>
                <a:cubicBezTo>
                  <a:pt x="270" y="24"/>
                  <a:pt x="273" y="20"/>
                  <a:pt x="274" y="19"/>
                </a:cubicBezTo>
                <a:cubicBezTo>
                  <a:pt x="276" y="19"/>
                  <a:pt x="280" y="21"/>
                  <a:pt x="281" y="23"/>
                </a:cubicBezTo>
                <a:cubicBezTo>
                  <a:pt x="281" y="25"/>
                  <a:pt x="280" y="30"/>
                  <a:pt x="278" y="36"/>
                </a:cubicBezTo>
                <a:cubicBezTo>
                  <a:pt x="277" y="39"/>
                  <a:pt x="277" y="41"/>
                  <a:pt x="276" y="44"/>
                </a:cubicBezTo>
                <a:cubicBezTo>
                  <a:pt x="275" y="48"/>
                  <a:pt x="274" y="50"/>
                  <a:pt x="274" y="51"/>
                </a:cubicBezTo>
                <a:cubicBezTo>
                  <a:pt x="274" y="52"/>
                  <a:pt x="274" y="52"/>
                  <a:pt x="274" y="52"/>
                </a:cubicBezTo>
                <a:cubicBezTo>
                  <a:pt x="275" y="52"/>
                  <a:pt x="275" y="52"/>
                  <a:pt x="275" y="52"/>
                </a:cubicBezTo>
                <a:cubicBezTo>
                  <a:pt x="275" y="53"/>
                  <a:pt x="276" y="54"/>
                  <a:pt x="279" y="56"/>
                </a:cubicBezTo>
                <a:cubicBezTo>
                  <a:pt x="280" y="58"/>
                  <a:pt x="280" y="58"/>
                  <a:pt x="280" y="58"/>
                </a:cubicBezTo>
                <a:cubicBezTo>
                  <a:pt x="281" y="58"/>
                  <a:pt x="281" y="58"/>
                  <a:pt x="281" y="58"/>
                </a:cubicBezTo>
                <a:cubicBezTo>
                  <a:pt x="284" y="60"/>
                  <a:pt x="286" y="60"/>
                  <a:pt x="287" y="60"/>
                </a:cubicBezTo>
                <a:cubicBezTo>
                  <a:pt x="288" y="60"/>
                  <a:pt x="289" y="59"/>
                  <a:pt x="293" y="56"/>
                </a:cubicBezTo>
                <a:cubicBezTo>
                  <a:pt x="295" y="54"/>
                  <a:pt x="298" y="52"/>
                  <a:pt x="300" y="51"/>
                </a:cubicBezTo>
                <a:cubicBezTo>
                  <a:pt x="306" y="46"/>
                  <a:pt x="311" y="44"/>
                  <a:pt x="312" y="43"/>
                </a:cubicBezTo>
                <a:cubicBezTo>
                  <a:pt x="313" y="44"/>
                  <a:pt x="317" y="46"/>
                  <a:pt x="317" y="48"/>
                </a:cubicBezTo>
                <a:cubicBezTo>
                  <a:pt x="317" y="49"/>
                  <a:pt x="315" y="53"/>
                  <a:pt x="311" y="61"/>
                </a:cubicBezTo>
                <a:cubicBezTo>
                  <a:pt x="310" y="63"/>
                  <a:pt x="309" y="65"/>
                  <a:pt x="308" y="67"/>
                </a:cubicBezTo>
                <a:cubicBezTo>
                  <a:pt x="305" y="73"/>
                  <a:pt x="304" y="74"/>
                  <a:pt x="304" y="75"/>
                </a:cubicBezTo>
                <a:cubicBezTo>
                  <a:pt x="304" y="75"/>
                  <a:pt x="304" y="75"/>
                  <a:pt x="304" y="75"/>
                </a:cubicBezTo>
                <a:cubicBezTo>
                  <a:pt x="304" y="75"/>
                  <a:pt x="304" y="75"/>
                  <a:pt x="304" y="75"/>
                </a:cubicBezTo>
                <a:cubicBezTo>
                  <a:pt x="305" y="76"/>
                  <a:pt x="306" y="78"/>
                  <a:pt x="308" y="80"/>
                </a:cubicBezTo>
                <a:cubicBezTo>
                  <a:pt x="309" y="83"/>
                  <a:pt x="309" y="83"/>
                  <a:pt x="309" y="83"/>
                </a:cubicBezTo>
                <a:cubicBezTo>
                  <a:pt x="310" y="82"/>
                  <a:pt x="310" y="82"/>
                  <a:pt x="310" y="82"/>
                </a:cubicBezTo>
                <a:cubicBezTo>
                  <a:pt x="312" y="84"/>
                  <a:pt x="313" y="85"/>
                  <a:pt x="315" y="85"/>
                </a:cubicBezTo>
                <a:cubicBezTo>
                  <a:pt x="316" y="86"/>
                  <a:pt x="316" y="85"/>
                  <a:pt x="322" y="83"/>
                </a:cubicBezTo>
                <a:cubicBezTo>
                  <a:pt x="324" y="82"/>
                  <a:pt x="327" y="81"/>
                  <a:pt x="329" y="80"/>
                </a:cubicBezTo>
                <a:cubicBezTo>
                  <a:pt x="337" y="77"/>
                  <a:pt x="341" y="75"/>
                  <a:pt x="343" y="75"/>
                </a:cubicBezTo>
                <a:cubicBezTo>
                  <a:pt x="344" y="76"/>
                  <a:pt x="347" y="79"/>
                  <a:pt x="347" y="81"/>
                </a:cubicBezTo>
                <a:cubicBezTo>
                  <a:pt x="346" y="82"/>
                  <a:pt x="344" y="85"/>
                  <a:pt x="338" y="92"/>
                </a:cubicBezTo>
                <a:cubicBezTo>
                  <a:pt x="337" y="94"/>
                  <a:pt x="335" y="96"/>
                  <a:pt x="334" y="97"/>
                </a:cubicBezTo>
                <a:cubicBezTo>
                  <a:pt x="329" y="102"/>
                  <a:pt x="328" y="103"/>
                  <a:pt x="328" y="104"/>
                </a:cubicBezTo>
                <a:cubicBezTo>
                  <a:pt x="328" y="105"/>
                  <a:pt x="328" y="105"/>
                  <a:pt x="328" y="105"/>
                </a:cubicBezTo>
                <a:cubicBezTo>
                  <a:pt x="328" y="106"/>
                  <a:pt x="329" y="108"/>
                  <a:pt x="331" y="110"/>
                </a:cubicBezTo>
                <a:cubicBezTo>
                  <a:pt x="331" y="113"/>
                  <a:pt x="331" y="113"/>
                  <a:pt x="331" y="113"/>
                </a:cubicBezTo>
                <a:cubicBezTo>
                  <a:pt x="332" y="112"/>
                  <a:pt x="332" y="112"/>
                  <a:pt x="332" y="112"/>
                </a:cubicBezTo>
                <a:cubicBezTo>
                  <a:pt x="333" y="116"/>
                  <a:pt x="335" y="116"/>
                  <a:pt x="336" y="117"/>
                </a:cubicBezTo>
                <a:cubicBezTo>
                  <a:pt x="337" y="117"/>
                  <a:pt x="338" y="117"/>
                  <a:pt x="344" y="116"/>
                </a:cubicBezTo>
                <a:cubicBezTo>
                  <a:pt x="346" y="115"/>
                  <a:pt x="349" y="115"/>
                  <a:pt x="352" y="114"/>
                </a:cubicBezTo>
                <a:cubicBezTo>
                  <a:pt x="359" y="113"/>
                  <a:pt x="364" y="113"/>
                  <a:pt x="366" y="113"/>
                </a:cubicBezTo>
                <a:cubicBezTo>
                  <a:pt x="367" y="114"/>
                  <a:pt x="368" y="118"/>
                  <a:pt x="368" y="119"/>
                </a:cubicBezTo>
                <a:cubicBezTo>
                  <a:pt x="368" y="119"/>
                  <a:pt x="368" y="119"/>
                  <a:pt x="368" y="119"/>
                </a:cubicBezTo>
                <a:cubicBezTo>
                  <a:pt x="368" y="120"/>
                  <a:pt x="364" y="124"/>
                  <a:pt x="357" y="128"/>
                </a:cubicBezTo>
                <a:cubicBezTo>
                  <a:pt x="355" y="130"/>
                  <a:pt x="353" y="131"/>
                  <a:pt x="352" y="133"/>
                </a:cubicBezTo>
                <a:cubicBezTo>
                  <a:pt x="346" y="137"/>
                  <a:pt x="345" y="137"/>
                  <a:pt x="345" y="138"/>
                </a:cubicBezTo>
                <a:cubicBezTo>
                  <a:pt x="345" y="139"/>
                  <a:pt x="345" y="139"/>
                  <a:pt x="345" y="139"/>
                </a:cubicBezTo>
                <a:cubicBezTo>
                  <a:pt x="345" y="141"/>
                  <a:pt x="345" y="142"/>
                  <a:pt x="346" y="144"/>
                </a:cubicBezTo>
                <a:cubicBezTo>
                  <a:pt x="345" y="147"/>
                  <a:pt x="345" y="147"/>
                  <a:pt x="345" y="147"/>
                </a:cubicBezTo>
                <a:cubicBezTo>
                  <a:pt x="346" y="147"/>
                  <a:pt x="346" y="147"/>
                  <a:pt x="346" y="147"/>
                </a:cubicBezTo>
                <a:cubicBezTo>
                  <a:pt x="347" y="150"/>
                  <a:pt x="348" y="151"/>
                  <a:pt x="349" y="152"/>
                </a:cubicBezTo>
                <a:cubicBezTo>
                  <a:pt x="350" y="152"/>
                  <a:pt x="351" y="153"/>
                  <a:pt x="357" y="153"/>
                </a:cubicBezTo>
                <a:cubicBezTo>
                  <a:pt x="359" y="153"/>
                  <a:pt x="362" y="153"/>
                  <a:pt x="365" y="153"/>
                </a:cubicBezTo>
                <a:cubicBezTo>
                  <a:pt x="373" y="154"/>
                  <a:pt x="378" y="155"/>
                  <a:pt x="379" y="155"/>
                </a:cubicBezTo>
                <a:cubicBezTo>
                  <a:pt x="380" y="156"/>
                  <a:pt x="380" y="159"/>
                  <a:pt x="380" y="161"/>
                </a:cubicBezTo>
                <a:cubicBezTo>
                  <a:pt x="380" y="162"/>
                  <a:pt x="380" y="162"/>
                  <a:pt x="380" y="162"/>
                </a:cubicBezTo>
                <a:cubicBezTo>
                  <a:pt x="379" y="163"/>
                  <a:pt x="375" y="165"/>
                  <a:pt x="368" y="168"/>
                </a:cubicBezTo>
                <a:cubicBezTo>
                  <a:pt x="365" y="169"/>
                  <a:pt x="363" y="170"/>
                  <a:pt x="361" y="171"/>
                </a:cubicBezTo>
                <a:cubicBezTo>
                  <a:pt x="354" y="174"/>
                  <a:pt x="354" y="174"/>
                  <a:pt x="353" y="175"/>
                </a:cubicBezTo>
                <a:cubicBezTo>
                  <a:pt x="352" y="176"/>
                  <a:pt x="352" y="177"/>
                  <a:pt x="352" y="178"/>
                </a:cubicBezTo>
                <a:cubicBezTo>
                  <a:pt x="352" y="179"/>
                  <a:pt x="352" y="181"/>
                  <a:pt x="352" y="181"/>
                </a:cubicBezTo>
                <a:cubicBezTo>
                  <a:pt x="351" y="184"/>
                  <a:pt x="351" y="184"/>
                  <a:pt x="351" y="184"/>
                </a:cubicBezTo>
                <a:cubicBezTo>
                  <a:pt x="352" y="184"/>
                  <a:pt x="352" y="184"/>
                  <a:pt x="352" y="184"/>
                </a:cubicBezTo>
                <a:cubicBezTo>
                  <a:pt x="352" y="187"/>
                  <a:pt x="353" y="188"/>
                  <a:pt x="354" y="189"/>
                </a:cubicBezTo>
                <a:cubicBezTo>
                  <a:pt x="355" y="190"/>
                  <a:pt x="356" y="190"/>
                  <a:pt x="361" y="192"/>
                </a:cubicBezTo>
                <a:cubicBezTo>
                  <a:pt x="364" y="193"/>
                  <a:pt x="366" y="194"/>
                  <a:pt x="369" y="194"/>
                </a:cubicBezTo>
                <a:cubicBezTo>
                  <a:pt x="376" y="197"/>
                  <a:pt x="381" y="199"/>
                  <a:pt x="382" y="199"/>
                </a:cubicBezTo>
                <a:cubicBezTo>
                  <a:pt x="382" y="200"/>
                  <a:pt x="383" y="201"/>
                  <a:pt x="383" y="202"/>
                </a:cubicBezTo>
                <a:cubicBezTo>
                  <a:pt x="383" y="204"/>
                  <a:pt x="382" y="206"/>
                  <a:pt x="382" y="207"/>
                </a:cubicBezTo>
                <a:cubicBezTo>
                  <a:pt x="381" y="207"/>
                  <a:pt x="376" y="208"/>
                  <a:pt x="368" y="210"/>
                </a:cubicBezTo>
                <a:cubicBezTo>
                  <a:pt x="366" y="210"/>
                  <a:pt x="363" y="210"/>
                  <a:pt x="361" y="211"/>
                </a:cubicBezTo>
                <a:cubicBezTo>
                  <a:pt x="354" y="212"/>
                  <a:pt x="353" y="212"/>
                  <a:pt x="352" y="213"/>
                </a:cubicBezTo>
                <a:cubicBezTo>
                  <a:pt x="352" y="213"/>
                  <a:pt x="351" y="215"/>
                  <a:pt x="350" y="219"/>
                </a:cubicBezTo>
                <a:cubicBezTo>
                  <a:pt x="350" y="219"/>
                  <a:pt x="350" y="219"/>
                  <a:pt x="350" y="219"/>
                </a:cubicBezTo>
                <a:cubicBezTo>
                  <a:pt x="350" y="220"/>
                  <a:pt x="350" y="220"/>
                  <a:pt x="350" y="220"/>
                </a:cubicBezTo>
                <a:cubicBezTo>
                  <a:pt x="350" y="222"/>
                  <a:pt x="349" y="223"/>
                  <a:pt x="349" y="224"/>
                </a:cubicBezTo>
                <a:cubicBezTo>
                  <a:pt x="349" y="225"/>
                  <a:pt x="350" y="226"/>
                  <a:pt x="350" y="227"/>
                </a:cubicBezTo>
                <a:cubicBezTo>
                  <a:pt x="351" y="228"/>
                  <a:pt x="351" y="228"/>
                  <a:pt x="357" y="231"/>
                </a:cubicBezTo>
                <a:cubicBezTo>
                  <a:pt x="359" y="232"/>
                  <a:pt x="361" y="234"/>
                  <a:pt x="364" y="235"/>
                </a:cubicBezTo>
                <a:cubicBezTo>
                  <a:pt x="370" y="239"/>
                  <a:pt x="374" y="242"/>
                  <a:pt x="375" y="243"/>
                </a:cubicBezTo>
                <a:cubicBezTo>
                  <a:pt x="375" y="243"/>
                  <a:pt x="375" y="243"/>
                  <a:pt x="375" y="244"/>
                </a:cubicBezTo>
                <a:cubicBezTo>
                  <a:pt x="375" y="246"/>
                  <a:pt x="374" y="249"/>
                  <a:pt x="373" y="250"/>
                </a:cubicBezTo>
                <a:cubicBezTo>
                  <a:pt x="372" y="250"/>
                  <a:pt x="367" y="250"/>
                  <a:pt x="359" y="250"/>
                </a:cubicBezTo>
                <a:cubicBezTo>
                  <a:pt x="357" y="250"/>
                  <a:pt x="354" y="249"/>
                  <a:pt x="352" y="249"/>
                </a:cubicBezTo>
                <a:cubicBezTo>
                  <a:pt x="345" y="249"/>
                  <a:pt x="344" y="249"/>
                  <a:pt x="343" y="249"/>
                </a:cubicBezTo>
                <a:cubicBezTo>
                  <a:pt x="342" y="250"/>
                  <a:pt x="341" y="252"/>
                  <a:pt x="340" y="255"/>
                </a:cubicBezTo>
                <a:cubicBezTo>
                  <a:pt x="339" y="255"/>
                  <a:pt x="339" y="255"/>
                  <a:pt x="339" y="255"/>
                </a:cubicBezTo>
                <a:cubicBezTo>
                  <a:pt x="339" y="256"/>
                  <a:pt x="339" y="256"/>
                  <a:pt x="339" y="256"/>
                </a:cubicBezTo>
                <a:cubicBezTo>
                  <a:pt x="338" y="258"/>
                  <a:pt x="337" y="260"/>
                  <a:pt x="337" y="261"/>
                </a:cubicBezTo>
                <a:cubicBezTo>
                  <a:pt x="337" y="262"/>
                  <a:pt x="338" y="262"/>
                  <a:pt x="338" y="262"/>
                </a:cubicBezTo>
                <a:cubicBezTo>
                  <a:pt x="338" y="263"/>
                  <a:pt x="339" y="264"/>
                  <a:pt x="343" y="268"/>
                </a:cubicBezTo>
                <a:cubicBezTo>
                  <a:pt x="345" y="270"/>
                  <a:pt x="347" y="272"/>
                  <a:pt x="349" y="274"/>
                </a:cubicBezTo>
                <a:cubicBezTo>
                  <a:pt x="354" y="279"/>
                  <a:pt x="358" y="283"/>
                  <a:pt x="358" y="284"/>
                </a:cubicBezTo>
                <a:cubicBezTo>
                  <a:pt x="358" y="286"/>
                  <a:pt x="356" y="290"/>
                  <a:pt x="355" y="290"/>
                </a:cubicBezTo>
                <a:cubicBezTo>
                  <a:pt x="354" y="290"/>
                  <a:pt x="349" y="289"/>
                  <a:pt x="341" y="287"/>
                </a:cubicBezTo>
                <a:cubicBezTo>
                  <a:pt x="339" y="286"/>
                  <a:pt x="336" y="285"/>
                  <a:pt x="334" y="285"/>
                </a:cubicBezTo>
                <a:cubicBezTo>
                  <a:pt x="328" y="282"/>
                  <a:pt x="327" y="282"/>
                  <a:pt x="326" y="283"/>
                </a:cubicBezTo>
                <a:cubicBezTo>
                  <a:pt x="325" y="283"/>
                  <a:pt x="324" y="284"/>
                  <a:pt x="321" y="287"/>
                </a:cubicBezTo>
                <a:cubicBezTo>
                  <a:pt x="320" y="287"/>
                  <a:pt x="320" y="287"/>
                  <a:pt x="320" y="287"/>
                </a:cubicBezTo>
                <a:cubicBezTo>
                  <a:pt x="320" y="288"/>
                  <a:pt x="320" y="288"/>
                  <a:pt x="320" y="288"/>
                </a:cubicBezTo>
                <a:cubicBezTo>
                  <a:pt x="317" y="292"/>
                  <a:pt x="317" y="293"/>
                  <a:pt x="317" y="294"/>
                </a:cubicBezTo>
                <a:cubicBezTo>
                  <a:pt x="317" y="294"/>
                  <a:pt x="317" y="294"/>
                  <a:pt x="317" y="294"/>
                </a:cubicBezTo>
                <a:cubicBezTo>
                  <a:pt x="317" y="295"/>
                  <a:pt x="318" y="296"/>
                  <a:pt x="321" y="301"/>
                </a:cubicBezTo>
                <a:cubicBezTo>
                  <a:pt x="323" y="303"/>
                  <a:pt x="324" y="305"/>
                  <a:pt x="326" y="308"/>
                </a:cubicBezTo>
                <a:cubicBezTo>
                  <a:pt x="330" y="314"/>
                  <a:pt x="332" y="319"/>
                  <a:pt x="333" y="320"/>
                </a:cubicBezTo>
                <a:cubicBezTo>
                  <a:pt x="332" y="322"/>
                  <a:pt x="329" y="325"/>
                  <a:pt x="328" y="325"/>
                </a:cubicBezTo>
                <a:cubicBezTo>
                  <a:pt x="326" y="325"/>
                  <a:pt x="322" y="323"/>
                  <a:pt x="315" y="319"/>
                </a:cubicBezTo>
                <a:cubicBezTo>
                  <a:pt x="313" y="318"/>
                  <a:pt x="311" y="316"/>
                  <a:pt x="309" y="315"/>
                </a:cubicBezTo>
                <a:cubicBezTo>
                  <a:pt x="303" y="311"/>
                  <a:pt x="302" y="311"/>
                  <a:pt x="301" y="311"/>
                </a:cubicBezTo>
                <a:cubicBezTo>
                  <a:pt x="300" y="311"/>
                  <a:pt x="299" y="312"/>
                  <a:pt x="296" y="315"/>
                </a:cubicBezTo>
                <a:cubicBezTo>
                  <a:pt x="294" y="315"/>
                  <a:pt x="294" y="315"/>
                  <a:pt x="294" y="315"/>
                </a:cubicBezTo>
                <a:cubicBezTo>
                  <a:pt x="294" y="316"/>
                  <a:pt x="294" y="316"/>
                  <a:pt x="294" y="316"/>
                </a:cubicBezTo>
                <a:cubicBezTo>
                  <a:pt x="291" y="318"/>
                  <a:pt x="290" y="319"/>
                  <a:pt x="290" y="321"/>
                </a:cubicBezTo>
                <a:cubicBezTo>
                  <a:pt x="290" y="321"/>
                  <a:pt x="290" y="321"/>
                  <a:pt x="290" y="321"/>
                </a:cubicBezTo>
                <a:cubicBezTo>
                  <a:pt x="290" y="321"/>
                  <a:pt x="290" y="321"/>
                  <a:pt x="290" y="321"/>
                </a:cubicBezTo>
                <a:cubicBezTo>
                  <a:pt x="290" y="322"/>
                  <a:pt x="291" y="323"/>
                  <a:pt x="292" y="328"/>
                </a:cubicBezTo>
                <a:cubicBezTo>
                  <a:pt x="293" y="330"/>
                  <a:pt x="294" y="333"/>
                  <a:pt x="295" y="336"/>
                </a:cubicBezTo>
                <a:cubicBezTo>
                  <a:pt x="298" y="342"/>
                  <a:pt x="299" y="348"/>
                  <a:pt x="299" y="349"/>
                </a:cubicBezTo>
                <a:cubicBezTo>
                  <a:pt x="298" y="351"/>
                  <a:pt x="295" y="353"/>
                  <a:pt x="293" y="353"/>
                </a:cubicBezTo>
                <a:cubicBezTo>
                  <a:pt x="292" y="353"/>
                  <a:pt x="288" y="350"/>
                  <a:pt x="283" y="344"/>
                </a:cubicBezTo>
                <a:cubicBezTo>
                  <a:pt x="281" y="342"/>
                  <a:pt x="279" y="340"/>
                  <a:pt x="277" y="339"/>
                </a:cubicBezTo>
                <a:cubicBezTo>
                  <a:pt x="272" y="334"/>
                  <a:pt x="272" y="333"/>
                  <a:pt x="271" y="333"/>
                </a:cubicBezTo>
                <a:cubicBezTo>
                  <a:pt x="270" y="333"/>
                  <a:pt x="268" y="333"/>
                  <a:pt x="265" y="335"/>
                </a:cubicBezTo>
                <a:cubicBezTo>
                  <a:pt x="263" y="335"/>
                  <a:pt x="263" y="335"/>
                  <a:pt x="263" y="335"/>
                </a:cubicBezTo>
                <a:cubicBezTo>
                  <a:pt x="263" y="336"/>
                  <a:pt x="263" y="336"/>
                  <a:pt x="263" y="336"/>
                </a:cubicBezTo>
                <a:cubicBezTo>
                  <a:pt x="260" y="337"/>
                  <a:pt x="258" y="338"/>
                  <a:pt x="258" y="340"/>
                </a:cubicBezTo>
                <a:cubicBezTo>
                  <a:pt x="258" y="340"/>
                  <a:pt x="258" y="341"/>
                  <a:pt x="258" y="341"/>
                </a:cubicBezTo>
                <a:cubicBezTo>
                  <a:pt x="258" y="342"/>
                  <a:pt x="258" y="344"/>
                  <a:pt x="258" y="348"/>
                </a:cubicBezTo>
                <a:cubicBezTo>
                  <a:pt x="259" y="350"/>
                  <a:pt x="259" y="353"/>
                  <a:pt x="259" y="356"/>
                </a:cubicBezTo>
                <a:cubicBezTo>
                  <a:pt x="260" y="360"/>
                  <a:pt x="260" y="365"/>
                  <a:pt x="260" y="368"/>
                </a:cubicBezTo>
                <a:cubicBezTo>
                  <a:pt x="260" y="369"/>
                  <a:pt x="260" y="370"/>
                  <a:pt x="260" y="370"/>
                </a:cubicBezTo>
                <a:cubicBezTo>
                  <a:pt x="259" y="371"/>
                  <a:pt x="255" y="373"/>
                  <a:pt x="253" y="372"/>
                </a:cubicBezTo>
                <a:cubicBezTo>
                  <a:pt x="252" y="371"/>
                  <a:pt x="249" y="368"/>
                  <a:pt x="245" y="361"/>
                </a:cubicBezTo>
                <a:cubicBezTo>
                  <a:pt x="244" y="359"/>
                  <a:pt x="242" y="357"/>
                  <a:pt x="241" y="355"/>
                </a:cubicBezTo>
                <a:cubicBezTo>
                  <a:pt x="237" y="349"/>
                  <a:pt x="237" y="348"/>
                  <a:pt x="236" y="348"/>
                </a:cubicBezTo>
                <a:cubicBezTo>
                  <a:pt x="235" y="347"/>
                  <a:pt x="233" y="347"/>
                  <a:pt x="229" y="348"/>
                </a:cubicBezTo>
                <a:cubicBezTo>
                  <a:pt x="227" y="347"/>
                  <a:pt x="227" y="347"/>
                  <a:pt x="227" y="347"/>
                </a:cubicBezTo>
                <a:cubicBezTo>
                  <a:pt x="227" y="349"/>
                  <a:pt x="227" y="349"/>
                  <a:pt x="227" y="349"/>
                </a:cubicBezTo>
                <a:cubicBezTo>
                  <a:pt x="224" y="349"/>
                  <a:pt x="223" y="350"/>
                  <a:pt x="222" y="351"/>
                </a:cubicBezTo>
                <a:cubicBezTo>
                  <a:pt x="221" y="352"/>
                  <a:pt x="221" y="353"/>
                  <a:pt x="221" y="359"/>
                </a:cubicBezTo>
                <a:cubicBezTo>
                  <a:pt x="220" y="361"/>
                  <a:pt x="220" y="364"/>
                  <a:pt x="220" y="367"/>
                </a:cubicBezTo>
                <a:cubicBezTo>
                  <a:pt x="218" y="375"/>
                  <a:pt x="217" y="380"/>
                  <a:pt x="217" y="381"/>
                </a:cubicBezTo>
                <a:cubicBezTo>
                  <a:pt x="215" y="382"/>
                  <a:pt x="211" y="382"/>
                  <a:pt x="210" y="382"/>
                </a:cubicBezTo>
                <a:cubicBezTo>
                  <a:pt x="209" y="381"/>
                  <a:pt x="207" y="376"/>
                  <a:pt x="204" y="369"/>
                </a:cubicBezTo>
                <a:cubicBezTo>
                  <a:pt x="204" y="366"/>
                  <a:pt x="203" y="364"/>
                  <a:pt x="202" y="362"/>
                </a:cubicBezTo>
                <a:cubicBezTo>
                  <a:pt x="200" y="355"/>
                  <a:pt x="200" y="354"/>
                  <a:pt x="199" y="354"/>
                </a:cubicBezTo>
                <a:cubicBezTo>
                  <a:pt x="198" y="353"/>
                  <a:pt x="197" y="352"/>
                  <a:pt x="192" y="353"/>
                </a:cubicBezTo>
                <a:cubicBezTo>
                  <a:pt x="191" y="352"/>
                  <a:pt x="191" y="352"/>
                  <a:pt x="191" y="352"/>
                </a:cubicBezTo>
                <a:cubicBezTo>
                  <a:pt x="190" y="353"/>
                  <a:pt x="190" y="353"/>
                  <a:pt x="190" y="353"/>
                </a:cubicBezTo>
                <a:cubicBezTo>
                  <a:pt x="186" y="352"/>
                  <a:pt x="185" y="353"/>
                  <a:pt x="184" y="354"/>
                </a:cubicBezTo>
                <a:cubicBezTo>
                  <a:pt x="183" y="354"/>
                  <a:pt x="183" y="355"/>
                  <a:pt x="181" y="361"/>
                </a:cubicBezTo>
                <a:cubicBezTo>
                  <a:pt x="180" y="363"/>
                  <a:pt x="179" y="366"/>
                  <a:pt x="178" y="369"/>
                </a:cubicBezTo>
                <a:cubicBezTo>
                  <a:pt x="175" y="376"/>
                  <a:pt x="173" y="380"/>
                  <a:pt x="173" y="382"/>
                </a:cubicBezTo>
                <a:cubicBezTo>
                  <a:pt x="171" y="382"/>
                  <a:pt x="167" y="382"/>
                  <a:pt x="165" y="381"/>
                </a:cubicBezTo>
                <a:cubicBezTo>
                  <a:pt x="165" y="380"/>
                  <a:pt x="164" y="375"/>
                  <a:pt x="163" y="367"/>
                </a:cubicBezTo>
                <a:cubicBezTo>
                  <a:pt x="163" y="364"/>
                  <a:pt x="163" y="362"/>
                  <a:pt x="163" y="360"/>
                </a:cubicBezTo>
                <a:cubicBezTo>
                  <a:pt x="162" y="353"/>
                  <a:pt x="162" y="352"/>
                  <a:pt x="161" y="351"/>
                </a:cubicBezTo>
                <a:cubicBezTo>
                  <a:pt x="160" y="350"/>
                  <a:pt x="158" y="349"/>
                  <a:pt x="155" y="349"/>
                </a:cubicBezTo>
                <a:cubicBezTo>
                  <a:pt x="154" y="347"/>
                  <a:pt x="154" y="347"/>
                  <a:pt x="154" y="347"/>
                </a:cubicBezTo>
                <a:cubicBezTo>
                  <a:pt x="153" y="348"/>
                  <a:pt x="153" y="348"/>
                  <a:pt x="153" y="348"/>
                </a:cubicBezTo>
                <a:cubicBezTo>
                  <a:pt x="149" y="347"/>
                  <a:pt x="148" y="347"/>
                  <a:pt x="147" y="348"/>
                </a:cubicBezTo>
                <a:cubicBezTo>
                  <a:pt x="146" y="348"/>
                  <a:pt x="146" y="349"/>
                  <a:pt x="142" y="354"/>
                </a:cubicBezTo>
                <a:cubicBezTo>
                  <a:pt x="141" y="356"/>
                  <a:pt x="139" y="359"/>
                  <a:pt x="138" y="361"/>
                </a:cubicBezTo>
                <a:cubicBezTo>
                  <a:pt x="133" y="367"/>
                  <a:pt x="130" y="371"/>
                  <a:pt x="129" y="372"/>
                </a:cubicBezTo>
                <a:cubicBezTo>
                  <a:pt x="128" y="372"/>
                  <a:pt x="123" y="371"/>
                  <a:pt x="122" y="370"/>
                </a:cubicBezTo>
                <a:cubicBezTo>
                  <a:pt x="122" y="369"/>
                  <a:pt x="122" y="369"/>
                  <a:pt x="122" y="368"/>
                </a:cubicBezTo>
                <a:cubicBezTo>
                  <a:pt x="122" y="368"/>
                  <a:pt x="122" y="368"/>
                  <a:pt x="122" y="368"/>
                </a:cubicBezTo>
                <a:cubicBezTo>
                  <a:pt x="122" y="366"/>
                  <a:pt x="123" y="361"/>
                  <a:pt x="124" y="356"/>
                </a:cubicBezTo>
                <a:cubicBezTo>
                  <a:pt x="124" y="353"/>
                  <a:pt x="124" y="351"/>
                  <a:pt x="125" y="348"/>
                </a:cubicBezTo>
                <a:cubicBezTo>
                  <a:pt x="125" y="344"/>
                  <a:pt x="125" y="342"/>
                  <a:pt x="125" y="341"/>
                </a:cubicBezTo>
                <a:cubicBezTo>
                  <a:pt x="125" y="341"/>
                  <a:pt x="125" y="340"/>
                  <a:pt x="125" y="340"/>
                </a:cubicBezTo>
                <a:cubicBezTo>
                  <a:pt x="124" y="338"/>
                  <a:pt x="123" y="337"/>
                  <a:pt x="120" y="336"/>
                </a:cubicBezTo>
                <a:cubicBezTo>
                  <a:pt x="119" y="334"/>
                  <a:pt x="119" y="334"/>
                  <a:pt x="119" y="334"/>
                </a:cubicBezTo>
                <a:cubicBezTo>
                  <a:pt x="118" y="335"/>
                  <a:pt x="118" y="335"/>
                  <a:pt x="118" y="335"/>
                </a:cubicBezTo>
                <a:cubicBezTo>
                  <a:pt x="115" y="333"/>
                  <a:pt x="114" y="333"/>
                  <a:pt x="112" y="333"/>
                </a:cubicBezTo>
                <a:cubicBezTo>
                  <a:pt x="111" y="334"/>
                  <a:pt x="110" y="334"/>
                  <a:pt x="106" y="338"/>
                </a:cubicBezTo>
                <a:cubicBezTo>
                  <a:pt x="104" y="340"/>
                  <a:pt x="102" y="342"/>
                  <a:pt x="100" y="344"/>
                </a:cubicBezTo>
                <a:cubicBezTo>
                  <a:pt x="94" y="349"/>
                  <a:pt x="90" y="352"/>
                  <a:pt x="89" y="353"/>
                </a:cubicBezTo>
                <a:cubicBezTo>
                  <a:pt x="88" y="353"/>
                  <a:pt x="84" y="350"/>
                  <a:pt x="83" y="349"/>
                </a:cubicBezTo>
                <a:cubicBezTo>
                  <a:pt x="83" y="347"/>
                  <a:pt x="85" y="342"/>
                  <a:pt x="88" y="335"/>
                </a:cubicBezTo>
                <a:cubicBezTo>
                  <a:pt x="88" y="333"/>
                  <a:pt x="89" y="331"/>
                  <a:pt x="90" y="329"/>
                </a:cubicBezTo>
                <a:cubicBezTo>
                  <a:pt x="92" y="323"/>
                  <a:pt x="93" y="322"/>
                  <a:pt x="93" y="321"/>
                </a:cubicBezTo>
                <a:cubicBezTo>
                  <a:pt x="93" y="321"/>
                  <a:pt x="93" y="321"/>
                  <a:pt x="93" y="321"/>
                </a:cubicBezTo>
                <a:cubicBezTo>
                  <a:pt x="93" y="320"/>
                  <a:pt x="93" y="320"/>
                  <a:pt x="93" y="320"/>
                </a:cubicBezTo>
                <a:cubicBezTo>
                  <a:pt x="93" y="319"/>
                  <a:pt x="92" y="318"/>
                  <a:pt x="88" y="315"/>
                </a:cubicBezTo>
                <a:cubicBezTo>
                  <a:pt x="88" y="314"/>
                  <a:pt x="88" y="314"/>
                  <a:pt x="88" y="314"/>
                </a:cubicBezTo>
                <a:cubicBezTo>
                  <a:pt x="87" y="314"/>
                  <a:pt x="87" y="314"/>
                  <a:pt x="87" y="314"/>
                </a:cubicBezTo>
                <a:cubicBezTo>
                  <a:pt x="84" y="311"/>
                  <a:pt x="83" y="311"/>
                  <a:pt x="82" y="311"/>
                </a:cubicBezTo>
                <a:cubicBezTo>
                  <a:pt x="81" y="311"/>
                  <a:pt x="80" y="312"/>
                  <a:pt x="75" y="315"/>
                </a:cubicBezTo>
                <a:cubicBezTo>
                  <a:pt x="73" y="316"/>
                  <a:pt x="70" y="317"/>
                  <a:pt x="67" y="319"/>
                </a:cubicBezTo>
                <a:cubicBezTo>
                  <a:pt x="61" y="322"/>
                  <a:pt x="56" y="325"/>
                  <a:pt x="55" y="325"/>
                </a:cubicBezTo>
                <a:cubicBezTo>
                  <a:pt x="53" y="324"/>
                  <a:pt x="50" y="321"/>
                  <a:pt x="50" y="320"/>
                </a:cubicBezTo>
                <a:cubicBezTo>
                  <a:pt x="50" y="319"/>
                  <a:pt x="53" y="314"/>
                  <a:pt x="57" y="308"/>
                </a:cubicBezTo>
                <a:cubicBezTo>
                  <a:pt x="59" y="305"/>
                  <a:pt x="60" y="303"/>
                  <a:pt x="61" y="302"/>
                </a:cubicBezTo>
                <a:cubicBezTo>
                  <a:pt x="65" y="296"/>
                  <a:pt x="66" y="295"/>
                  <a:pt x="66" y="294"/>
                </a:cubicBezTo>
                <a:cubicBezTo>
                  <a:pt x="66" y="293"/>
                  <a:pt x="65" y="292"/>
                  <a:pt x="63" y="288"/>
                </a:cubicBezTo>
                <a:cubicBezTo>
                  <a:pt x="63" y="286"/>
                  <a:pt x="63" y="286"/>
                  <a:pt x="63" y="286"/>
                </a:cubicBezTo>
                <a:cubicBezTo>
                  <a:pt x="61" y="286"/>
                  <a:pt x="61" y="286"/>
                  <a:pt x="61" y="286"/>
                </a:cubicBezTo>
                <a:cubicBezTo>
                  <a:pt x="59" y="283"/>
                  <a:pt x="58" y="283"/>
                  <a:pt x="57" y="283"/>
                </a:cubicBezTo>
                <a:cubicBezTo>
                  <a:pt x="56" y="282"/>
                  <a:pt x="55" y="283"/>
                  <a:pt x="49" y="284"/>
                </a:cubicBezTo>
                <a:cubicBezTo>
                  <a:pt x="47" y="285"/>
                  <a:pt x="44" y="286"/>
                  <a:pt x="41" y="287"/>
                </a:cubicBezTo>
                <a:cubicBezTo>
                  <a:pt x="34" y="289"/>
                  <a:pt x="29" y="290"/>
                  <a:pt x="28" y="290"/>
                </a:cubicBezTo>
                <a:cubicBezTo>
                  <a:pt x="27" y="289"/>
                  <a:pt x="24" y="285"/>
                  <a:pt x="24" y="284"/>
                </a:cubicBezTo>
                <a:cubicBezTo>
                  <a:pt x="25" y="283"/>
                  <a:pt x="28" y="279"/>
                  <a:pt x="34" y="274"/>
                </a:cubicBezTo>
                <a:cubicBezTo>
                  <a:pt x="36" y="272"/>
                  <a:pt x="38" y="270"/>
                  <a:pt x="39" y="269"/>
                </a:cubicBezTo>
                <a:cubicBezTo>
                  <a:pt x="45" y="264"/>
                  <a:pt x="45" y="263"/>
                  <a:pt x="45" y="262"/>
                </a:cubicBezTo>
                <a:cubicBezTo>
                  <a:pt x="46" y="262"/>
                  <a:pt x="46" y="262"/>
                  <a:pt x="46" y="261"/>
                </a:cubicBezTo>
                <a:cubicBezTo>
                  <a:pt x="46" y="260"/>
                  <a:pt x="45" y="259"/>
                  <a:pt x="44" y="256"/>
                </a:cubicBezTo>
                <a:cubicBezTo>
                  <a:pt x="44" y="254"/>
                  <a:pt x="44" y="254"/>
                  <a:pt x="44" y="254"/>
                </a:cubicBezTo>
                <a:cubicBezTo>
                  <a:pt x="43" y="254"/>
                  <a:pt x="43" y="254"/>
                  <a:pt x="43" y="254"/>
                </a:cubicBezTo>
                <a:cubicBezTo>
                  <a:pt x="42" y="250"/>
                  <a:pt x="41" y="250"/>
                  <a:pt x="40" y="249"/>
                </a:cubicBezTo>
                <a:cubicBezTo>
                  <a:pt x="39" y="249"/>
                  <a:pt x="38" y="249"/>
                  <a:pt x="32" y="249"/>
                </a:cubicBezTo>
                <a:cubicBezTo>
                  <a:pt x="29" y="249"/>
                  <a:pt x="26" y="249"/>
                  <a:pt x="24" y="250"/>
                </a:cubicBezTo>
                <a:cubicBezTo>
                  <a:pt x="16" y="250"/>
                  <a:pt x="11" y="250"/>
                  <a:pt x="9" y="249"/>
                </a:cubicBezTo>
                <a:cubicBezTo>
                  <a:pt x="9" y="248"/>
                  <a:pt x="7" y="245"/>
                  <a:pt x="7" y="243"/>
                </a:cubicBezTo>
                <a:cubicBezTo>
                  <a:pt x="7" y="243"/>
                  <a:pt x="7" y="243"/>
                  <a:pt x="7" y="243"/>
                </a:cubicBezTo>
                <a:cubicBezTo>
                  <a:pt x="8" y="242"/>
                  <a:pt x="12" y="239"/>
                  <a:pt x="19" y="235"/>
                </a:cubicBezTo>
                <a:cubicBezTo>
                  <a:pt x="22" y="234"/>
                  <a:pt x="24" y="233"/>
                  <a:pt x="26" y="231"/>
                </a:cubicBezTo>
                <a:cubicBezTo>
                  <a:pt x="32" y="228"/>
                  <a:pt x="33" y="228"/>
                  <a:pt x="33" y="227"/>
                </a:cubicBezTo>
                <a:cubicBezTo>
                  <a:pt x="33" y="226"/>
                  <a:pt x="33" y="225"/>
                  <a:pt x="33" y="225"/>
                </a:cubicBezTo>
                <a:cubicBezTo>
                  <a:pt x="33" y="223"/>
                  <a:pt x="33" y="221"/>
                  <a:pt x="33" y="220"/>
                </a:cubicBezTo>
                <a:cubicBezTo>
                  <a:pt x="34" y="218"/>
                  <a:pt x="34" y="218"/>
                  <a:pt x="34" y="218"/>
                </a:cubicBezTo>
                <a:cubicBezTo>
                  <a:pt x="33" y="218"/>
                  <a:pt x="33" y="218"/>
                  <a:pt x="33" y="218"/>
                </a:cubicBezTo>
                <a:cubicBezTo>
                  <a:pt x="32" y="214"/>
                  <a:pt x="31" y="213"/>
                  <a:pt x="30" y="213"/>
                </a:cubicBezTo>
                <a:cubicBezTo>
                  <a:pt x="30" y="212"/>
                  <a:pt x="29" y="212"/>
                  <a:pt x="23" y="211"/>
                </a:cubicBezTo>
                <a:cubicBezTo>
                  <a:pt x="20" y="210"/>
                  <a:pt x="18" y="210"/>
                  <a:pt x="15" y="209"/>
                </a:cubicBezTo>
                <a:cubicBezTo>
                  <a:pt x="7" y="208"/>
                  <a:pt x="2" y="206"/>
                  <a:pt x="1" y="206"/>
                </a:cubicBezTo>
                <a:cubicBezTo>
                  <a:pt x="1" y="205"/>
                  <a:pt x="0" y="203"/>
                  <a:pt x="0" y="201"/>
                </a:cubicBezTo>
                <a:close/>
                <a:moveTo>
                  <a:pt x="307" y="191"/>
                </a:moveTo>
                <a:cubicBezTo>
                  <a:pt x="307" y="127"/>
                  <a:pt x="255" y="76"/>
                  <a:pt x="191" y="76"/>
                </a:cubicBezTo>
                <a:cubicBezTo>
                  <a:pt x="128" y="76"/>
                  <a:pt x="76" y="127"/>
                  <a:pt x="76" y="191"/>
                </a:cubicBezTo>
                <a:cubicBezTo>
                  <a:pt x="76" y="255"/>
                  <a:pt x="128" y="306"/>
                  <a:pt x="191" y="306"/>
                </a:cubicBezTo>
                <a:cubicBezTo>
                  <a:pt x="255" y="306"/>
                  <a:pt x="307" y="255"/>
                  <a:pt x="307" y="1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48400" y="1805786"/>
            <a:ext cx="10310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7048400" y="2120723"/>
            <a:ext cx="275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32482" y="3770052"/>
            <a:ext cx="10310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07533" y="4084989"/>
            <a:ext cx="275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88200" y="3372118"/>
            <a:ext cx="10310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988200" y="3687055"/>
            <a:ext cx="275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52149" y="5285585"/>
            <a:ext cx="10310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27200" y="5600522"/>
            <a:ext cx="275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655734" y="2156293"/>
            <a:ext cx="374651" cy="580503"/>
            <a:chOff x="619125" y="4081463"/>
            <a:chExt cx="288925" cy="447675"/>
          </a:xfrm>
          <a:solidFill>
            <a:schemeClr val="accent1"/>
          </a:solidFill>
        </p:grpSpPr>
        <p:sp>
          <p:nvSpPr>
            <p:cNvPr id="17" name="Freeform 5"/>
            <p:cNvSpPr>
              <a:spLocks/>
            </p:cNvSpPr>
            <p:nvPr/>
          </p:nvSpPr>
          <p:spPr bwMode="auto">
            <a:xfrm>
              <a:off x="619125" y="4081463"/>
              <a:ext cx="288925" cy="331788"/>
            </a:xfrm>
            <a:custGeom>
              <a:avLst/>
              <a:gdLst>
                <a:gd name="T0" fmla="*/ 39 w 77"/>
                <a:gd name="T1" fmla="*/ 0 h 88"/>
                <a:gd name="T2" fmla="*/ 0 w 77"/>
                <a:gd name="T3" fmla="*/ 38 h 88"/>
                <a:gd name="T4" fmla="*/ 7 w 77"/>
                <a:gd name="T5" fmla="*/ 60 h 88"/>
                <a:gd name="T6" fmla="*/ 11 w 77"/>
                <a:gd name="T7" fmla="*/ 67 h 88"/>
                <a:gd name="T8" fmla="*/ 13 w 77"/>
                <a:gd name="T9" fmla="*/ 73 h 88"/>
                <a:gd name="T10" fmla="*/ 18 w 77"/>
                <a:gd name="T11" fmla="*/ 87 h 88"/>
                <a:gd name="T12" fmla="*/ 18 w 77"/>
                <a:gd name="T13" fmla="*/ 88 h 88"/>
                <a:gd name="T14" fmla="*/ 25 w 77"/>
                <a:gd name="T15" fmla="*/ 88 h 88"/>
                <a:gd name="T16" fmla="*/ 25 w 77"/>
                <a:gd name="T17" fmla="*/ 85 h 88"/>
                <a:gd name="T18" fmla="*/ 20 w 77"/>
                <a:gd name="T19" fmla="*/ 71 h 88"/>
                <a:gd name="T20" fmla="*/ 17 w 77"/>
                <a:gd name="T21" fmla="*/ 64 h 88"/>
                <a:gd name="T22" fmla="*/ 14 w 77"/>
                <a:gd name="T23" fmla="*/ 57 h 88"/>
                <a:gd name="T24" fmla="*/ 14 w 77"/>
                <a:gd name="T25" fmla="*/ 57 h 88"/>
                <a:gd name="T26" fmla="*/ 8 w 77"/>
                <a:gd name="T27" fmla="*/ 38 h 88"/>
                <a:gd name="T28" fmla="*/ 39 w 77"/>
                <a:gd name="T29" fmla="*/ 7 h 88"/>
                <a:gd name="T30" fmla="*/ 70 w 77"/>
                <a:gd name="T31" fmla="*/ 38 h 88"/>
                <a:gd name="T32" fmla="*/ 64 w 77"/>
                <a:gd name="T33" fmla="*/ 57 h 88"/>
                <a:gd name="T34" fmla="*/ 61 w 77"/>
                <a:gd name="T35" fmla="*/ 64 h 88"/>
                <a:gd name="T36" fmla="*/ 58 w 77"/>
                <a:gd name="T37" fmla="*/ 71 h 88"/>
                <a:gd name="T38" fmla="*/ 53 w 77"/>
                <a:gd name="T39" fmla="*/ 85 h 88"/>
                <a:gd name="T40" fmla="*/ 52 w 77"/>
                <a:gd name="T41" fmla="*/ 88 h 88"/>
                <a:gd name="T42" fmla="*/ 60 w 77"/>
                <a:gd name="T43" fmla="*/ 88 h 88"/>
                <a:gd name="T44" fmla="*/ 60 w 77"/>
                <a:gd name="T45" fmla="*/ 87 h 88"/>
                <a:gd name="T46" fmla="*/ 64 w 77"/>
                <a:gd name="T47" fmla="*/ 73 h 88"/>
                <a:gd name="T48" fmla="*/ 67 w 77"/>
                <a:gd name="T49" fmla="*/ 67 h 88"/>
                <a:gd name="T50" fmla="*/ 71 w 77"/>
                <a:gd name="T51" fmla="*/ 60 h 88"/>
                <a:gd name="T52" fmla="*/ 77 w 77"/>
                <a:gd name="T53" fmla="*/ 38 h 88"/>
                <a:gd name="T54" fmla="*/ 39 w 77"/>
                <a:gd name="T5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7" h="88">
                  <a:moveTo>
                    <a:pt x="39" y="0"/>
                  </a:moveTo>
                  <a:cubicBezTo>
                    <a:pt x="18" y="0"/>
                    <a:pt x="0" y="17"/>
                    <a:pt x="0" y="38"/>
                  </a:cubicBezTo>
                  <a:cubicBezTo>
                    <a:pt x="0" y="47"/>
                    <a:pt x="4" y="54"/>
                    <a:pt x="7" y="60"/>
                  </a:cubicBezTo>
                  <a:cubicBezTo>
                    <a:pt x="7" y="60"/>
                    <a:pt x="10" y="65"/>
                    <a:pt x="11" y="67"/>
                  </a:cubicBezTo>
                  <a:cubicBezTo>
                    <a:pt x="12" y="69"/>
                    <a:pt x="12" y="71"/>
                    <a:pt x="13" y="73"/>
                  </a:cubicBezTo>
                  <a:cubicBezTo>
                    <a:pt x="15" y="78"/>
                    <a:pt x="16" y="82"/>
                    <a:pt x="18" y="87"/>
                  </a:cubicBezTo>
                  <a:cubicBezTo>
                    <a:pt x="18" y="87"/>
                    <a:pt x="18" y="88"/>
                    <a:pt x="18" y="88"/>
                  </a:cubicBezTo>
                  <a:cubicBezTo>
                    <a:pt x="25" y="88"/>
                    <a:pt x="25" y="88"/>
                    <a:pt x="25" y="88"/>
                  </a:cubicBezTo>
                  <a:cubicBezTo>
                    <a:pt x="25" y="87"/>
                    <a:pt x="25" y="86"/>
                    <a:pt x="25" y="85"/>
                  </a:cubicBezTo>
                  <a:cubicBezTo>
                    <a:pt x="23" y="80"/>
                    <a:pt x="22" y="75"/>
                    <a:pt x="20" y="71"/>
                  </a:cubicBezTo>
                  <a:cubicBezTo>
                    <a:pt x="19" y="68"/>
                    <a:pt x="18" y="66"/>
                    <a:pt x="17" y="64"/>
                  </a:cubicBezTo>
                  <a:cubicBezTo>
                    <a:pt x="16" y="61"/>
                    <a:pt x="14" y="57"/>
                    <a:pt x="14" y="57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0" y="50"/>
                    <a:pt x="8" y="44"/>
                    <a:pt x="8" y="38"/>
                  </a:cubicBezTo>
                  <a:cubicBezTo>
                    <a:pt x="8" y="21"/>
                    <a:pt x="22" y="7"/>
                    <a:pt x="39" y="7"/>
                  </a:cubicBezTo>
                  <a:cubicBezTo>
                    <a:pt x="56" y="7"/>
                    <a:pt x="70" y="21"/>
                    <a:pt x="70" y="38"/>
                  </a:cubicBezTo>
                  <a:cubicBezTo>
                    <a:pt x="70" y="45"/>
                    <a:pt x="68" y="50"/>
                    <a:pt x="64" y="57"/>
                  </a:cubicBezTo>
                  <a:cubicBezTo>
                    <a:pt x="64" y="57"/>
                    <a:pt x="62" y="61"/>
                    <a:pt x="61" y="64"/>
                  </a:cubicBezTo>
                  <a:cubicBezTo>
                    <a:pt x="60" y="66"/>
                    <a:pt x="59" y="68"/>
                    <a:pt x="58" y="71"/>
                  </a:cubicBezTo>
                  <a:cubicBezTo>
                    <a:pt x="56" y="75"/>
                    <a:pt x="54" y="80"/>
                    <a:pt x="53" y="85"/>
                  </a:cubicBezTo>
                  <a:cubicBezTo>
                    <a:pt x="53" y="86"/>
                    <a:pt x="53" y="87"/>
                    <a:pt x="52" y="88"/>
                  </a:cubicBezTo>
                  <a:cubicBezTo>
                    <a:pt x="60" y="88"/>
                    <a:pt x="60" y="88"/>
                    <a:pt x="60" y="88"/>
                  </a:cubicBezTo>
                  <a:cubicBezTo>
                    <a:pt x="60" y="88"/>
                    <a:pt x="60" y="87"/>
                    <a:pt x="60" y="87"/>
                  </a:cubicBezTo>
                  <a:cubicBezTo>
                    <a:pt x="61" y="82"/>
                    <a:pt x="63" y="78"/>
                    <a:pt x="64" y="73"/>
                  </a:cubicBezTo>
                  <a:cubicBezTo>
                    <a:pt x="65" y="71"/>
                    <a:pt x="66" y="69"/>
                    <a:pt x="67" y="67"/>
                  </a:cubicBezTo>
                  <a:cubicBezTo>
                    <a:pt x="68" y="65"/>
                    <a:pt x="70" y="60"/>
                    <a:pt x="71" y="60"/>
                  </a:cubicBezTo>
                  <a:cubicBezTo>
                    <a:pt x="75" y="53"/>
                    <a:pt x="77" y="46"/>
                    <a:pt x="77" y="38"/>
                  </a:cubicBezTo>
                  <a:cubicBezTo>
                    <a:pt x="77" y="17"/>
                    <a:pt x="60" y="0"/>
                    <a:pt x="3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6"/>
            <p:cNvSpPr>
              <a:spLocks/>
            </p:cNvSpPr>
            <p:nvPr/>
          </p:nvSpPr>
          <p:spPr bwMode="auto">
            <a:xfrm>
              <a:off x="685800" y="4457700"/>
              <a:ext cx="158750" cy="71438"/>
            </a:xfrm>
            <a:custGeom>
              <a:avLst/>
              <a:gdLst>
                <a:gd name="T0" fmla="*/ 0 w 42"/>
                <a:gd name="T1" fmla="*/ 3 h 19"/>
                <a:gd name="T2" fmla="*/ 8 w 42"/>
                <a:gd name="T3" fmla="*/ 11 h 19"/>
                <a:gd name="T4" fmla="*/ 10 w 42"/>
                <a:gd name="T5" fmla="*/ 11 h 19"/>
                <a:gd name="T6" fmla="*/ 10 w 42"/>
                <a:gd name="T7" fmla="*/ 11 h 19"/>
                <a:gd name="T8" fmla="*/ 17 w 42"/>
                <a:gd name="T9" fmla="*/ 19 h 19"/>
                <a:gd name="T10" fmla="*/ 24 w 42"/>
                <a:gd name="T11" fmla="*/ 19 h 19"/>
                <a:gd name="T12" fmla="*/ 32 w 42"/>
                <a:gd name="T13" fmla="*/ 11 h 19"/>
                <a:gd name="T14" fmla="*/ 32 w 42"/>
                <a:gd name="T15" fmla="*/ 11 h 19"/>
                <a:gd name="T16" fmla="*/ 34 w 42"/>
                <a:gd name="T17" fmla="*/ 11 h 19"/>
                <a:gd name="T18" fmla="*/ 42 w 42"/>
                <a:gd name="T19" fmla="*/ 3 h 19"/>
                <a:gd name="T20" fmla="*/ 42 w 42"/>
                <a:gd name="T21" fmla="*/ 0 h 19"/>
                <a:gd name="T22" fmla="*/ 0 w 42"/>
                <a:gd name="T23" fmla="*/ 0 h 19"/>
                <a:gd name="T24" fmla="*/ 0 w 42"/>
                <a:gd name="T2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19">
                  <a:moveTo>
                    <a:pt x="0" y="3"/>
                  </a:moveTo>
                  <a:cubicBezTo>
                    <a:pt x="0" y="7"/>
                    <a:pt x="3" y="11"/>
                    <a:pt x="8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5"/>
                    <a:pt x="13" y="19"/>
                    <a:pt x="17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8" y="19"/>
                    <a:pt x="32" y="15"/>
                    <a:pt x="32" y="11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8" y="11"/>
                    <a:pt x="42" y="7"/>
                    <a:pt x="42" y="3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7"/>
            <p:cNvSpPr>
              <a:spLocks noChangeArrowheads="1"/>
            </p:cNvSpPr>
            <p:nvPr/>
          </p:nvSpPr>
          <p:spPr bwMode="auto">
            <a:xfrm>
              <a:off x="685800" y="4427538"/>
              <a:ext cx="158750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8"/>
            <p:cNvSpPr>
              <a:spLocks/>
            </p:cNvSpPr>
            <p:nvPr/>
          </p:nvSpPr>
          <p:spPr bwMode="auto">
            <a:xfrm>
              <a:off x="679450" y="4251325"/>
              <a:ext cx="173038" cy="161925"/>
            </a:xfrm>
            <a:custGeom>
              <a:avLst/>
              <a:gdLst>
                <a:gd name="T0" fmla="*/ 31 w 46"/>
                <a:gd name="T1" fmla="*/ 43 h 43"/>
                <a:gd name="T2" fmla="*/ 44 w 46"/>
                <a:gd name="T3" fmla="*/ 5 h 43"/>
                <a:gd name="T4" fmla="*/ 46 w 46"/>
                <a:gd name="T5" fmla="*/ 1 h 43"/>
                <a:gd name="T6" fmla="*/ 43 w 46"/>
                <a:gd name="T7" fmla="*/ 0 h 43"/>
                <a:gd name="T8" fmla="*/ 43 w 46"/>
                <a:gd name="T9" fmla="*/ 0 h 43"/>
                <a:gd name="T10" fmla="*/ 38 w 46"/>
                <a:gd name="T11" fmla="*/ 4 h 43"/>
                <a:gd name="T12" fmla="*/ 36 w 46"/>
                <a:gd name="T13" fmla="*/ 6 h 43"/>
                <a:gd name="T14" fmla="*/ 34 w 46"/>
                <a:gd name="T15" fmla="*/ 4 h 43"/>
                <a:gd name="T16" fmla="*/ 30 w 46"/>
                <a:gd name="T17" fmla="*/ 0 h 43"/>
                <a:gd name="T18" fmla="*/ 25 w 46"/>
                <a:gd name="T19" fmla="*/ 4 h 43"/>
                <a:gd name="T20" fmla="*/ 23 w 46"/>
                <a:gd name="T21" fmla="*/ 6 h 43"/>
                <a:gd name="T22" fmla="*/ 21 w 46"/>
                <a:gd name="T23" fmla="*/ 4 h 43"/>
                <a:gd name="T24" fmla="*/ 16 w 46"/>
                <a:gd name="T25" fmla="*/ 0 h 43"/>
                <a:gd name="T26" fmla="*/ 11 w 46"/>
                <a:gd name="T27" fmla="*/ 4 h 43"/>
                <a:gd name="T28" fmla="*/ 10 w 46"/>
                <a:gd name="T29" fmla="*/ 6 h 43"/>
                <a:gd name="T30" fmla="*/ 8 w 46"/>
                <a:gd name="T31" fmla="*/ 4 h 43"/>
                <a:gd name="T32" fmla="*/ 3 w 46"/>
                <a:gd name="T33" fmla="*/ 0 h 43"/>
                <a:gd name="T34" fmla="*/ 2 w 46"/>
                <a:gd name="T35" fmla="*/ 0 h 43"/>
                <a:gd name="T36" fmla="*/ 0 w 46"/>
                <a:gd name="T37" fmla="*/ 1 h 43"/>
                <a:gd name="T38" fmla="*/ 1 w 46"/>
                <a:gd name="T39" fmla="*/ 5 h 43"/>
                <a:gd name="T40" fmla="*/ 16 w 46"/>
                <a:gd name="T41" fmla="*/ 43 h 43"/>
                <a:gd name="T42" fmla="*/ 19 w 46"/>
                <a:gd name="T43" fmla="*/ 43 h 43"/>
                <a:gd name="T44" fmla="*/ 5 w 46"/>
                <a:gd name="T45" fmla="*/ 7 h 43"/>
                <a:gd name="T46" fmla="*/ 10 w 46"/>
                <a:gd name="T47" fmla="*/ 10 h 43"/>
                <a:gd name="T48" fmla="*/ 14 w 46"/>
                <a:gd name="T49" fmla="*/ 6 h 43"/>
                <a:gd name="T50" fmla="*/ 16 w 46"/>
                <a:gd name="T51" fmla="*/ 3 h 43"/>
                <a:gd name="T52" fmla="*/ 18 w 46"/>
                <a:gd name="T53" fmla="*/ 6 h 43"/>
                <a:gd name="T54" fmla="*/ 23 w 46"/>
                <a:gd name="T55" fmla="*/ 10 h 43"/>
                <a:gd name="T56" fmla="*/ 28 w 46"/>
                <a:gd name="T57" fmla="*/ 6 h 43"/>
                <a:gd name="T58" fmla="*/ 30 w 46"/>
                <a:gd name="T59" fmla="*/ 3 h 43"/>
                <a:gd name="T60" fmla="*/ 31 w 46"/>
                <a:gd name="T61" fmla="*/ 6 h 43"/>
                <a:gd name="T62" fmla="*/ 36 w 46"/>
                <a:gd name="T63" fmla="*/ 10 h 43"/>
                <a:gd name="T64" fmla="*/ 40 w 46"/>
                <a:gd name="T65" fmla="*/ 7 h 43"/>
                <a:gd name="T66" fmla="*/ 27 w 46"/>
                <a:gd name="T67" fmla="*/ 43 h 43"/>
                <a:gd name="T68" fmla="*/ 31 w 46"/>
                <a:gd name="T6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6" h="43">
                  <a:moveTo>
                    <a:pt x="31" y="43"/>
                  </a:moveTo>
                  <a:cubicBezTo>
                    <a:pt x="44" y="5"/>
                    <a:pt x="44" y="5"/>
                    <a:pt x="44" y="5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5" y="1"/>
                    <a:pt x="44" y="0"/>
                    <a:pt x="43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0" y="0"/>
                    <a:pt x="39" y="2"/>
                    <a:pt x="38" y="4"/>
                  </a:cubicBezTo>
                  <a:cubicBezTo>
                    <a:pt x="37" y="6"/>
                    <a:pt x="37" y="6"/>
                    <a:pt x="36" y="6"/>
                  </a:cubicBezTo>
                  <a:cubicBezTo>
                    <a:pt x="36" y="6"/>
                    <a:pt x="35" y="6"/>
                    <a:pt x="34" y="4"/>
                  </a:cubicBezTo>
                  <a:cubicBezTo>
                    <a:pt x="33" y="2"/>
                    <a:pt x="32" y="0"/>
                    <a:pt x="30" y="0"/>
                  </a:cubicBezTo>
                  <a:cubicBezTo>
                    <a:pt x="27" y="0"/>
                    <a:pt x="26" y="2"/>
                    <a:pt x="25" y="4"/>
                  </a:cubicBezTo>
                  <a:cubicBezTo>
                    <a:pt x="24" y="6"/>
                    <a:pt x="23" y="6"/>
                    <a:pt x="23" y="6"/>
                  </a:cubicBezTo>
                  <a:cubicBezTo>
                    <a:pt x="22" y="6"/>
                    <a:pt x="22" y="6"/>
                    <a:pt x="21" y="4"/>
                  </a:cubicBezTo>
                  <a:cubicBezTo>
                    <a:pt x="20" y="2"/>
                    <a:pt x="19" y="0"/>
                    <a:pt x="16" y="0"/>
                  </a:cubicBezTo>
                  <a:cubicBezTo>
                    <a:pt x="14" y="0"/>
                    <a:pt x="12" y="2"/>
                    <a:pt x="11" y="4"/>
                  </a:cubicBezTo>
                  <a:cubicBezTo>
                    <a:pt x="11" y="6"/>
                    <a:pt x="10" y="6"/>
                    <a:pt x="10" y="6"/>
                  </a:cubicBezTo>
                  <a:cubicBezTo>
                    <a:pt x="9" y="6"/>
                    <a:pt x="8" y="6"/>
                    <a:pt x="8" y="4"/>
                  </a:cubicBezTo>
                  <a:cubicBezTo>
                    <a:pt x="7" y="2"/>
                    <a:pt x="5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6" y="8"/>
                    <a:pt x="7" y="10"/>
                    <a:pt x="10" y="10"/>
                  </a:cubicBezTo>
                  <a:cubicBezTo>
                    <a:pt x="12" y="10"/>
                    <a:pt x="13" y="7"/>
                    <a:pt x="14" y="6"/>
                  </a:cubicBezTo>
                  <a:cubicBezTo>
                    <a:pt x="15" y="4"/>
                    <a:pt x="16" y="3"/>
                    <a:pt x="16" y="3"/>
                  </a:cubicBezTo>
                  <a:cubicBezTo>
                    <a:pt x="17" y="3"/>
                    <a:pt x="17" y="4"/>
                    <a:pt x="18" y="6"/>
                  </a:cubicBezTo>
                  <a:cubicBezTo>
                    <a:pt x="19" y="7"/>
                    <a:pt x="20" y="10"/>
                    <a:pt x="23" y="10"/>
                  </a:cubicBezTo>
                  <a:cubicBezTo>
                    <a:pt x="26" y="10"/>
                    <a:pt x="27" y="7"/>
                    <a:pt x="28" y="6"/>
                  </a:cubicBezTo>
                  <a:cubicBezTo>
                    <a:pt x="28" y="4"/>
                    <a:pt x="29" y="3"/>
                    <a:pt x="30" y="3"/>
                  </a:cubicBezTo>
                  <a:cubicBezTo>
                    <a:pt x="30" y="3"/>
                    <a:pt x="31" y="4"/>
                    <a:pt x="31" y="6"/>
                  </a:cubicBezTo>
                  <a:cubicBezTo>
                    <a:pt x="32" y="7"/>
                    <a:pt x="34" y="10"/>
                    <a:pt x="36" y="10"/>
                  </a:cubicBezTo>
                  <a:cubicBezTo>
                    <a:pt x="38" y="10"/>
                    <a:pt x="40" y="8"/>
                    <a:pt x="40" y="7"/>
                  </a:cubicBezTo>
                  <a:cubicBezTo>
                    <a:pt x="27" y="43"/>
                    <a:pt x="27" y="43"/>
                    <a:pt x="27" y="43"/>
                  </a:cubicBezTo>
                  <a:lnTo>
                    <a:pt x="31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687080" y="3481332"/>
            <a:ext cx="504825" cy="531813"/>
            <a:chOff x="2513013" y="2098675"/>
            <a:chExt cx="504825" cy="531813"/>
          </a:xfrm>
          <a:solidFill>
            <a:schemeClr val="accent2"/>
          </a:solidFill>
        </p:grpSpPr>
        <p:sp>
          <p:nvSpPr>
            <p:cNvPr id="22" name="Freeform 9"/>
            <p:cNvSpPr>
              <a:spLocks noEditPoints="1"/>
            </p:cNvSpPr>
            <p:nvPr/>
          </p:nvSpPr>
          <p:spPr bwMode="auto">
            <a:xfrm>
              <a:off x="2513013" y="2287588"/>
              <a:ext cx="342900" cy="342900"/>
            </a:xfrm>
            <a:custGeom>
              <a:avLst/>
              <a:gdLst>
                <a:gd name="T0" fmla="*/ 76 w 91"/>
                <a:gd name="T1" fmla="*/ 63 h 91"/>
                <a:gd name="T2" fmla="*/ 79 w 91"/>
                <a:gd name="T3" fmla="*/ 56 h 91"/>
                <a:gd name="T4" fmla="*/ 91 w 91"/>
                <a:gd name="T5" fmla="*/ 52 h 91"/>
                <a:gd name="T6" fmla="*/ 91 w 91"/>
                <a:gd name="T7" fmla="*/ 46 h 91"/>
                <a:gd name="T8" fmla="*/ 91 w 91"/>
                <a:gd name="T9" fmla="*/ 40 h 91"/>
                <a:gd name="T10" fmla="*/ 79 w 91"/>
                <a:gd name="T11" fmla="*/ 36 h 91"/>
                <a:gd name="T12" fmla="*/ 76 w 91"/>
                <a:gd name="T13" fmla="*/ 29 h 91"/>
                <a:gd name="T14" fmla="*/ 82 w 91"/>
                <a:gd name="T15" fmla="*/ 18 h 91"/>
                <a:gd name="T16" fmla="*/ 73 w 91"/>
                <a:gd name="T17" fmla="*/ 10 h 91"/>
                <a:gd name="T18" fmla="*/ 63 w 91"/>
                <a:gd name="T19" fmla="*/ 15 h 91"/>
                <a:gd name="T20" fmla="*/ 55 w 91"/>
                <a:gd name="T21" fmla="*/ 12 h 91"/>
                <a:gd name="T22" fmla="*/ 51 w 91"/>
                <a:gd name="T23" fmla="*/ 1 h 91"/>
                <a:gd name="T24" fmla="*/ 45 w 91"/>
                <a:gd name="T25" fmla="*/ 0 h 91"/>
                <a:gd name="T26" fmla="*/ 40 w 91"/>
                <a:gd name="T27" fmla="*/ 1 h 91"/>
                <a:gd name="T28" fmla="*/ 36 w 91"/>
                <a:gd name="T29" fmla="*/ 12 h 91"/>
                <a:gd name="T30" fmla="*/ 28 w 91"/>
                <a:gd name="T31" fmla="*/ 15 h 91"/>
                <a:gd name="T32" fmla="*/ 18 w 91"/>
                <a:gd name="T33" fmla="*/ 10 h 91"/>
                <a:gd name="T34" fmla="*/ 9 w 91"/>
                <a:gd name="T35" fmla="*/ 18 h 91"/>
                <a:gd name="T36" fmla="*/ 14 w 91"/>
                <a:gd name="T37" fmla="*/ 29 h 91"/>
                <a:gd name="T38" fmla="*/ 11 w 91"/>
                <a:gd name="T39" fmla="*/ 36 h 91"/>
                <a:gd name="T40" fmla="*/ 0 w 91"/>
                <a:gd name="T41" fmla="*/ 40 h 91"/>
                <a:gd name="T42" fmla="*/ 0 w 91"/>
                <a:gd name="T43" fmla="*/ 46 h 91"/>
                <a:gd name="T44" fmla="*/ 0 w 91"/>
                <a:gd name="T45" fmla="*/ 52 h 91"/>
                <a:gd name="T46" fmla="*/ 11 w 91"/>
                <a:gd name="T47" fmla="*/ 56 h 91"/>
                <a:gd name="T48" fmla="*/ 14 w 91"/>
                <a:gd name="T49" fmla="*/ 63 h 91"/>
                <a:gd name="T50" fmla="*/ 9 w 91"/>
                <a:gd name="T51" fmla="*/ 74 h 91"/>
                <a:gd name="T52" fmla="*/ 18 w 91"/>
                <a:gd name="T53" fmla="*/ 82 h 91"/>
                <a:gd name="T54" fmla="*/ 28 w 91"/>
                <a:gd name="T55" fmla="*/ 77 h 91"/>
                <a:gd name="T56" fmla="*/ 36 w 91"/>
                <a:gd name="T57" fmla="*/ 80 h 91"/>
                <a:gd name="T58" fmla="*/ 40 w 91"/>
                <a:gd name="T59" fmla="*/ 91 h 91"/>
                <a:gd name="T60" fmla="*/ 45 w 91"/>
                <a:gd name="T61" fmla="*/ 91 h 91"/>
                <a:gd name="T62" fmla="*/ 51 w 91"/>
                <a:gd name="T63" fmla="*/ 91 h 91"/>
                <a:gd name="T64" fmla="*/ 55 w 91"/>
                <a:gd name="T65" fmla="*/ 80 h 91"/>
                <a:gd name="T66" fmla="*/ 63 w 91"/>
                <a:gd name="T67" fmla="*/ 77 h 91"/>
                <a:gd name="T68" fmla="*/ 73 w 91"/>
                <a:gd name="T69" fmla="*/ 82 h 91"/>
                <a:gd name="T70" fmla="*/ 82 w 91"/>
                <a:gd name="T71" fmla="*/ 74 h 91"/>
                <a:gd name="T72" fmla="*/ 76 w 91"/>
                <a:gd name="T73" fmla="*/ 63 h 91"/>
                <a:gd name="T74" fmla="*/ 45 w 91"/>
                <a:gd name="T75" fmla="*/ 62 h 91"/>
                <a:gd name="T76" fmla="*/ 29 w 91"/>
                <a:gd name="T77" fmla="*/ 46 h 91"/>
                <a:gd name="T78" fmla="*/ 45 w 91"/>
                <a:gd name="T79" fmla="*/ 30 h 91"/>
                <a:gd name="T80" fmla="*/ 61 w 91"/>
                <a:gd name="T81" fmla="*/ 46 h 91"/>
                <a:gd name="T82" fmla="*/ 45 w 91"/>
                <a:gd name="T83" fmla="*/ 6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1" h="91">
                  <a:moveTo>
                    <a:pt x="76" y="63"/>
                  </a:moveTo>
                  <a:cubicBezTo>
                    <a:pt x="78" y="61"/>
                    <a:pt x="79" y="58"/>
                    <a:pt x="79" y="56"/>
                  </a:cubicBezTo>
                  <a:cubicBezTo>
                    <a:pt x="91" y="52"/>
                    <a:pt x="91" y="52"/>
                    <a:pt x="91" y="52"/>
                  </a:cubicBezTo>
                  <a:cubicBezTo>
                    <a:pt x="91" y="50"/>
                    <a:pt x="91" y="48"/>
                    <a:pt x="91" y="46"/>
                  </a:cubicBezTo>
                  <a:cubicBezTo>
                    <a:pt x="91" y="44"/>
                    <a:pt x="91" y="42"/>
                    <a:pt x="91" y="40"/>
                  </a:cubicBezTo>
                  <a:cubicBezTo>
                    <a:pt x="79" y="36"/>
                    <a:pt x="79" y="36"/>
                    <a:pt x="79" y="36"/>
                  </a:cubicBezTo>
                  <a:cubicBezTo>
                    <a:pt x="79" y="33"/>
                    <a:pt x="78" y="31"/>
                    <a:pt x="76" y="29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79" y="15"/>
                    <a:pt x="76" y="12"/>
                    <a:pt x="73" y="10"/>
                  </a:cubicBezTo>
                  <a:cubicBezTo>
                    <a:pt x="63" y="15"/>
                    <a:pt x="63" y="15"/>
                    <a:pt x="63" y="15"/>
                  </a:cubicBezTo>
                  <a:cubicBezTo>
                    <a:pt x="60" y="14"/>
                    <a:pt x="58" y="13"/>
                    <a:pt x="55" y="12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9" y="0"/>
                    <a:pt x="47" y="0"/>
                    <a:pt x="45" y="0"/>
                  </a:cubicBezTo>
                  <a:cubicBezTo>
                    <a:pt x="43" y="0"/>
                    <a:pt x="42" y="0"/>
                    <a:pt x="40" y="1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3" y="13"/>
                    <a:pt x="31" y="14"/>
                    <a:pt x="28" y="15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4" y="12"/>
                    <a:pt x="12" y="15"/>
                    <a:pt x="9" y="18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3" y="31"/>
                    <a:pt x="12" y="33"/>
                    <a:pt x="11" y="36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2"/>
                    <a:pt x="0" y="44"/>
                    <a:pt x="0" y="46"/>
                  </a:cubicBezTo>
                  <a:cubicBezTo>
                    <a:pt x="0" y="48"/>
                    <a:pt x="0" y="50"/>
                    <a:pt x="0" y="52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2" y="58"/>
                    <a:pt x="13" y="61"/>
                    <a:pt x="14" y="63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12" y="77"/>
                    <a:pt x="14" y="79"/>
                    <a:pt x="18" y="82"/>
                  </a:cubicBezTo>
                  <a:cubicBezTo>
                    <a:pt x="28" y="77"/>
                    <a:pt x="28" y="77"/>
                    <a:pt x="28" y="77"/>
                  </a:cubicBezTo>
                  <a:cubicBezTo>
                    <a:pt x="31" y="78"/>
                    <a:pt x="33" y="79"/>
                    <a:pt x="36" y="80"/>
                  </a:cubicBezTo>
                  <a:cubicBezTo>
                    <a:pt x="40" y="91"/>
                    <a:pt x="40" y="91"/>
                    <a:pt x="40" y="91"/>
                  </a:cubicBezTo>
                  <a:cubicBezTo>
                    <a:pt x="42" y="91"/>
                    <a:pt x="43" y="91"/>
                    <a:pt x="45" y="91"/>
                  </a:cubicBezTo>
                  <a:cubicBezTo>
                    <a:pt x="47" y="91"/>
                    <a:pt x="49" y="91"/>
                    <a:pt x="51" y="91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8" y="79"/>
                    <a:pt x="60" y="78"/>
                    <a:pt x="63" y="77"/>
                  </a:cubicBezTo>
                  <a:cubicBezTo>
                    <a:pt x="73" y="82"/>
                    <a:pt x="73" y="82"/>
                    <a:pt x="73" y="82"/>
                  </a:cubicBezTo>
                  <a:cubicBezTo>
                    <a:pt x="76" y="79"/>
                    <a:pt x="79" y="77"/>
                    <a:pt x="82" y="74"/>
                  </a:cubicBezTo>
                  <a:lnTo>
                    <a:pt x="76" y="63"/>
                  </a:lnTo>
                  <a:close/>
                  <a:moveTo>
                    <a:pt x="45" y="62"/>
                  </a:moveTo>
                  <a:cubicBezTo>
                    <a:pt x="37" y="62"/>
                    <a:pt x="29" y="55"/>
                    <a:pt x="29" y="46"/>
                  </a:cubicBezTo>
                  <a:cubicBezTo>
                    <a:pt x="29" y="37"/>
                    <a:pt x="37" y="30"/>
                    <a:pt x="45" y="30"/>
                  </a:cubicBezTo>
                  <a:cubicBezTo>
                    <a:pt x="54" y="30"/>
                    <a:pt x="61" y="37"/>
                    <a:pt x="61" y="46"/>
                  </a:cubicBezTo>
                  <a:cubicBezTo>
                    <a:pt x="61" y="55"/>
                    <a:pt x="54" y="62"/>
                    <a:pt x="45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10"/>
            <p:cNvSpPr>
              <a:spLocks noEditPoints="1"/>
            </p:cNvSpPr>
            <p:nvPr/>
          </p:nvSpPr>
          <p:spPr bwMode="auto">
            <a:xfrm>
              <a:off x="2674938" y="2098675"/>
              <a:ext cx="225425" cy="227013"/>
            </a:xfrm>
            <a:custGeom>
              <a:avLst/>
              <a:gdLst>
                <a:gd name="T0" fmla="*/ 3 w 60"/>
                <a:gd name="T1" fmla="*/ 45 h 60"/>
                <a:gd name="T2" fmla="*/ 11 w 60"/>
                <a:gd name="T3" fmla="*/ 45 h 60"/>
                <a:gd name="T4" fmla="*/ 15 w 60"/>
                <a:gd name="T5" fmla="*/ 49 h 60"/>
                <a:gd name="T6" fmla="*/ 14 w 60"/>
                <a:gd name="T7" fmla="*/ 57 h 60"/>
                <a:gd name="T8" fmla="*/ 18 w 60"/>
                <a:gd name="T9" fmla="*/ 59 h 60"/>
                <a:gd name="T10" fmla="*/ 22 w 60"/>
                <a:gd name="T11" fmla="*/ 60 h 60"/>
                <a:gd name="T12" fmla="*/ 27 w 60"/>
                <a:gd name="T13" fmla="*/ 54 h 60"/>
                <a:gd name="T14" fmla="*/ 33 w 60"/>
                <a:gd name="T15" fmla="*/ 54 h 60"/>
                <a:gd name="T16" fmla="*/ 38 w 60"/>
                <a:gd name="T17" fmla="*/ 60 h 60"/>
                <a:gd name="T18" fmla="*/ 45 w 60"/>
                <a:gd name="T19" fmla="*/ 57 h 60"/>
                <a:gd name="T20" fmla="*/ 45 w 60"/>
                <a:gd name="T21" fmla="*/ 49 h 60"/>
                <a:gd name="T22" fmla="*/ 49 w 60"/>
                <a:gd name="T23" fmla="*/ 45 h 60"/>
                <a:gd name="T24" fmla="*/ 57 w 60"/>
                <a:gd name="T25" fmla="*/ 46 h 60"/>
                <a:gd name="T26" fmla="*/ 59 w 60"/>
                <a:gd name="T27" fmla="*/ 42 h 60"/>
                <a:gd name="T28" fmla="*/ 60 w 60"/>
                <a:gd name="T29" fmla="*/ 39 h 60"/>
                <a:gd name="T30" fmla="*/ 54 w 60"/>
                <a:gd name="T31" fmla="*/ 33 h 60"/>
                <a:gd name="T32" fmla="*/ 54 w 60"/>
                <a:gd name="T33" fmla="*/ 28 h 60"/>
                <a:gd name="T34" fmla="*/ 60 w 60"/>
                <a:gd name="T35" fmla="*/ 22 h 60"/>
                <a:gd name="T36" fmla="*/ 57 w 60"/>
                <a:gd name="T37" fmla="*/ 15 h 60"/>
                <a:gd name="T38" fmla="*/ 49 w 60"/>
                <a:gd name="T39" fmla="*/ 15 h 60"/>
                <a:gd name="T40" fmla="*/ 46 w 60"/>
                <a:gd name="T41" fmla="*/ 12 h 60"/>
                <a:gd name="T42" fmla="*/ 46 w 60"/>
                <a:gd name="T43" fmla="*/ 4 h 60"/>
                <a:gd name="T44" fmla="*/ 43 w 60"/>
                <a:gd name="T45" fmla="*/ 2 h 60"/>
                <a:gd name="T46" fmla="*/ 39 w 60"/>
                <a:gd name="T47" fmla="*/ 0 h 60"/>
                <a:gd name="T48" fmla="*/ 33 w 60"/>
                <a:gd name="T49" fmla="*/ 6 h 60"/>
                <a:gd name="T50" fmla="*/ 28 w 60"/>
                <a:gd name="T51" fmla="*/ 6 h 60"/>
                <a:gd name="T52" fmla="*/ 23 w 60"/>
                <a:gd name="T53" fmla="*/ 0 h 60"/>
                <a:gd name="T54" fmla="*/ 15 w 60"/>
                <a:gd name="T55" fmla="*/ 3 h 60"/>
                <a:gd name="T56" fmla="*/ 16 w 60"/>
                <a:gd name="T57" fmla="*/ 11 h 60"/>
                <a:gd name="T58" fmla="*/ 12 w 60"/>
                <a:gd name="T59" fmla="*/ 15 h 60"/>
                <a:gd name="T60" fmla="*/ 4 w 60"/>
                <a:gd name="T61" fmla="*/ 14 h 60"/>
                <a:gd name="T62" fmla="*/ 2 w 60"/>
                <a:gd name="T63" fmla="*/ 18 h 60"/>
                <a:gd name="T64" fmla="*/ 1 w 60"/>
                <a:gd name="T65" fmla="*/ 22 h 60"/>
                <a:gd name="T66" fmla="*/ 6 w 60"/>
                <a:gd name="T67" fmla="*/ 27 h 60"/>
                <a:gd name="T68" fmla="*/ 6 w 60"/>
                <a:gd name="T69" fmla="*/ 32 h 60"/>
                <a:gd name="T70" fmla="*/ 0 w 60"/>
                <a:gd name="T71" fmla="*/ 38 h 60"/>
                <a:gd name="T72" fmla="*/ 3 w 60"/>
                <a:gd name="T73" fmla="*/ 45 h 60"/>
                <a:gd name="T74" fmla="*/ 20 w 60"/>
                <a:gd name="T75" fmla="*/ 26 h 60"/>
                <a:gd name="T76" fmla="*/ 35 w 60"/>
                <a:gd name="T77" fmla="*/ 20 h 60"/>
                <a:gd name="T78" fmla="*/ 40 w 60"/>
                <a:gd name="T79" fmla="*/ 34 h 60"/>
                <a:gd name="T80" fmla="*/ 26 w 60"/>
                <a:gd name="T81" fmla="*/ 40 h 60"/>
                <a:gd name="T82" fmla="*/ 20 w 60"/>
                <a:gd name="T83" fmla="*/ 2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0" h="60">
                  <a:moveTo>
                    <a:pt x="3" y="45"/>
                  </a:moveTo>
                  <a:cubicBezTo>
                    <a:pt x="11" y="45"/>
                    <a:pt x="11" y="45"/>
                    <a:pt x="11" y="45"/>
                  </a:cubicBezTo>
                  <a:cubicBezTo>
                    <a:pt x="12" y="46"/>
                    <a:pt x="14" y="47"/>
                    <a:pt x="15" y="49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6" y="57"/>
                    <a:pt x="17" y="58"/>
                    <a:pt x="18" y="59"/>
                  </a:cubicBezTo>
                  <a:cubicBezTo>
                    <a:pt x="19" y="59"/>
                    <a:pt x="20" y="59"/>
                    <a:pt x="22" y="60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9" y="54"/>
                    <a:pt x="31" y="54"/>
                    <a:pt x="33" y="54"/>
                  </a:cubicBezTo>
                  <a:cubicBezTo>
                    <a:pt x="38" y="60"/>
                    <a:pt x="38" y="60"/>
                    <a:pt x="38" y="60"/>
                  </a:cubicBezTo>
                  <a:cubicBezTo>
                    <a:pt x="40" y="59"/>
                    <a:pt x="43" y="58"/>
                    <a:pt x="45" y="57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6" y="48"/>
                    <a:pt x="48" y="47"/>
                    <a:pt x="49" y="45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58" y="45"/>
                    <a:pt x="58" y="44"/>
                    <a:pt x="59" y="42"/>
                  </a:cubicBezTo>
                  <a:cubicBezTo>
                    <a:pt x="59" y="41"/>
                    <a:pt x="60" y="40"/>
                    <a:pt x="60" y="39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4" y="31"/>
                    <a:pt x="54" y="30"/>
                    <a:pt x="54" y="28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0" y="20"/>
                    <a:pt x="59" y="17"/>
                    <a:pt x="57" y="15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48" y="14"/>
                    <a:pt x="47" y="13"/>
                    <a:pt x="46" y="12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5" y="3"/>
                    <a:pt x="44" y="2"/>
                    <a:pt x="43" y="2"/>
                  </a:cubicBezTo>
                  <a:cubicBezTo>
                    <a:pt x="41" y="1"/>
                    <a:pt x="40" y="1"/>
                    <a:pt x="39" y="0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2" y="6"/>
                    <a:pt x="30" y="6"/>
                    <a:pt x="28" y="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0" y="1"/>
                    <a:pt x="18" y="2"/>
                    <a:pt x="15" y="3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4" y="12"/>
                    <a:pt x="13" y="13"/>
                    <a:pt x="12" y="15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3" y="15"/>
                    <a:pt x="2" y="17"/>
                    <a:pt x="2" y="18"/>
                  </a:cubicBezTo>
                  <a:cubicBezTo>
                    <a:pt x="1" y="19"/>
                    <a:pt x="1" y="20"/>
                    <a:pt x="1" y="22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9"/>
                    <a:pt x="6" y="31"/>
                    <a:pt x="6" y="32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1" y="40"/>
                    <a:pt x="2" y="43"/>
                    <a:pt x="3" y="45"/>
                  </a:cubicBezTo>
                  <a:close/>
                  <a:moveTo>
                    <a:pt x="20" y="26"/>
                  </a:moveTo>
                  <a:cubicBezTo>
                    <a:pt x="23" y="20"/>
                    <a:pt x="29" y="18"/>
                    <a:pt x="35" y="20"/>
                  </a:cubicBezTo>
                  <a:cubicBezTo>
                    <a:pt x="40" y="23"/>
                    <a:pt x="43" y="29"/>
                    <a:pt x="40" y="34"/>
                  </a:cubicBezTo>
                  <a:cubicBezTo>
                    <a:pt x="38" y="40"/>
                    <a:pt x="31" y="42"/>
                    <a:pt x="26" y="40"/>
                  </a:cubicBezTo>
                  <a:cubicBezTo>
                    <a:pt x="21" y="38"/>
                    <a:pt x="18" y="31"/>
                    <a:pt x="2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11"/>
            <p:cNvSpPr>
              <a:spLocks noEditPoints="1"/>
            </p:cNvSpPr>
            <p:nvPr/>
          </p:nvSpPr>
          <p:spPr bwMode="auto">
            <a:xfrm>
              <a:off x="2833688" y="2257425"/>
              <a:ext cx="184150" cy="184150"/>
            </a:xfrm>
            <a:custGeom>
              <a:avLst/>
              <a:gdLst>
                <a:gd name="T0" fmla="*/ 43 w 49"/>
                <a:gd name="T1" fmla="*/ 29 h 49"/>
                <a:gd name="T2" fmla="*/ 49 w 49"/>
                <a:gd name="T3" fmla="*/ 27 h 49"/>
                <a:gd name="T4" fmla="*/ 49 w 49"/>
                <a:gd name="T5" fmla="*/ 24 h 49"/>
                <a:gd name="T6" fmla="*/ 48 w 49"/>
                <a:gd name="T7" fmla="*/ 21 h 49"/>
                <a:gd name="T8" fmla="*/ 42 w 49"/>
                <a:gd name="T9" fmla="*/ 19 h 49"/>
                <a:gd name="T10" fmla="*/ 41 w 49"/>
                <a:gd name="T11" fmla="*/ 15 h 49"/>
                <a:gd name="T12" fmla="*/ 43 w 49"/>
                <a:gd name="T13" fmla="*/ 9 h 49"/>
                <a:gd name="T14" fmla="*/ 39 w 49"/>
                <a:gd name="T15" fmla="*/ 5 h 49"/>
                <a:gd name="T16" fmla="*/ 33 w 49"/>
                <a:gd name="T17" fmla="*/ 8 h 49"/>
                <a:gd name="T18" fmla="*/ 29 w 49"/>
                <a:gd name="T19" fmla="*/ 6 h 49"/>
                <a:gd name="T20" fmla="*/ 27 w 49"/>
                <a:gd name="T21" fmla="*/ 1 h 49"/>
                <a:gd name="T22" fmla="*/ 24 w 49"/>
                <a:gd name="T23" fmla="*/ 0 h 49"/>
                <a:gd name="T24" fmla="*/ 21 w 49"/>
                <a:gd name="T25" fmla="*/ 1 h 49"/>
                <a:gd name="T26" fmla="*/ 19 w 49"/>
                <a:gd name="T27" fmla="*/ 7 h 49"/>
                <a:gd name="T28" fmla="*/ 15 w 49"/>
                <a:gd name="T29" fmla="*/ 8 h 49"/>
                <a:gd name="T30" fmla="*/ 9 w 49"/>
                <a:gd name="T31" fmla="*/ 6 h 49"/>
                <a:gd name="T32" fmla="*/ 5 w 49"/>
                <a:gd name="T33" fmla="*/ 10 h 49"/>
                <a:gd name="T34" fmla="*/ 8 w 49"/>
                <a:gd name="T35" fmla="*/ 16 h 49"/>
                <a:gd name="T36" fmla="*/ 6 w 49"/>
                <a:gd name="T37" fmla="*/ 20 h 49"/>
                <a:gd name="T38" fmla="*/ 0 w 49"/>
                <a:gd name="T39" fmla="*/ 22 h 49"/>
                <a:gd name="T40" fmla="*/ 0 w 49"/>
                <a:gd name="T41" fmla="*/ 25 h 49"/>
                <a:gd name="T42" fmla="*/ 1 w 49"/>
                <a:gd name="T43" fmla="*/ 28 h 49"/>
                <a:gd name="T44" fmla="*/ 7 w 49"/>
                <a:gd name="T45" fmla="*/ 30 h 49"/>
                <a:gd name="T46" fmla="*/ 8 w 49"/>
                <a:gd name="T47" fmla="*/ 34 h 49"/>
                <a:gd name="T48" fmla="*/ 6 w 49"/>
                <a:gd name="T49" fmla="*/ 40 h 49"/>
                <a:gd name="T50" fmla="*/ 10 w 49"/>
                <a:gd name="T51" fmla="*/ 44 h 49"/>
                <a:gd name="T52" fmla="*/ 16 w 49"/>
                <a:gd name="T53" fmla="*/ 41 h 49"/>
                <a:gd name="T54" fmla="*/ 20 w 49"/>
                <a:gd name="T55" fmla="*/ 43 h 49"/>
                <a:gd name="T56" fmla="*/ 22 w 49"/>
                <a:gd name="T57" fmla="*/ 49 h 49"/>
                <a:gd name="T58" fmla="*/ 25 w 49"/>
                <a:gd name="T59" fmla="*/ 49 h 49"/>
                <a:gd name="T60" fmla="*/ 28 w 49"/>
                <a:gd name="T61" fmla="*/ 48 h 49"/>
                <a:gd name="T62" fmla="*/ 30 w 49"/>
                <a:gd name="T63" fmla="*/ 42 h 49"/>
                <a:gd name="T64" fmla="*/ 34 w 49"/>
                <a:gd name="T65" fmla="*/ 41 h 49"/>
                <a:gd name="T66" fmla="*/ 40 w 49"/>
                <a:gd name="T67" fmla="*/ 43 h 49"/>
                <a:gd name="T68" fmla="*/ 44 w 49"/>
                <a:gd name="T69" fmla="*/ 39 h 49"/>
                <a:gd name="T70" fmla="*/ 41 w 49"/>
                <a:gd name="T71" fmla="*/ 33 h 49"/>
                <a:gd name="T72" fmla="*/ 43 w 49"/>
                <a:gd name="T73" fmla="*/ 29 h 49"/>
                <a:gd name="T74" fmla="*/ 25 w 49"/>
                <a:gd name="T75" fmla="*/ 33 h 49"/>
                <a:gd name="T76" fmla="*/ 16 w 49"/>
                <a:gd name="T77" fmla="*/ 25 h 49"/>
                <a:gd name="T78" fmla="*/ 24 w 49"/>
                <a:gd name="T79" fmla="*/ 16 h 49"/>
                <a:gd name="T80" fmla="*/ 33 w 49"/>
                <a:gd name="T81" fmla="*/ 24 h 49"/>
                <a:gd name="T82" fmla="*/ 25 w 49"/>
                <a:gd name="T83" fmla="*/ 3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9" h="49">
                  <a:moveTo>
                    <a:pt x="43" y="29"/>
                  </a:moveTo>
                  <a:cubicBezTo>
                    <a:pt x="49" y="27"/>
                    <a:pt x="49" y="27"/>
                    <a:pt x="49" y="27"/>
                  </a:cubicBezTo>
                  <a:cubicBezTo>
                    <a:pt x="49" y="26"/>
                    <a:pt x="49" y="25"/>
                    <a:pt x="49" y="24"/>
                  </a:cubicBezTo>
                  <a:cubicBezTo>
                    <a:pt x="49" y="23"/>
                    <a:pt x="49" y="22"/>
                    <a:pt x="48" y="21"/>
                  </a:cubicBezTo>
                  <a:cubicBezTo>
                    <a:pt x="42" y="19"/>
                    <a:pt x="42" y="19"/>
                    <a:pt x="42" y="19"/>
                  </a:cubicBezTo>
                  <a:cubicBezTo>
                    <a:pt x="42" y="18"/>
                    <a:pt x="41" y="16"/>
                    <a:pt x="41" y="15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42" y="8"/>
                    <a:pt x="40" y="6"/>
                    <a:pt x="39" y="5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0"/>
                    <a:pt x="25" y="0"/>
                    <a:pt x="24" y="0"/>
                  </a:cubicBezTo>
                  <a:cubicBezTo>
                    <a:pt x="23" y="0"/>
                    <a:pt x="22" y="1"/>
                    <a:pt x="21" y="1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8" y="7"/>
                    <a:pt x="16" y="8"/>
                    <a:pt x="15" y="8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8" y="7"/>
                    <a:pt x="6" y="9"/>
                    <a:pt x="5" y="10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7" y="17"/>
                    <a:pt x="7" y="18"/>
                    <a:pt x="6" y="2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0" y="27"/>
                    <a:pt x="1" y="28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1"/>
                    <a:pt x="8" y="33"/>
                    <a:pt x="8" y="34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7" y="41"/>
                    <a:pt x="8" y="43"/>
                    <a:pt x="10" y="44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7" y="42"/>
                    <a:pt x="18" y="42"/>
                    <a:pt x="20" y="43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3" y="49"/>
                    <a:pt x="24" y="49"/>
                    <a:pt x="25" y="49"/>
                  </a:cubicBezTo>
                  <a:cubicBezTo>
                    <a:pt x="26" y="49"/>
                    <a:pt x="27" y="49"/>
                    <a:pt x="28" y="48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31" y="42"/>
                    <a:pt x="33" y="41"/>
                    <a:pt x="34" y="41"/>
                  </a:cubicBezTo>
                  <a:cubicBezTo>
                    <a:pt x="40" y="43"/>
                    <a:pt x="40" y="43"/>
                    <a:pt x="40" y="43"/>
                  </a:cubicBezTo>
                  <a:cubicBezTo>
                    <a:pt x="41" y="42"/>
                    <a:pt x="43" y="41"/>
                    <a:pt x="44" y="39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2" y="32"/>
                    <a:pt x="42" y="31"/>
                    <a:pt x="43" y="29"/>
                  </a:cubicBezTo>
                  <a:close/>
                  <a:moveTo>
                    <a:pt x="25" y="33"/>
                  </a:moveTo>
                  <a:cubicBezTo>
                    <a:pt x="20" y="33"/>
                    <a:pt x="16" y="29"/>
                    <a:pt x="16" y="25"/>
                  </a:cubicBezTo>
                  <a:cubicBezTo>
                    <a:pt x="16" y="20"/>
                    <a:pt x="20" y="16"/>
                    <a:pt x="24" y="16"/>
                  </a:cubicBezTo>
                  <a:cubicBezTo>
                    <a:pt x="29" y="16"/>
                    <a:pt x="33" y="20"/>
                    <a:pt x="33" y="24"/>
                  </a:cubicBezTo>
                  <a:cubicBezTo>
                    <a:pt x="33" y="29"/>
                    <a:pt x="29" y="33"/>
                    <a:pt x="25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052077" y="5293197"/>
            <a:ext cx="619126" cy="482600"/>
            <a:chOff x="6094412" y="4918075"/>
            <a:chExt cx="619126" cy="482600"/>
          </a:xfrm>
          <a:solidFill>
            <a:schemeClr val="accent4"/>
          </a:solidFill>
        </p:grpSpPr>
        <p:sp>
          <p:nvSpPr>
            <p:cNvPr id="26" name="Freeform 15"/>
            <p:cNvSpPr>
              <a:spLocks/>
            </p:cNvSpPr>
            <p:nvPr/>
          </p:nvSpPr>
          <p:spPr bwMode="auto">
            <a:xfrm>
              <a:off x="6443663" y="4918075"/>
              <a:ext cx="269875" cy="285750"/>
            </a:xfrm>
            <a:custGeom>
              <a:avLst/>
              <a:gdLst>
                <a:gd name="T0" fmla="*/ 95 w 123"/>
                <a:gd name="T1" fmla="*/ 78 h 130"/>
                <a:gd name="T2" fmla="*/ 84 w 123"/>
                <a:gd name="T3" fmla="*/ 46 h 130"/>
                <a:gd name="T4" fmla="*/ 62 w 123"/>
                <a:gd name="T5" fmla="*/ 19 h 130"/>
                <a:gd name="T6" fmla="*/ 32 w 123"/>
                <a:gd name="T7" fmla="*/ 4 h 130"/>
                <a:gd name="T8" fmla="*/ 0 w 123"/>
                <a:gd name="T9" fmla="*/ 1 h 130"/>
                <a:gd name="T10" fmla="*/ 0 w 123"/>
                <a:gd name="T11" fmla="*/ 2 h 130"/>
                <a:gd name="T12" fmla="*/ 29 w 123"/>
                <a:gd name="T13" fmla="*/ 11 h 130"/>
                <a:gd name="T14" fmla="*/ 50 w 123"/>
                <a:gd name="T15" fmla="*/ 30 h 130"/>
                <a:gd name="T16" fmla="*/ 62 w 123"/>
                <a:gd name="T17" fmla="*/ 55 h 130"/>
                <a:gd name="T18" fmla="*/ 64 w 123"/>
                <a:gd name="T19" fmla="*/ 78 h 130"/>
                <a:gd name="T20" fmla="*/ 36 w 123"/>
                <a:gd name="T21" fmla="*/ 78 h 130"/>
                <a:gd name="T22" fmla="*/ 57 w 123"/>
                <a:gd name="T23" fmla="*/ 104 h 130"/>
                <a:gd name="T24" fmla="*/ 79 w 123"/>
                <a:gd name="T25" fmla="*/ 130 h 130"/>
                <a:gd name="T26" fmla="*/ 101 w 123"/>
                <a:gd name="T27" fmla="*/ 104 h 130"/>
                <a:gd name="T28" fmla="*/ 123 w 123"/>
                <a:gd name="T29" fmla="*/ 78 h 130"/>
                <a:gd name="T30" fmla="*/ 95 w 123"/>
                <a:gd name="T31" fmla="*/ 78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0">
                  <a:moveTo>
                    <a:pt x="95" y="78"/>
                  </a:moveTo>
                  <a:cubicBezTo>
                    <a:pt x="93" y="67"/>
                    <a:pt x="90" y="56"/>
                    <a:pt x="84" y="46"/>
                  </a:cubicBezTo>
                  <a:cubicBezTo>
                    <a:pt x="78" y="35"/>
                    <a:pt x="71" y="26"/>
                    <a:pt x="62" y="19"/>
                  </a:cubicBezTo>
                  <a:cubicBezTo>
                    <a:pt x="53" y="12"/>
                    <a:pt x="42" y="7"/>
                    <a:pt x="32" y="4"/>
                  </a:cubicBezTo>
                  <a:cubicBezTo>
                    <a:pt x="21" y="1"/>
                    <a:pt x="10" y="0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0" y="3"/>
                    <a:pt x="20" y="6"/>
                    <a:pt x="29" y="11"/>
                  </a:cubicBezTo>
                  <a:cubicBezTo>
                    <a:pt x="37" y="16"/>
                    <a:pt x="45" y="23"/>
                    <a:pt x="50" y="30"/>
                  </a:cubicBezTo>
                  <a:cubicBezTo>
                    <a:pt x="56" y="38"/>
                    <a:pt x="60" y="46"/>
                    <a:pt x="62" y="55"/>
                  </a:cubicBezTo>
                  <a:cubicBezTo>
                    <a:pt x="64" y="63"/>
                    <a:pt x="65" y="71"/>
                    <a:pt x="64" y="78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57" y="104"/>
                    <a:pt x="57" y="104"/>
                    <a:pt x="57" y="104"/>
                  </a:cubicBezTo>
                  <a:cubicBezTo>
                    <a:pt x="79" y="130"/>
                    <a:pt x="79" y="130"/>
                    <a:pt x="79" y="130"/>
                  </a:cubicBezTo>
                  <a:cubicBezTo>
                    <a:pt x="101" y="104"/>
                    <a:pt x="101" y="104"/>
                    <a:pt x="101" y="104"/>
                  </a:cubicBezTo>
                  <a:cubicBezTo>
                    <a:pt x="123" y="78"/>
                    <a:pt x="123" y="78"/>
                    <a:pt x="123" y="78"/>
                  </a:cubicBezTo>
                  <a:lnTo>
                    <a:pt x="95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16"/>
            <p:cNvSpPr>
              <a:spLocks/>
            </p:cNvSpPr>
            <p:nvPr/>
          </p:nvSpPr>
          <p:spPr bwMode="auto">
            <a:xfrm>
              <a:off x="6094412" y="5114925"/>
              <a:ext cx="268288" cy="285750"/>
            </a:xfrm>
            <a:custGeom>
              <a:avLst/>
              <a:gdLst>
                <a:gd name="T0" fmla="*/ 72 w 123"/>
                <a:gd name="T1" fmla="*/ 100 h 130"/>
                <a:gd name="T2" fmla="*/ 60 w 123"/>
                <a:gd name="T3" fmla="*/ 75 h 130"/>
                <a:gd name="T4" fmla="*/ 59 w 123"/>
                <a:gd name="T5" fmla="*/ 52 h 130"/>
                <a:gd name="T6" fmla="*/ 87 w 123"/>
                <a:gd name="T7" fmla="*/ 52 h 130"/>
                <a:gd name="T8" fmla="*/ 65 w 123"/>
                <a:gd name="T9" fmla="*/ 26 h 130"/>
                <a:gd name="T10" fmla="*/ 43 w 123"/>
                <a:gd name="T11" fmla="*/ 0 h 130"/>
                <a:gd name="T12" fmla="*/ 22 w 123"/>
                <a:gd name="T13" fmla="*/ 26 h 130"/>
                <a:gd name="T14" fmla="*/ 0 w 123"/>
                <a:gd name="T15" fmla="*/ 52 h 130"/>
                <a:gd name="T16" fmla="*/ 28 w 123"/>
                <a:gd name="T17" fmla="*/ 52 h 130"/>
                <a:gd name="T18" fmla="*/ 39 w 123"/>
                <a:gd name="T19" fmla="*/ 84 h 130"/>
                <a:gd name="T20" fmla="*/ 61 w 123"/>
                <a:gd name="T21" fmla="*/ 111 h 130"/>
                <a:gd name="T22" fmla="*/ 91 w 123"/>
                <a:gd name="T23" fmla="*/ 126 h 130"/>
                <a:gd name="T24" fmla="*/ 123 w 123"/>
                <a:gd name="T25" fmla="*/ 129 h 130"/>
                <a:gd name="T26" fmla="*/ 123 w 123"/>
                <a:gd name="T27" fmla="*/ 128 h 130"/>
                <a:gd name="T28" fmla="*/ 94 w 123"/>
                <a:gd name="T29" fmla="*/ 119 h 130"/>
                <a:gd name="T30" fmla="*/ 72 w 123"/>
                <a:gd name="T31" fmla="*/ 10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0">
                  <a:moveTo>
                    <a:pt x="72" y="100"/>
                  </a:moveTo>
                  <a:cubicBezTo>
                    <a:pt x="67" y="92"/>
                    <a:pt x="63" y="84"/>
                    <a:pt x="60" y="75"/>
                  </a:cubicBezTo>
                  <a:cubicBezTo>
                    <a:pt x="58" y="67"/>
                    <a:pt x="58" y="59"/>
                    <a:pt x="59" y="52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30" y="63"/>
                    <a:pt x="33" y="74"/>
                    <a:pt x="39" y="84"/>
                  </a:cubicBezTo>
                  <a:cubicBezTo>
                    <a:pt x="44" y="94"/>
                    <a:pt x="52" y="104"/>
                    <a:pt x="61" y="111"/>
                  </a:cubicBezTo>
                  <a:cubicBezTo>
                    <a:pt x="70" y="118"/>
                    <a:pt x="80" y="123"/>
                    <a:pt x="91" y="126"/>
                  </a:cubicBezTo>
                  <a:cubicBezTo>
                    <a:pt x="102" y="129"/>
                    <a:pt x="113" y="130"/>
                    <a:pt x="123" y="129"/>
                  </a:cubicBezTo>
                  <a:cubicBezTo>
                    <a:pt x="123" y="128"/>
                    <a:pt x="123" y="128"/>
                    <a:pt x="123" y="128"/>
                  </a:cubicBezTo>
                  <a:cubicBezTo>
                    <a:pt x="113" y="127"/>
                    <a:pt x="103" y="124"/>
                    <a:pt x="94" y="119"/>
                  </a:cubicBezTo>
                  <a:cubicBezTo>
                    <a:pt x="85" y="114"/>
                    <a:pt x="78" y="107"/>
                    <a:pt x="72" y="10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17"/>
            <p:cNvSpPr>
              <a:spLocks/>
            </p:cNvSpPr>
            <p:nvPr/>
          </p:nvSpPr>
          <p:spPr bwMode="auto">
            <a:xfrm>
              <a:off x="6305550" y="4970463"/>
              <a:ext cx="204788" cy="377825"/>
            </a:xfrm>
            <a:custGeom>
              <a:avLst/>
              <a:gdLst>
                <a:gd name="T0" fmla="*/ 59 w 93"/>
                <a:gd name="T1" fmla="*/ 71 h 171"/>
                <a:gd name="T2" fmla="*/ 33 w 93"/>
                <a:gd name="T3" fmla="*/ 54 h 171"/>
                <a:gd name="T4" fmla="*/ 51 w 93"/>
                <a:gd name="T5" fmla="*/ 42 h 171"/>
                <a:gd name="T6" fmla="*/ 81 w 93"/>
                <a:gd name="T7" fmla="*/ 49 h 171"/>
                <a:gd name="T8" fmla="*/ 88 w 93"/>
                <a:gd name="T9" fmla="*/ 25 h 171"/>
                <a:gd name="T10" fmla="*/ 57 w 93"/>
                <a:gd name="T11" fmla="*/ 18 h 171"/>
                <a:gd name="T12" fmla="*/ 57 w 93"/>
                <a:gd name="T13" fmla="*/ 0 h 171"/>
                <a:gd name="T14" fmla="*/ 37 w 93"/>
                <a:gd name="T15" fmla="*/ 0 h 171"/>
                <a:gd name="T16" fmla="*/ 37 w 93"/>
                <a:gd name="T17" fmla="*/ 20 h 171"/>
                <a:gd name="T18" fmla="*/ 1 w 93"/>
                <a:gd name="T19" fmla="*/ 57 h 171"/>
                <a:gd name="T20" fmla="*/ 39 w 93"/>
                <a:gd name="T21" fmla="*/ 96 h 171"/>
                <a:gd name="T22" fmla="*/ 61 w 93"/>
                <a:gd name="T23" fmla="*/ 114 h 171"/>
                <a:gd name="T24" fmla="*/ 41 w 93"/>
                <a:gd name="T25" fmla="*/ 127 h 171"/>
                <a:gd name="T26" fmla="*/ 6 w 93"/>
                <a:gd name="T27" fmla="*/ 118 h 171"/>
                <a:gd name="T28" fmla="*/ 0 w 93"/>
                <a:gd name="T29" fmla="*/ 142 h 171"/>
                <a:gd name="T30" fmla="*/ 35 w 93"/>
                <a:gd name="T31" fmla="*/ 151 h 171"/>
                <a:gd name="T32" fmla="*/ 35 w 93"/>
                <a:gd name="T33" fmla="*/ 171 h 171"/>
                <a:gd name="T34" fmla="*/ 56 w 93"/>
                <a:gd name="T35" fmla="*/ 171 h 171"/>
                <a:gd name="T36" fmla="*/ 56 w 93"/>
                <a:gd name="T37" fmla="*/ 149 h 171"/>
                <a:gd name="T38" fmla="*/ 93 w 93"/>
                <a:gd name="T39" fmla="*/ 111 h 171"/>
                <a:gd name="T40" fmla="*/ 59 w 93"/>
                <a:gd name="T41" fmla="*/ 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3" h="171">
                  <a:moveTo>
                    <a:pt x="59" y="71"/>
                  </a:moveTo>
                  <a:cubicBezTo>
                    <a:pt x="41" y="65"/>
                    <a:pt x="33" y="60"/>
                    <a:pt x="33" y="54"/>
                  </a:cubicBezTo>
                  <a:cubicBezTo>
                    <a:pt x="33" y="48"/>
                    <a:pt x="38" y="42"/>
                    <a:pt x="51" y="42"/>
                  </a:cubicBezTo>
                  <a:cubicBezTo>
                    <a:pt x="66" y="42"/>
                    <a:pt x="76" y="47"/>
                    <a:pt x="81" y="49"/>
                  </a:cubicBezTo>
                  <a:cubicBezTo>
                    <a:pt x="88" y="25"/>
                    <a:pt x="88" y="25"/>
                    <a:pt x="88" y="25"/>
                  </a:cubicBezTo>
                  <a:cubicBezTo>
                    <a:pt x="80" y="22"/>
                    <a:pt x="71" y="19"/>
                    <a:pt x="57" y="18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14" y="24"/>
                    <a:pt x="1" y="39"/>
                    <a:pt x="1" y="57"/>
                  </a:cubicBezTo>
                  <a:cubicBezTo>
                    <a:pt x="1" y="78"/>
                    <a:pt x="16" y="88"/>
                    <a:pt x="39" y="96"/>
                  </a:cubicBezTo>
                  <a:cubicBezTo>
                    <a:pt x="55" y="101"/>
                    <a:pt x="61" y="106"/>
                    <a:pt x="61" y="114"/>
                  </a:cubicBezTo>
                  <a:cubicBezTo>
                    <a:pt x="61" y="122"/>
                    <a:pt x="53" y="127"/>
                    <a:pt x="41" y="127"/>
                  </a:cubicBezTo>
                  <a:cubicBezTo>
                    <a:pt x="27" y="127"/>
                    <a:pt x="15" y="122"/>
                    <a:pt x="6" y="118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8" y="146"/>
                    <a:pt x="21" y="150"/>
                    <a:pt x="35" y="151"/>
                  </a:cubicBezTo>
                  <a:cubicBezTo>
                    <a:pt x="35" y="171"/>
                    <a:pt x="35" y="171"/>
                    <a:pt x="35" y="171"/>
                  </a:cubicBezTo>
                  <a:cubicBezTo>
                    <a:pt x="56" y="171"/>
                    <a:pt x="56" y="171"/>
                    <a:pt x="56" y="171"/>
                  </a:cubicBezTo>
                  <a:cubicBezTo>
                    <a:pt x="56" y="149"/>
                    <a:pt x="56" y="149"/>
                    <a:pt x="56" y="149"/>
                  </a:cubicBezTo>
                  <a:cubicBezTo>
                    <a:pt x="80" y="145"/>
                    <a:pt x="93" y="129"/>
                    <a:pt x="93" y="111"/>
                  </a:cubicBezTo>
                  <a:cubicBezTo>
                    <a:pt x="93" y="92"/>
                    <a:pt x="83" y="80"/>
                    <a:pt x="59" y="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219700" y="4046482"/>
            <a:ext cx="368300" cy="366542"/>
            <a:chOff x="7886700" y="4848225"/>
            <a:chExt cx="665163" cy="661988"/>
          </a:xfrm>
          <a:solidFill>
            <a:schemeClr val="accent3"/>
          </a:solidFill>
        </p:grpSpPr>
        <p:sp>
          <p:nvSpPr>
            <p:cNvPr id="30" name="Freeform 21"/>
            <p:cNvSpPr>
              <a:spLocks/>
            </p:cNvSpPr>
            <p:nvPr/>
          </p:nvSpPr>
          <p:spPr bwMode="auto">
            <a:xfrm>
              <a:off x="7886700" y="5243513"/>
              <a:ext cx="266700" cy="266700"/>
            </a:xfrm>
            <a:custGeom>
              <a:avLst/>
              <a:gdLst>
                <a:gd name="T0" fmla="*/ 168 w 168"/>
                <a:gd name="T1" fmla="*/ 86 h 168"/>
                <a:gd name="T2" fmla="*/ 0 w 168"/>
                <a:gd name="T3" fmla="*/ 168 h 168"/>
                <a:gd name="T4" fmla="*/ 82 w 168"/>
                <a:gd name="T5" fmla="*/ 0 h 168"/>
                <a:gd name="T6" fmla="*/ 168 w 168"/>
                <a:gd name="T7" fmla="*/ 8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8" h="168">
                  <a:moveTo>
                    <a:pt x="168" y="86"/>
                  </a:moveTo>
                  <a:lnTo>
                    <a:pt x="0" y="168"/>
                  </a:lnTo>
                  <a:lnTo>
                    <a:pt x="82" y="0"/>
                  </a:lnTo>
                  <a:lnTo>
                    <a:pt x="168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22"/>
            <p:cNvSpPr>
              <a:spLocks/>
            </p:cNvSpPr>
            <p:nvPr/>
          </p:nvSpPr>
          <p:spPr bwMode="auto">
            <a:xfrm>
              <a:off x="8355013" y="4848225"/>
              <a:ext cx="196850" cy="193675"/>
            </a:xfrm>
            <a:custGeom>
              <a:avLst/>
              <a:gdLst>
                <a:gd name="T0" fmla="*/ 43 w 62"/>
                <a:gd name="T1" fmla="*/ 61 h 61"/>
                <a:gd name="T2" fmla="*/ 0 w 62"/>
                <a:gd name="T3" fmla="*/ 18 h 61"/>
                <a:gd name="T4" fmla="*/ 14 w 62"/>
                <a:gd name="T5" fmla="*/ 5 h 61"/>
                <a:gd name="T6" fmla="*/ 33 w 62"/>
                <a:gd name="T7" fmla="*/ 5 h 61"/>
                <a:gd name="T8" fmla="*/ 56 w 62"/>
                <a:gd name="T9" fmla="*/ 28 h 61"/>
                <a:gd name="T10" fmla="*/ 56 w 62"/>
                <a:gd name="T11" fmla="*/ 48 h 61"/>
                <a:gd name="T12" fmla="*/ 43 w 62"/>
                <a:gd name="T1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61">
                  <a:moveTo>
                    <a:pt x="43" y="61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9" y="0"/>
                    <a:pt x="27" y="0"/>
                    <a:pt x="33" y="5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2" y="34"/>
                    <a:pt x="62" y="42"/>
                    <a:pt x="56" y="48"/>
                  </a:cubicBezTo>
                  <a:lnTo>
                    <a:pt x="43" y="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23"/>
            <p:cNvSpPr>
              <a:spLocks/>
            </p:cNvSpPr>
            <p:nvPr/>
          </p:nvSpPr>
          <p:spPr bwMode="auto">
            <a:xfrm>
              <a:off x="8039100" y="4937125"/>
              <a:ext cx="420688" cy="423863"/>
            </a:xfrm>
            <a:custGeom>
              <a:avLst/>
              <a:gdLst>
                <a:gd name="T0" fmla="*/ 65 w 133"/>
                <a:gd name="T1" fmla="*/ 91 h 134"/>
                <a:gd name="T2" fmla="*/ 65 w 133"/>
                <a:gd name="T3" fmla="*/ 80 h 134"/>
                <a:gd name="T4" fmla="*/ 117 w 133"/>
                <a:gd name="T5" fmla="*/ 28 h 134"/>
                <a:gd name="T6" fmla="*/ 89 w 133"/>
                <a:gd name="T7" fmla="*/ 0 h 134"/>
                <a:gd name="T8" fmla="*/ 0 w 133"/>
                <a:gd name="T9" fmla="*/ 90 h 134"/>
                <a:gd name="T10" fmla="*/ 43 w 133"/>
                <a:gd name="T11" fmla="*/ 134 h 134"/>
                <a:gd name="T12" fmla="*/ 133 w 133"/>
                <a:gd name="T13" fmla="*/ 44 h 134"/>
                <a:gd name="T14" fmla="*/ 128 w 133"/>
                <a:gd name="T15" fmla="*/ 39 h 134"/>
                <a:gd name="T16" fmla="*/ 75 w 133"/>
                <a:gd name="T17" fmla="*/ 91 h 134"/>
                <a:gd name="T18" fmla="*/ 65 w 133"/>
                <a:gd name="T19" fmla="*/ 91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3" h="134">
                  <a:moveTo>
                    <a:pt x="65" y="91"/>
                  </a:moveTo>
                  <a:cubicBezTo>
                    <a:pt x="62" y="88"/>
                    <a:pt x="62" y="83"/>
                    <a:pt x="65" y="80"/>
                  </a:cubicBezTo>
                  <a:cubicBezTo>
                    <a:pt x="117" y="28"/>
                    <a:pt x="117" y="28"/>
                    <a:pt x="117" y="28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43" y="134"/>
                    <a:pt x="43" y="134"/>
                    <a:pt x="43" y="134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28" y="39"/>
                    <a:pt x="128" y="39"/>
                    <a:pt x="128" y="39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3" y="94"/>
                    <a:pt x="68" y="94"/>
                    <a:pt x="65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05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sz="105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8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76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2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8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29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0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1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2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3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2" decel="8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2" decel="8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2" decel="8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2" decel="8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8" decel="8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8" decel="8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8" decel="8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3" presetID="2" presetClass="entr" presetSubtype="8" decel="8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 animBg="1"/>
          <p:bldP spid="4" grpId="1" animBg="1"/>
          <p:bldP spid="5" grpId="0" animBg="1"/>
          <p:bldP spid="5" grpId="1" animBg="1"/>
          <p:bldP spid="6" grpId="0" animBg="1"/>
          <p:bldP spid="6" grpId="1" animBg="1"/>
          <p:bldP spid="7" grpId="0" animBg="1"/>
          <p:bldP spid="7" grpId="1" animBg="1"/>
          <p:bldP spid="8" grpId="0"/>
          <p:bldP spid="9" grpId="0"/>
          <p:bldP spid="10" grpId="0"/>
          <p:bldP spid="11" grpId="0"/>
          <p:bldP spid="12" grpId="0"/>
          <p:bldP spid="13" grpId="0"/>
          <p:bldP spid="14" grpId="0"/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76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2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8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29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0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1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2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3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2" decel="8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2" decel="8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2" decel="8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2" decel="8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8" decel="8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8" decel="8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8" decel="8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3" presetID="2" presetClass="entr" presetSubtype="8" decel="8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 animBg="1"/>
          <p:bldP spid="4" grpId="1" animBg="1"/>
          <p:bldP spid="5" grpId="0" animBg="1"/>
          <p:bldP spid="5" grpId="1" animBg="1"/>
          <p:bldP spid="6" grpId="0" animBg="1"/>
          <p:bldP spid="6" grpId="1" animBg="1"/>
          <p:bldP spid="7" grpId="0" animBg="1"/>
          <p:bldP spid="7" grpId="1" animBg="1"/>
          <p:bldP spid="8" grpId="0"/>
          <p:bldP spid="9" grpId="0"/>
          <p:bldP spid="10" grpId="0"/>
          <p:bldP spid="11" grpId="0"/>
          <p:bldP spid="12" grpId="0"/>
          <p:bldP spid="13" grpId="0"/>
          <p:bldP spid="14" grpId="0"/>
          <p:bldP spid="15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Gear</a:t>
            </a:r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Diagram</a:t>
            </a:r>
          </a:p>
        </p:txBody>
      </p:sp>
      <p:grpSp>
        <p:nvGrpSpPr>
          <p:cNvPr id="3" name="Group 2"/>
          <p:cNvGrpSpPr/>
          <p:nvPr/>
        </p:nvGrpSpPr>
        <p:grpSpPr>
          <a:xfrm rot="20441731">
            <a:off x="3557444" y="2410210"/>
            <a:ext cx="1761086" cy="1762357"/>
            <a:chOff x="1455738" y="2371724"/>
            <a:chExt cx="2198689" cy="2200274"/>
          </a:xfrm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4" name="Freeform 3"/>
            <p:cNvSpPr>
              <a:spLocks/>
            </p:cNvSpPr>
            <p:nvPr/>
          </p:nvSpPr>
          <p:spPr bwMode="auto">
            <a:xfrm>
              <a:off x="2035175" y="2967038"/>
              <a:ext cx="1071563" cy="1009650"/>
            </a:xfrm>
            <a:custGeom>
              <a:avLst/>
              <a:gdLst>
                <a:gd name="T0" fmla="*/ 277 w 570"/>
                <a:gd name="T1" fmla="*/ 0 h 536"/>
                <a:gd name="T2" fmla="*/ 217 w 570"/>
                <a:gd name="T3" fmla="*/ 7 h 536"/>
                <a:gd name="T4" fmla="*/ 50 w 570"/>
                <a:gd name="T5" fmla="*/ 126 h 536"/>
                <a:gd name="T6" fmla="*/ 16 w 570"/>
                <a:gd name="T7" fmla="*/ 328 h 536"/>
                <a:gd name="T8" fmla="*/ 276 w 570"/>
                <a:gd name="T9" fmla="*/ 536 h 536"/>
                <a:gd name="T10" fmla="*/ 336 w 570"/>
                <a:gd name="T11" fmla="*/ 529 h 536"/>
                <a:gd name="T12" fmla="*/ 538 w 570"/>
                <a:gd name="T13" fmla="*/ 208 h 536"/>
                <a:gd name="T14" fmla="*/ 277 w 570"/>
                <a:gd name="T15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0" h="536">
                  <a:moveTo>
                    <a:pt x="277" y="0"/>
                  </a:moveTo>
                  <a:cubicBezTo>
                    <a:pt x="257" y="0"/>
                    <a:pt x="237" y="3"/>
                    <a:pt x="217" y="7"/>
                  </a:cubicBezTo>
                  <a:cubicBezTo>
                    <a:pt x="147" y="23"/>
                    <a:pt x="88" y="65"/>
                    <a:pt x="50" y="126"/>
                  </a:cubicBezTo>
                  <a:cubicBezTo>
                    <a:pt x="12" y="186"/>
                    <a:pt x="0" y="258"/>
                    <a:pt x="16" y="328"/>
                  </a:cubicBezTo>
                  <a:cubicBezTo>
                    <a:pt x="44" y="450"/>
                    <a:pt x="151" y="536"/>
                    <a:pt x="276" y="536"/>
                  </a:cubicBezTo>
                  <a:cubicBezTo>
                    <a:pt x="296" y="536"/>
                    <a:pt x="316" y="533"/>
                    <a:pt x="336" y="529"/>
                  </a:cubicBezTo>
                  <a:cubicBezTo>
                    <a:pt x="480" y="496"/>
                    <a:pt x="570" y="352"/>
                    <a:pt x="538" y="208"/>
                  </a:cubicBezTo>
                  <a:cubicBezTo>
                    <a:pt x="510" y="86"/>
                    <a:pt x="402" y="0"/>
                    <a:pt x="2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Freeform 4"/>
            <p:cNvSpPr>
              <a:spLocks noEditPoints="1"/>
            </p:cNvSpPr>
            <p:nvPr/>
          </p:nvSpPr>
          <p:spPr bwMode="auto">
            <a:xfrm>
              <a:off x="1455738" y="2371725"/>
              <a:ext cx="2198688" cy="2200275"/>
            </a:xfrm>
            <a:custGeom>
              <a:avLst/>
              <a:gdLst>
                <a:gd name="T0" fmla="*/ 1055 w 1169"/>
                <a:gd name="T1" fmla="*/ 596 h 1170"/>
                <a:gd name="T2" fmla="*/ 1169 w 1169"/>
                <a:gd name="T3" fmla="*/ 551 h 1170"/>
                <a:gd name="T4" fmla="*/ 1156 w 1169"/>
                <a:gd name="T5" fmla="*/ 455 h 1170"/>
                <a:gd name="T6" fmla="*/ 1153 w 1169"/>
                <a:gd name="T7" fmla="*/ 446 h 1170"/>
                <a:gd name="T8" fmla="*/ 1031 w 1169"/>
                <a:gd name="T9" fmla="*/ 436 h 1170"/>
                <a:gd name="T10" fmla="*/ 998 w 1169"/>
                <a:gd name="T11" fmla="*/ 359 h 1170"/>
                <a:gd name="T12" fmla="*/ 1074 w 1169"/>
                <a:gd name="T13" fmla="*/ 263 h 1170"/>
                <a:gd name="T14" fmla="*/ 1008 w 1169"/>
                <a:gd name="T15" fmla="*/ 180 h 1170"/>
                <a:gd name="T16" fmla="*/ 897 w 1169"/>
                <a:gd name="T17" fmla="*/ 233 h 1170"/>
                <a:gd name="T18" fmla="*/ 829 w 1169"/>
                <a:gd name="T19" fmla="*/ 183 h 1170"/>
                <a:gd name="T20" fmla="*/ 847 w 1169"/>
                <a:gd name="T21" fmla="*/ 62 h 1170"/>
                <a:gd name="T22" fmla="*/ 749 w 1169"/>
                <a:gd name="T23" fmla="*/ 23 h 1170"/>
                <a:gd name="T24" fmla="*/ 679 w 1169"/>
                <a:gd name="T25" fmla="*/ 124 h 1170"/>
                <a:gd name="T26" fmla="*/ 596 w 1169"/>
                <a:gd name="T27" fmla="*/ 114 h 1170"/>
                <a:gd name="T28" fmla="*/ 550 w 1169"/>
                <a:gd name="T29" fmla="*/ 0 h 1170"/>
                <a:gd name="T30" fmla="*/ 454 w 1169"/>
                <a:gd name="T31" fmla="*/ 14 h 1170"/>
                <a:gd name="T32" fmla="*/ 446 w 1169"/>
                <a:gd name="T33" fmla="*/ 16 h 1170"/>
                <a:gd name="T34" fmla="*/ 436 w 1169"/>
                <a:gd name="T35" fmla="*/ 139 h 1170"/>
                <a:gd name="T36" fmla="*/ 359 w 1169"/>
                <a:gd name="T37" fmla="*/ 172 h 1170"/>
                <a:gd name="T38" fmla="*/ 262 w 1169"/>
                <a:gd name="T39" fmla="*/ 96 h 1170"/>
                <a:gd name="T40" fmla="*/ 180 w 1169"/>
                <a:gd name="T41" fmla="*/ 162 h 1170"/>
                <a:gd name="T42" fmla="*/ 232 w 1169"/>
                <a:gd name="T43" fmla="*/ 273 h 1170"/>
                <a:gd name="T44" fmla="*/ 183 w 1169"/>
                <a:gd name="T45" fmla="*/ 340 h 1170"/>
                <a:gd name="T46" fmla="*/ 61 w 1169"/>
                <a:gd name="T47" fmla="*/ 323 h 1170"/>
                <a:gd name="T48" fmla="*/ 22 w 1169"/>
                <a:gd name="T49" fmla="*/ 421 h 1170"/>
                <a:gd name="T50" fmla="*/ 123 w 1169"/>
                <a:gd name="T51" fmla="*/ 491 h 1170"/>
                <a:gd name="T52" fmla="*/ 114 w 1169"/>
                <a:gd name="T53" fmla="*/ 574 h 1170"/>
                <a:gd name="T54" fmla="*/ 0 w 1169"/>
                <a:gd name="T55" fmla="*/ 619 h 1170"/>
                <a:gd name="T56" fmla="*/ 14 w 1169"/>
                <a:gd name="T57" fmla="*/ 716 h 1170"/>
                <a:gd name="T58" fmla="*/ 16 w 1169"/>
                <a:gd name="T59" fmla="*/ 724 h 1170"/>
                <a:gd name="T60" fmla="*/ 138 w 1169"/>
                <a:gd name="T61" fmla="*/ 734 h 1170"/>
                <a:gd name="T62" fmla="*/ 171 w 1169"/>
                <a:gd name="T63" fmla="*/ 811 h 1170"/>
                <a:gd name="T64" fmla="*/ 95 w 1169"/>
                <a:gd name="T65" fmla="*/ 907 h 1170"/>
                <a:gd name="T66" fmla="*/ 161 w 1169"/>
                <a:gd name="T67" fmla="*/ 990 h 1170"/>
                <a:gd name="T68" fmla="*/ 272 w 1169"/>
                <a:gd name="T69" fmla="*/ 937 h 1170"/>
                <a:gd name="T70" fmla="*/ 340 w 1169"/>
                <a:gd name="T71" fmla="*/ 987 h 1170"/>
                <a:gd name="T72" fmla="*/ 322 w 1169"/>
                <a:gd name="T73" fmla="*/ 1109 h 1170"/>
                <a:gd name="T74" fmla="*/ 420 w 1169"/>
                <a:gd name="T75" fmla="*/ 1147 h 1170"/>
                <a:gd name="T76" fmla="*/ 490 w 1169"/>
                <a:gd name="T77" fmla="*/ 1046 h 1170"/>
                <a:gd name="T78" fmla="*/ 574 w 1169"/>
                <a:gd name="T79" fmla="*/ 1056 h 1170"/>
                <a:gd name="T80" fmla="*/ 619 w 1169"/>
                <a:gd name="T81" fmla="*/ 1170 h 1170"/>
                <a:gd name="T82" fmla="*/ 715 w 1169"/>
                <a:gd name="T83" fmla="*/ 1156 h 1170"/>
                <a:gd name="T84" fmla="*/ 723 w 1169"/>
                <a:gd name="T85" fmla="*/ 1154 h 1170"/>
                <a:gd name="T86" fmla="*/ 733 w 1169"/>
                <a:gd name="T87" fmla="*/ 1032 h 1170"/>
                <a:gd name="T88" fmla="*/ 810 w 1169"/>
                <a:gd name="T89" fmla="*/ 998 h 1170"/>
                <a:gd name="T90" fmla="*/ 907 w 1169"/>
                <a:gd name="T91" fmla="*/ 1074 h 1170"/>
                <a:gd name="T92" fmla="*/ 989 w 1169"/>
                <a:gd name="T93" fmla="*/ 1008 h 1170"/>
                <a:gd name="T94" fmla="*/ 937 w 1169"/>
                <a:gd name="T95" fmla="*/ 897 h 1170"/>
                <a:gd name="T96" fmla="*/ 987 w 1169"/>
                <a:gd name="T97" fmla="*/ 830 h 1170"/>
                <a:gd name="T98" fmla="*/ 1108 w 1169"/>
                <a:gd name="T99" fmla="*/ 848 h 1170"/>
                <a:gd name="T100" fmla="*/ 1147 w 1169"/>
                <a:gd name="T101" fmla="*/ 749 h 1170"/>
                <a:gd name="T102" fmla="*/ 1046 w 1169"/>
                <a:gd name="T103" fmla="*/ 679 h 1170"/>
                <a:gd name="T104" fmla="*/ 1055 w 1169"/>
                <a:gd name="T105" fmla="*/ 596 h 1170"/>
                <a:gd name="T106" fmla="*/ 657 w 1169"/>
                <a:gd name="T107" fmla="*/ 901 h 1170"/>
                <a:gd name="T108" fmla="*/ 584 w 1169"/>
                <a:gd name="T109" fmla="*/ 909 h 1170"/>
                <a:gd name="T110" fmla="*/ 384 w 1169"/>
                <a:gd name="T111" fmla="*/ 839 h 1170"/>
                <a:gd name="T112" fmla="*/ 269 w 1169"/>
                <a:gd name="T113" fmla="*/ 657 h 1170"/>
                <a:gd name="T114" fmla="*/ 310 w 1169"/>
                <a:gd name="T115" fmla="*/ 413 h 1170"/>
                <a:gd name="T116" fmla="*/ 512 w 1169"/>
                <a:gd name="T117" fmla="*/ 270 h 1170"/>
                <a:gd name="T118" fmla="*/ 585 w 1169"/>
                <a:gd name="T119" fmla="*/ 261 h 1170"/>
                <a:gd name="T120" fmla="*/ 785 w 1169"/>
                <a:gd name="T121" fmla="*/ 331 h 1170"/>
                <a:gd name="T122" fmla="*/ 900 w 1169"/>
                <a:gd name="T123" fmla="*/ 513 h 1170"/>
                <a:gd name="T124" fmla="*/ 657 w 1169"/>
                <a:gd name="T125" fmla="*/ 90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69" h="1170">
                  <a:moveTo>
                    <a:pt x="1055" y="596"/>
                  </a:moveTo>
                  <a:cubicBezTo>
                    <a:pt x="1101" y="580"/>
                    <a:pt x="1140" y="564"/>
                    <a:pt x="1169" y="551"/>
                  </a:cubicBezTo>
                  <a:cubicBezTo>
                    <a:pt x="1167" y="519"/>
                    <a:pt x="1163" y="487"/>
                    <a:pt x="1156" y="455"/>
                  </a:cubicBezTo>
                  <a:cubicBezTo>
                    <a:pt x="1155" y="452"/>
                    <a:pt x="1154" y="449"/>
                    <a:pt x="1153" y="446"/>
                  </a:cubicBezTo>
                  <a:cubicBezTo>
                    <a:pt x="1121" y="442"/>
                    <a:pt x="1080" y="438"/>
                    <a:pt x="1031" y="436"/>
                  </a:cubicBezTo>
                  <a:cubicBezTo>
                    <a:pt x="1022" y="409"/>
                    <a:pt x="1011" y="384"/>
                    <a:pt x="998" y="359"/>
                  </a:cubicBezTo>
                  <a:cubicBezTo>
                    <a:pt x="1030" y="322"/>
                    <a:pt x="1055" y="290"/>
                    <a:pt x="1074" y="263"/>
                  </a:cubicBezTo>
                  <a:cubicBezTo>
                    <a:pt x="1054" y="233"/>
                    <a:pt x="1032" y="206"/>
                    <a:pt x="1008" y="180"/>
                  </a:cubicBezTo>
                  <a:cubicBezTo>
                    <a:pt x="977" y="193"/>
                    <a:pt x="940" y="210"/>
                    <a:pt x="897" y="233"/>
                  </a:cubicBezTo>
                  <a:cubicBezTo>
                    <a:pt x="876" y="214"/>
                    <a:pt x="853" y="198"/>
                    <a:pt x="829" y="183"/>
                  </a:cubicBezTo>
                  <a:cubicBezTo>
                    <a:pt x="838" y="135"/>
                    <a:pt x="844" y="94"/>
                    <a:pt x="847" y="62"/>
                  </a:cubicBezTo>
                  <a:cubicBezTo>
                    <a:pt x="816" y="46"/>
                    <a:pt x="783" y="33"/>
                    <a:pt x="749" y="23"/>
                  </a:cubicBezTo>
                  <a:cubicBezTo>
                    <a:pt x="729" y="49"/>
                    <a:pt x="705" y="82"/>
                    <a:pt x="679" y="124"/>
                  </a:cubicBezTo>
                  <a:cubicBezTo>
                    <a:pt x="652" y="118"/>
                    <a:pt x="624" y="115"/>
                    <a:pt x="596" y="114"/>
                  </a:cubicBezTo>
                  <a:cubicBezTo>
                    <a:pt x="579" y="68"/>
                    <a:pt x="564" y="30"/>
                    <a:pt x="550" y="0"/>
                  </a:cubicBezTo>
                  <a:cubicBezTo>
                    <a:pt x="518" y="2"/>
                    <a:pt x="486" y="7"/>
                    <a:pt x="454" y="14"/>
                  </a:cubicBezTo>
                  <a:cubicBezTo>
                    <a:pt x="451" y="15"/>
                    <a:pt x="449" y="15"/>
                    <a:pt x="446" y="16"/>
                  </a:cubicBezTo>
                  <a:cubicBezTo>
                    <a:pt x="441" y="49"/>
                    <a:pt x="438" y="89"/>
                    <a:pt x="436" y="139"/>
                  </a:cubicBezTo>
                  <a:cubicBezTo>
                    <a:pt x="409" y="147"/>
                    <a:pt x="383" y="159"/>
                    <a:pt x="359" y="172"/>
                  </a:cubicBezTo>
                  <a:cubicBezTo>
                    <a:pt x="321" y="140"/>
                    <a:pt x="289" y="115"/>
                    <a:pt x="262" y="96"/>
                  </a:cubicBezTo>
                  <a:cubicBezTo>
                    <a:pt x="233" y="115"/>
                    <a:pt x="205" y="137"/>
                    <a:pt x="180" y="162"/>
                  </a:cubicBezTo>
                  <a:cubicBezTo>
                    <a:pt x="192" y="192"/>
                    <a:pt x="210" y="229"/>
                    <a:pt x="232" y="273"/>
                  </a:cubicBezTo>
                  <a:cubicBezTo>
                    <a:pt x="214" y="294"/>
                    <a:pt x="197" y="316"/>
                    <a:pt x="183" y="340"/>
                  </a:cubicBezTo>
                  <a:cubicBezTo>
                    <a:pt x="134" y="331"/>
                    <a:pt x="94" y="325"/>
                    <a:pt x="61" y="323"/>
                  </a:cubicBezTo>
                  <a:cubicBezTo>
                    <a:pt x="45" y="354"/>
                    <a:pt x="32" y="387"/>
                    <a:pt x="22" y="421"/>
                  </a:cubicBezTo>
                  <a:cubicBezTo>
                    <a:pt x="48" y="441"/>
                    <a:pt x="82" y="464"/>
                    <a:pt x="123" y="491"/>
                  </a:cubicBezTo>
                  <a:cubicBezTo>
                    <a:pt x="118" y="518"/>
                    <a:pt x="115" y="546"/>
                    <a:pt x="114" y="574"/>
                  </a:cubicBezTo>
                  <a:cubicBezTo>
                    <a:pt x="68" y="590"/>
                    <a:pt x="30" y="606"/>
                    <a:pt x="0" y="619"/>
                  </a:cubicBezTo>
                  <a:cubicBezTo>
                    <a:pt x="2" y="651"/>
                    <a:pt x="6" y="683"/>
                    <a:pt x="14" y="716"/>
                  </a:cubicBezTo>
                  <a:cubicBezTo>
                    <a:pt x="14" y="718"/>
                    <a:pt x="15" y="721"/>
                    <a:pt x="16" y="724"/>
                  </a:cubicBezTo>
                  <a:cubicBezTo>
                    <a:pt x="48" y="729"/>
                    <a:pt x="89" y="732"/>
                    <a:pt x="138" y="734"/>
                  </a:cubicBezTo>
                  <a:cubicBezTo>
                    <a:pt x="147" y="761"/>
                    <a:pt x="158" y="787"/>
                    <a:pt x="171" y="811"/>
                  </a:cubicBezTo>
                  <a:cubicBezTo>
                    <a:pt x="140" y="848"/>
                    <a:pt x="114" y="880"/>
                    <a:pt x="95" y="907"/>
                  </a:cubicBezTo>
                  <a:cubicBezTo>
                    <a:pt x="115" y="937"/>
                    <a:pt x="137" y="965"/>
                    <a:pt x="161" y="990"/>
                  </a:cubicBezTo>
                  <a:cubicBezTo>
                    <a:pt x="192" y="977"/>
                    <a:pt x="229" y="960"/>
                    <a:pt x="272" y="937"/>
                  </a:cubicBezTo>
                  <a:cubicBezTo>
                    <a:pt x="293" y="956"/>
                    <a:pt x="316" y="972"/>
                    <a:pt x="340" y="987"/>
                  </a:cubicBezTo>
                  <a:cubicBezTo>
                    <a:pt x="331" y="1035"/>
                    <a:pt x="325" y="1076"/>
                    <a:pt x="322" y="1109"/>
                  </a:cubicBezTo>
                  <a:cubicBezTo>
                    <a:pt x="354" y="1124"/>
                    <a:pt x="386" y="1137"/>
                    <a:pt x="420" y="1147"/>
                  </a:cubicBezTo>
                  <a:cubicBezTo>
                    <a:pt x="441" y="1121"/>
                    <a:pt x="464" y="1088"/>
                    <a:pt x="490" y="1046"/>
                  </a:cubicBezTo>
                  <a:cubicBezTo>
                    <a:pt x="517" y="1052"/>
                    <a:pt x="545" y="1055"/>
                    <a:pt x="574" y="1056"/>
                  </a:cubicBezTo>
                  <a:cubicBezTo>
                    <a:pt x="590" y="1102"/>
                    <a:pt x="605" y="1140"/>
                    <a:pt x="619" y="1170"/>
                  </a:cubicBezTo>
                  <a:cubicBezTo>
                    <a:pt x="651" y="1168"/>
                    <a:pt x="683" y="1163"/>
                    <a:pt x="715" y="1156"/>
                  </a:cubicBezTo>
                  <a:cubicBezTo>
                    <a:pt x="718" y="1155"/>
                    <a:pt x="721" y="1155"/>
                    <a:pt x="723" y="1154"/>
                  </a:cubicBezTo>
                  <a:cubicBezTo>
                    <a:pt x="728" y="1121"/>
                    <a:pt x="731" y="1081"/>
                    <a:pt x="733" y="1032"/>
                  </a:cubicBezTo>
                  <a:cubicBezTo>
                    <a:pt x="760" y="1023"/>
                    <a:pt x="786" y="1011"/>
                    <a:pt x="810" y="998"/>
                  </a:cubicBezTo>
                  <a:cubicBezTo>
                    <a:pt x="848" y="1030"/>
                    <a:pt x="880" y="1055"/>
                    <a:pt x="907" y="1074"/>
                  </a:cubicBezTo>
                  <a:cubicBezTo>
                    <a:pt x="936" y="1055"/>
                    <a:pt x="964" y="1033"/>
                    <a:pt x="989" y="1008"/>
                  </a:cubicBezTo>
                  <a:cubicBezTo>
                    <a:pt x="977" y="978"/>
                    <a:pt x="960" y="941"/>
                    <a:pt x="937" y="897"/>
                  </a:cubicBezTo>
                  <a:cubicBezTo>
                    <a:pt x="955" y="876"/>
                    <a:pt x="972" y="854"/>
                    <a:pt x="987" y="830"/>
                  </a:cubicBezTo>
                  <a:cubicBezTo>
                    <a:pt x="1035" y="839"/>
                    <a:pt x="1075" y="845"/>
                    <a:pt x="1108" y="848"/>
                  </a:cubicBezTo>
                  <a:cubicBezTo>
                    <a:pt x="1124" y="816"/>
                    <a:pt x="1137" y="783"/>
                    <a:pt x="1147" y="749"/>
                  </a:cubicBezTo>
                  <a:cubicBezTo>
                    <a:pt x="1121" y="729"/>
                    <a:pt x="1087" y="706"/>
                    <a:pt x="1046" y="679"/>
                  </a:cubicBezTo>
                  <a:cubicBezTo>
                    <a:pt x="1051" y="652"/>
                    <a:pt x="1055" y="624"/>
                    <a:pt x="1055" y="596"/>
                  </a:cubicBezTo>
                  <a:close/>
                  <a:moveTo>
                    <a:pt x="657" y="901"/>
                  </a:moveTo>
                  <a:cubicBezTo>
                    <a:pt x="633" y="906"/>
                    <a:pt x="609" y="909"/>
                    <a:pt x="584" y="909"/>
                  </a:cubicBezTo>
                  <a:cubicBezTo>
                    <a:pt x="512" y="909"/>
                    <a:pt x="441" y="884"/>
                    <a:pt x="384" y="839"/>
                  </a:cubicBezTo>
                  <a:cubicBezTo>
                    <a:pt x="326" y="794"/>
                    <a:pt x="285" y="729"/>
                    <a:pt x="269" y="657"/>
                  </a:cubicBezTo>
                  <a:cubicBezTo>
                    <a:pt x="250" y="573"/>
                    <a:pt x="264" y="486"/>
                    <a:pt x="310" y="413"/>
                  </a:cubicBezTo>
                  <a:cubicBezTo>
                    <a:pt x="356" y="340"/>
                    <a:pt x="428" y="289"/>
                    <a:pt x="512" y="270"/>
                  </a:cubicBezTo>
                  <a:cubicBezTo>
                    <a:pt x="536" y="264"/>
                    <a:pt x="561" y="261"/>
                    <a:pt x="585" y="261"/>
                  </a:cubicBezTo>
                  <a:cubicBezTo>
                    <a:pt x="657" y="261"/>
                    <a:pt x="728" y="286"/>
                    <a:pt x="785" y="331"/>
                  </a:cubicBezTo>
                  <a:cubicBezTo>
                    <a:pt x="843" y="376"/>
                    <a:pt x="884" y="441"/>
                    <a:pt x="900" y="513"/>
                  </a:cubicBezTo>
                  <a:cubicBezTo>
                    <a:pt x="940" y="687"/>
                    <a:pt x="831" y="861"/>
                    <a:pt x="657" y="90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057851" y="2394936"/>
            <a:ext cx="2570335" cy="2572191"/>
            <a:chOff x="1455738" y="2371725"/>
            <a:chExt cx="2198688" cy="2200275"/>
          </a:xfrm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035175" y="2967038"/>
              <a:ext cx="1071563" cy="1009650"/>
            </a:xfrm>
            <a:custGeom>
              <a:avLst/>
              <a:gdLst>
                <a:gd name="T0" fmla="*/ 277 w 570"/>
                <a:gd name="T1" fmla="*/ 0 h 536"/>
                <a:gd name="T2" fmla="*/ 217 w 570"/>
                <a:gd name="T3" fmla="*/ 7 h 536"/>
                <a:gd name="T4" fmla="*/ 50 w 570"/>
                <a:gd name="T5" fmla="*/ 126 h 536"/>
                <a:gd name="T6" fmla="*/ 16 w 570"/>
                <a:gd name="T7" fmla="*/ 328 h 536"/>
                <a:gd name="T8" fmla="*/ 276 w 570"/>
                <a:gd name="T9" fmla="*/ 536 h 536"/>
                <a:gd name="T10" fmla="*/ 336 w 570"/>
                <a:gd name="T11" fmla="*/ 529 h 536"/>
                <a:gd name="T12" fmla="*/ 538 w 570"/>
                <a:gd name="T13" fmla="*/ 208 h 536"/>
                <a:gd name="T14" fmla="*/ 277 w 570"/>
                <a:gd name="T15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0" h="536">
                  <a:moveTo>
                    <a:pt x="277" y="0"/>
                  </a:moveTo>
                  <a:cubicBezTo>
                    <a:pt x="257" y="0"/>
                    <a:pt x="237" y="3"/>
                    <a:pt x="217" y="7"/>
                  </a:cubicBezTo>
                  <a:cubicBezTo>
                    <a:pt x="147" y="23"/>
                    <a:pt x="88" y="65"/>
                    <a:pt x="50" y="126"/>
                  </a:cubicBezTo>
                  <a:cubicBezTo>
                    <a:pt x="12" y="186"/>
                    <a:pt x="0" y="258"/>
                    <a:pt x="16" y="328"/>
                  </a:cubicBezTo>
                  <a:cubicBezTo>
                    <a:pt x="44" y="450"/>
                    <a:pt x="151" y="536"/>
                    <a:pt x="276" y="536"/>
                  </a:cubicBezTo>
                  <a:cubicBezTo>
                    <a:pt x="296" y="536"/>
                    <a:pt x="316" y="533"/>
                    <a:pt x="336" y="529"/>
                  </a:cubicBezTo>
                  <a:cubicBezTo>
                    <a:pt x="480" y="496"/>
                    <a:pt x="570" y="352"/>
                    <a:pt x="538" y="208"/>
                  </a:cubicBezTo>
                  <a:cubicBezTo>
                    <a:pt x="510" y="86"/>
                    <a:pt x="402" y="0"/>
                    <a:pt x="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1455738" y="2371725"/>
              <a:ext cx="2198688" cy="2200275"/>
            </a:xfrm>
            <a:custGeom>
              <a:avLst/>
              <a:gdLst>
                <a:gd name="T0" fmla="*/ 1055 w 1169"/>
                <a:gd name="T1" fmla="*/ 596 h 1170"/>
                <a:gd name="T2" fmla="*/ 1169 w 1169"/>
                <a:gd name="T3" fmla="*/ 551 h 1170"/>
                <a:gd name="T4" fmla="*/ 1156 w 1169"/>
                <a:gd name="T5" fmla="*/ 455 h 1170"/>
                <a:gd name="T6" fmla="*/ 1153 w 1169"/>
                <a:gd name="T7" fmla="*/ 446 h 1170"/>
                <a:gd name="T8" fmla="*/ 1031 w 1169"/>
                <a:gd name="T9" fmla="*/ 436 h 1170"/>
                <a:gd name="T10" fmla="*/ 998 w 1169"/>
                <a:gd name="T11" fmla="*/ 359 h 1170"/>
                <a:gd name="T12" fmla="*/ 1074 w 1169"/>
                <a:gd name="T13" fmla="*/ 263 h 1170"/>
                <a:gd name="T14" fmla="*/ 1008 w 1169"/>
                <a:gd name="T15" fmla="*/ 180 h 1170"/>
                <a:gd name="T16" fmla="*/ 897 w 1169"/>
                <a:gd name="T17" fmla="*/ 233 h 1170"/>
                <a:gd name="T18" fmla="*/ 829 w 1169"/>
                <a:gd name="T19" fmla="*/ 183 h 1170"/>
                <a:gd name="T20" fmla="*/ 847 w 1169"/>
                <a:gd name="T21" fmla="*/ 62 h 1170"/>
                <a:gd name="T22" fmla="*/ 749 w 1169"/>
                <a:gd name="T23" fmla="*/ 23 h 1170"/>
                <a:gd name="T24" fmla="*/ 679 w 1169"/>
                <a:gd name="T25" fmla="*/ 124 h 1170"/>
                <a:gd name="T26" fmla="*/ 596 w 1169"/>
                <a:gd name="T27" fmla="*/ 114 h 1170"/>
                <a:gd name="T28" fmla="*/ 550 w 1169"/>
                <a:gd name="T29" fmla="*/ 0 h 1170"/>
                <a:gd name="T30" fmla="*/ 454 w 1169"/>
                <a:gd name="T31" fmla="*/ 14 h 1170"/>
                <a:gd name="T32" fmla="*/ 446 w 1169"/>
                <a:gd name="T33" fmla="*/ 16 h 1170"/>
                <a:gd name="T34" fmla="*/ 436 w 1169"/>
                <a:gd name="T35" fmla="*/ 139 h 1170"/>
                <a:gd name="T36" fmla="*/ 359 w 1169"/>
                <a:gd name="T37" fmla="*/ 172 h 1170"/>
                <a:gd name="T38" fmla="*/ 262 w 1169"/>
                <a:gd name="T39" fmla="*/ 96 h 1170"/>
                <a:gd name="T40" fmla="*/ 180 w 1169"/>
                <a:gd name="T41" fmla="*/ 162 h 1170"/>
                <a:gd name="T42" fmla="*/ 232 w 1169"/>
                <a:gd name="T43" fmla="*/ 273 h 1170"/>
                <a:gd name="T44" fmla="*/ 183 w 1169"/>
                <a:gd name="T45" fmla="*/ 340 h 1170"/>
                <a:gd name="T46" fmla="*/ 61 w 1169"/>
                <a:gd name="T47" fmla="*/ 323 h 1170"/>
                <a:gd name="T48" fmla="*/ 22 w 1169"/>
                <a:gd name="T49" fmla="*/ 421 h 1170"/>
                <a:gd name="T50" fmla="*/ 123 w 1169"/>
                <a:gd name="T51" fmla="*/ 491 h 1170"/>
                <a:gd name="T52" fmla="*/ 114 w 1169"/>
                <a:gd name="T53" fmla="*/ 574 h 1170"/>
                <a:gd name="T54" fmla="*/ 0 w 1169"/>
                <a:gd name="T55" fmla="*/ 619 h 1170"/>
                <a:gd name="T56" fmla="*/ 14 w 1169"/>
                <a:gd name="T57" fmla="*/ 716 h 1170"/>
                <a:gd name="T58" fmla="*/ 16 w 1169"/>
                <a:gd name="T59" fmla="*/ 724 h 1170"/>
                <a:gd name="T60" fmla="*/ 138 w 1169"/>
                <a:gd name="T61" fmla="*/ 734 h 1170"/>
                <a:gd name="T62" fmla="*/ 171 w 1169"/>
                <a:gd name="T63" fmla="*/ 811 h 1170"/>
                <a:gd name="T64" fmla="*/ 95 w 1169"/>
                <a:gd name="T65" fmla="*/ 907 h 1170"/>
                <a:gd name="T66" fmla="*/ 161 w 1169"/>
                <a:gd name="T67" fmla="*/ 990 h 1170"/>
                <a:gd name="T68" fmla="*/ 272 w 1169"/>
                <a:gd name="T69" fmla="*/ 937 h 1170"/>
                <a:gd name="T70" fmla="*/ 340 w 1169"/>
                <a:gd name="T71" fmla="*/ 987 h 1170"/>
                <a:gd name="T72" fmla="*/ 322 w 1169"/>
                <a:gd name="T73" fmla="*/ 1109 h 1170"/>
                <a:gd name="T74" fmla="*/ 420 w 1169"/>
                <a:gd name="T75" fmla="*/ 1147 h 1170"/>
                <a:gd name="T76" fmla="*/ 490 w 1169"/>
                <a:gd name="T77" fmla="*/ 1046 h 1170"/>
                <a:gd name="T78" fmla="*/ 574 w 1169"/>
                <a:gd name="T79" fmla="*/ 1056 h 1170"/>
                <a:gd name="T80" fmla="*/ 619 w 1169"/>
                <a:gd name="T81" fmla="*/ 1170 h 1170"/>
                <a:gd name="T82" fmla="*/ 715 w 1169"/>
                <a:gd name="T83" fmla="*/ 1156 h 1170"/>
                <a:gd name="T84" fmla="*/ 723 w 1169"/>
                <a:gd name="T85" fmla="*/ 1154 h 1170"/>
                <a:gd name="T86" fmla="*/ 733 w 1169"/>
                <a:gd name="T87" fmla="*/ 1032 h 1170"/>
                <a:gd name="T88" fmla="*/ 810 w 1169"/>
                <a:gd name="T89" fmla="*/ 998 h 1170"/>
                <a:gd name="T90" fmla="*/ 907 w 1169"/>
                <a:gd name="T91" fmla="*/ 1074 h 1170"/>
                <a:gd name="T92" fmla="*/ 989 w 1169"/>
                <a:gd name="T93" fmla="*/ 1008 h 1170"/>
                <a:gd name="T94" fmla="*/ 937 w 1169"/>
                <a:gd name="T95" fmla="*/ 897 h 1170"/>
                <a:gd name="T96" fmla="*/ 987 w 1169"/>
                <a:gd name="T97" fmla="*/ 830 h 1170"/>
                <a:gd name="T98" fmla="*/ 1108 w 1169"/>
                <a:gd name="T99" fmla="*/ 848 h 1170"/>
                <a:gd name="T100" fmla="*/ 1147 w 1169"/>
                <a:gd name="T101" fmla="*/ 749 h 1170"/>
                <a:gd name="T102" fmla="*/ 1046 w 1169"/>
                <a:gd name="T103" fmla="*/ 679 h 1170"/>
                <a:gd name="T104" fmla="*/ 1055 w 1169"/>
                <a:gd name="T105" fmla="*/ 596 h 1170"/>
                <a:gd name="T106" fmla="*/ 657 w 1169"/>
                <a:gd name="T107" fmla="*/ 901 h 1170"/>
                <a:gd name="T108" fmla="*/ 584 w 1169"/>
                <a:gd name="T109" fmla="*/ 909 h 1170"/>
                <a:gd name="T110" fmla="*/ 384 w 1169"/>
                <a:gd name="T111" fmla="*/ 839 h 1170"/>
                <a:gd name="T112" fmla="*/ 269 w 1169"/>
                <a:gd name="T113" fmla="*/ 657 h 1170"/>
                <a:gd name="T114" fmla="*/ 310 w 1169"/>
                <a:gd name="T115" fmla="*/ 413 h 1170"/>
                <a:gd name="T116" fmla="*/ 512 w 1169"/>
                <a:gd name="T117" fmla="*/ 270 h 1170"/>
                <a:gd name="T118" fmla="*/ 585 w 1169"/>
                <a:gd name="T119" fmla="*/ 261 h 1170"/>
                <a:gd name="T120" fmla="*/ 785 w 1169"/>
                <a:gd name="T121" fmla="*/ 331 h 1170"/>
                <a:gd name="T122" fmla="*/ 900 w 1169"/>
                <a:gd name="T123" fmla="*/ 513 h 1170"/>
                <a:gd name="T124" fmla="*/ 657 w 1169"/>
                <a:gd name="T125" fmla="*/ 90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69" h="1170">
                  <a:moveTo>
                    <a:pt x="1055" y="596"/>
                  </a:moveTo>
                  <a:cubicBezTo>
                    <a:pt x="1101" y="580"/>
                    <a:pt x="1140" y="564"/>
                    <a:pt x="1169" y="551"/>
                  </a:cubicBezTo>
                  <a:cubicBezTo>
                    <a:pt x="1167" y="519"/>
                    <a:pt x="1163" y="487"/>
                    <a:pt x="1156" y="455"/>
                  </a:cubicBezTo>
                  <a:cubicBezTo>
                    <a:pt x="1155" y="452"/>
                    <a:pt x="1154" y="449"/>
                    <a:pt x="1153" y="446"/>
                  </a:cubicBezTo>
                  <a:cubicBezTo>
                    <a:pt x="1121" y="442"/>
                    <a:pt x="1080" y="438"/>
                    <a:pt x="1031" y="436"/>
                  </a:cubicBezTo>
                  <a:cubicBezTo>
                    <a:pt x="1022" y="409"/>
                    <a:pt x="1011" y="384"/>
                    <a:pt x="998" y="359"/>
                  </a:cubicBezTo>
                  <a:cubicBezTo>
                    <a:pt x="1030" y="322"/>
                    <a:pt x="1055" y="290"/>
                    <a:pt x="1074" y="263"/>
                  </a:cubicBezTo>
                  <a:cubicBezTo>
                    <a:pt x="1054" y="233"/>
                    <a:pt x="1032" y="206"/>
                    <a:pt x="1008" y="180"/>
                  </a:cubicBezTo>
                  <a:cubicBezTo>
                    <a:pt x="977" y="193"/>
                    <a:pt x="940" y="210"/>
                    <a:pt x="897" y="233"/>
                  </a:cubicBezTo>
                  <a:cubicBezTo>
                    <a:pt x="876" y="214"/>
                    <a:pt x="853" y="198"/>
                    <a:pt x="829" y="183"/>
                  </a:cubicBezTo>
                  <a:cubicBezTo>
                    <a:pt x="838" y="135"/>
                    <a:pt x="844" y="94"/>
                    <a:pt x="847" y="62"/>
                  </a:cubicBezTo>
                  <a:cubicBezTo>
                    <a:pt x="816" y="46"/>
                    <a:pt x="783" y="33"/>
                    <a:pt x="749" y="23"/>
                  </a:cubicBezTo>
                  <a:cubicBezTo>
                    <a:pt x="729" y="49"/>
                    <a:pt x="705" y="82"/>
                    <a:pt x="679" y="124"/>
                  </a:cubicBezTo>
                  <a:cubicBezTo>
                    <a:pt x="652" y="118"/>
                    <a:pt x="624" y="115"/>
                    <a:pt x="596" y="114"/>
                  </a:cubicBezTo>
                  <a:cubicBezTo>
                    <a:pt x="579" y="68"/>
                    <a:pt x="564" y="30"/>
                    <a:pt x="550" y="0"/>
                  </a:cubicBezTo>
                  <a:cubicBezTo>
                    <a:pt x="518" y="2"/>
                    <a:pt x="486" y="7"/>
                    <a:pt x="454" y="14"/>
                  </a:cubicBezTo>
                  <a:cubicBezTo>
                    <a:pt x="451" y="15"/>
                    <a:pt x="449" y="15"/>
                    <a:pt x="446" y="16"/>
                  </a:cubicBezTo>
                  <a:cubicBezTo>
                    <a:pt x="441" y="49"/>
                    <a:pt x="438" y="89"/>
                    <a:pt x="436" y="139"/>
                  </a:cubicBezTo>
                  <a:cubicBezTo>
                    <a:pt x="409" y="147"/>
                    <a:pt x="383" y="159"/>
                    <a:pt x="359" y="172"/>
                  </a:cubicBezTo>
                  <a:cubicBezTo>
                    <a:pt x="321" y="140"/>
                    <a:pt x="289" y="115"/>
                    <a:pt x="262" y="96"/>
                  </a:cubicBezTo>
                  <a:cubicBezTo>
                    <a:pt x="233" y="115"/>
                    <a:pt x="205" y="137"/>
                    <a:pt x="180" y="162"/>
                  </a:cubicBezTo>
                  <a:cubicBezTo>
                    <a:pt x="192" y="192"/>
                    <a:pt x="210" y="229"/>
                    <a:pt x="232" y="273"/>
                  </a:cubicBezTo>
                  <a:cubicBezTo>
                    <a:pt x="214" y="294"/>
                    <a:pt x="197" y="316"/>
                    <a:pt x="183" y="340"/>
                  </a:cubicBezTo>
                  <a:cubicBezTo>
                    <a:pt x="134" y="331"/>
                    <a:pt x="94" y="325"/>
                    <a:pt x="61" y="323"/>
                  </a:cubicBezTo>
                  <a:cubicBezTo>
                    <a:pt x="45" y="354"/>
                    <a:pt x="32" y="387"/>
                    <a:pt x="22" y="421"/>
                  </a:cubicBezTo>
                  <a:cubicBezTo>
                    <a:pt x="48" y="441"/>
                    <a:pt x="82" y="464"/>
                    <a:pt x="123" y="491"/>
                  </a:cubicBezTo>
                  <a:cubicBezTo>
                    <a:pt x="118" y="518"/>
                    <a:pt x="115" y="546"/>
                    <a:pt x="114" y="574"/>
                  </a:cubicBezTo>
                  <a:cubicBezTo>
                    <a:pt x="68" y="590"/>
                    <a:pt x="30" y="606"/>
                    <a:pt x="0" y="619"/>
                  </a:cubicBezTo>
                  <a:cubicBezTo>
                    <a:pt x="2" y="651"/>
                    <a:pt x="6" y="683"/>
                    <a:pt x="14" y="716"/>
                  </a:cubicBezTo>
                  <a:cubicBezTo>
                    <a:pt x="14" y="718"/>
                    <a:pt x="15" y="721"/>
                    <a:pt x="16" y="724"/>
                  </a:cubicBezTo>
                  <a:cubicBezTo>
                    <a:pt x="48" y="729"/>
                    <a:pt x="89" y="732"/>
                    <a:pt x="138" y="734"/>
                  </a:cubicBezTo>
                  <a:cubicBezTo>
                    <a:pt x="147" y="761"/>
                    <a:pt x="158" y="787"/>
                    <a:pt x="171" y="811"/>
                  </a:cubicBezTo>
                  <a:cubicBezTo>
                    <a:pt x="140" y="848"/>
                    <a:pt x="114" y="880"/>
                    <a:pt x="95" y="907"/>
                  </a:cubicBezTo>
                  <a:cubicBezTo>
                    <a:pt x="115" y="937"/>
                    <a:pt x="137" y="965"/>
                    <a:pt x="161" y="990"/>
                  </a:cubicBezTo>
                  <a:cubicBezTo>
                    <a:pt x="192" y="977"/>
                    <a:pt x="229" y="960"/>
                    <a:pt x="272" y="937"/>
                  </a:cubicBezTo>
                  <a:cubicBezTo>
                    <a:pt x="293" y="956"/>
                    <a:pt x="316" y="972"/>
                    <a:pt x="340" y="987"/>
                  </a:cubicBezTo>
                  <a:cubicBezTo>
                    <a:pt x="331" y="1035"/>
                    <a:pt x="325" y="1076"/>
                    <a:pt x="322" y="1109"/>
                  </a:cubicBezTo>
                  <a:cubicBezTo>
                    <a:pt x="354" y="1124"/>
                    <a:pt x="386" y="1137"/>
                    <a:pt x="420" y="1147"/>
                  </a:cubicBezTo>
                  <a:cubicBezTo>
                    <a:pt x="441" y="1121"/>
                    <a:pt x="464" y="1088"/>
                    <a:pt x="490" y="1046"/>
                  </a:cubicBezTo>
                  <a:cubicBezTo>
                    <a:pt x="517" y="1052"/>
                    <a:pt x="545" y="1055"/>
                    <a:pt x="574" y="1056"/>
                  </a:cubicBezTo>
                  <a:cubicBezTo>
                    <a:pt x="590" y="1102"/>
                    <a:pt x="605" y="1140"/>
                    <a:pt x="619" y="1170"/>
                  </a:cubicBezTo>
                  <a:cubicBezTo>
                    <a:pt x="651" y="1168"/>
                    <a:pt x="683" y="1163"/>
                    <a:pt x="715" y="1156"/>
                  </a:cubicBezTo>
                  <a:cubicBezTo>
                    <a:pt x="718" y="1155"/>
                    <a:pt x="721" y="1155"/>
                    <a:pt x="723" y="1154"/>
                  </a:cubicBezTo>
                  <a:cubicBezTo>
                    <a:pt x="728" y="1121"/>
                    <a:pt x="731" y="1081"/>
                    <a:pt x="733" y="1032"/>
                  </a:cubicBezTo>
                  <a:cubicBezTo>
                    <a:pt x="760" y="1023"/>
                    <a:pt x="786" y="1011"/>
                    <a:pt x="810" y="998"/>
                  </a:cubicBezTo>
                  <a:cubicBezTo>
                    <a:pt x="848" y="1030"/>
                    <a:pt x="880" y="1055"/>
                    <a:pt x="907" y="1074"/>
                  </a:cubicBezTo>
                  <a:cubicBezTo>
                    <a:pt x="936" y="1055"/>
                    <a:pt x="964" y="1033"/>
                    <a:pt x="989" y="1008"/>
                  </a:cubicBezTo>
                  <a:cubicBezTo>
                    <a:pt x="977" y="978"/>
                    <a:pt x="960" y="941"/>
                    <a:pt x="937" y="897"/>
                  </a:cubicBezTo>
                  <a:cubicBezTo>
                    <a:pt x="955" y="876"/>
                    <a:pt x="972" y="854"/>
                    <a:pt x="987" y="830"/>
                  </a:cubicBezTo>
                  <a:cubicBezTo>
                    <a:pt x="1035" y="839"/>
                    <a:pt x="1075" y="845"/>
                    <a:pt x="1108" y="848"/>
                  </a:cubicBezTo>
                  <a:cubicBezTo>
                    <a:pt x="1124" y="816"/>
                    <a:pt x="1137" y="783"/>
                    <a:pt x="1147" y="749"/>
                  </a:cubicBezTo>
                  <a:cubicBezTo>
                    <a:pt x="1121" y="729"/>
                    <a:pt x="1087" y="706"/>
                    <a:pt x="1046" y="679"/>
                  </a:cubicBezTo>
                  <a:cubicBezTo>
                    <a:pt x="1051" y="652"/>
                    <a:pt x="1055" y="624"/>
                    <a:pt x="1055" y="596"/>
                  </a:cubicBezTo>
                  <a:close/>
                  <a:moveTo>
                    <a:pt x="657" y="901"/>
                  </a:moveTo>
                  <a:cubicBezTo>
                    <a:pt x="633" y="906"/>
                    <a:pt x="609" y="909"/>
                    <a:pt x="584" y="909"/>
                  </a:cubicBezTo>
                  <a:cubicBezTo>
                    <a:pt x="512" y="909"/>
                    <a:pt x="441" y="884"/>
                    <a:pt x="384" y="839"/>
                  </a:cubicBezTo>
                  <a:cubicBezTo>
                    <a:pt x="326" y="794"/>
                    <a:pt x="285" y="729"/>
                    <a:pt x="269" y="657"/>
                  </a:cubicBezTo>
                  <a:cubicBezTo>
                    <a:pt x="250" y="573"/>
                    <a:pt x="264" y="486"/>
                    <a:pt x="310" y="413"/>
                  </a:cubicBezTo>
                  <a:cubicBezTo>
                    <a:pt x="356" y="340"/>
                    <a:pt x="428" y="289"/>
                    <a:pt x="512" y="270"/>
                  </a:cubicBezTo>
                  <a:cubicBezTo>
                    <a:pt x="536" y="264"/>
                    <a:pt x="561" y="261"/>
                    <a:pt x="585" y="261"/>
                  </a:cubicBezTo>
                  <a:cubicBezTo>
                    <a:pt x="657" y="261"/>
                    <a:pt x="728" y="286"/>
                    <a:pt x="785" y="331"/>
                  </a:cubicBezTo>
                  <a:cubicBezTo>
                    <a:pt x="843" y="376"/>
                    <a:pt x="884" y="441"/>
                    <a:pt x="900" y="513"/>
                  </a:cubicBezTo>
                  <a:cubicBezTo>
                    <a:pt x="940" y="687"/>
                    <a:pt x="831" y="861"/>
                    <a:pt x="657" y="90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6"/>
                </a:gs>
                <a:gs pos="100000">
                  <a:schemeClr val="accent5"/>
                </a:gs>
              </a:gsLst>
              <a:path path="circle">
                <a:fillToRect l="50000" t="-80000" r="50000" b="180000"/>
              </a:path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Freeform 8"/>
          <p:cNvSpPr>
            <a:spLocks/>
          </p:cNvSpPr>
          <p:nvPr/>
        </p:nvSpPr>
        <p:spPr bwMode="auto">
          <a:xfrm>
            <a:off x="716376" y="2222344"/>
            <a:ext cx="1085665" cy="1087521"/>
          </a:xfrm>
          <a:custGeom>
            <a:avLst/>
            <a:gdLst>
              <a:gd name="T0" fmla="*/ 338 w 494"/>
              <a:gd name="T1" fmla="*/ 112 h 494"/>
              <a:gd name="T2" fmla="*/ 494 w 494"/>
              <a:gd name="T3" fmla="*/ 26 h 494"/>
              <a:gd name="T4" fmla="*/ 494 w 494"/>
              <a:gd name="T5" fmla="*/ 26 h 494"/>
              <a:gd name="T6" fmla="*/ 494 w 494"/>
              <a:gd name="T7" fmla="*/ 25 h 494"/>
              <a:gd name="T8" fmla="*/ 494 w 494"/>
              <a:gd name="T9" fmla="*/ 25 h 494"/>
              <a:gd name="T10" fmla="*/ 494 w 494"/>
              <a:gd name="T11" fmla="*/ 25 h 494"/>
              <a:gd name="T12" fmla="*/ 296 w 494"/>
              <a:gd name="T13" fmla="*/ 8 h 494"/>
              <a:gd name="T14" fmla="*/ 313 w 494"/>
              <a:gd name="T15" fmla="*/ 18 h 494"/>
              <a:gd name="T16" fmla="*/ 329 w 494"/>
              <a:gd name="T17" fmla="*/ 28 h 494"/>
              <a:gd name="T18" fmla="*/ 327 w 494"/>
              <a:gd name="T19" fmla="*/ 29 h 494"/>
              <a:gd name="T20" fmla="*/ 321 w 494"/>
              <a:gd name="T21" fmla="*/ 31 h 494"/>
              <a:gd name="T22" fmla="*/ 298 w 494"/>
              <a:gd name="T23" fmla="*/ 40 h 494"/>
              <a:gd name="T24" fmla="*/ 290 w 494"/>
              <a:gd name="T25" fmla="*/ 44 h 494"/>
              <a:gd name="T26" fmla="*/ 278 w 494"/>
              <a:gd name="T27" fmla="*/ 50 h 494"/>
              <a:gd name="T28" fmla="*/ 266 w 494"/>
              <a:gd name="T29" fmla="*/ 56 h 494"/>
              <a:gd name="T30" fmla="*/ 240 w 494"/>
              <a:gd name="T31" fmla="*/ 70 h 494"/>
              <a:gd name="T32" fmla="*/ 228 w 494"/>
              <a:gd name="T33" fmla="*/ 78 h 494"/>
              <a:gd name="T34" fmla="*/ 215 w 494"/>
              <a:gd name="T35" fmla="*/ 86 h 494"/>
              <a:gd name="T36" fmla="*/ 190 w 494"/>
              <a:gd name="T37" fmla="*/ 105 h 494"/>
              <a:gd name="T38" fmla="*/ 177 w 494"/>
              <a:gd name="T39" fmla="*/ 115 h 494"/>
              <a:gd name="T40" fmla="*/ 165 w 494"/>
              <a:gd name="T41" fmla="*/ 125 h 494"/>
              <a:gd name="T42" fmla="*/ 119 w 494"/>
              <a:gd name="T43" fmla="*/ 172 h 494"/>
              <a:gd name="T44" fmla="*/ 49 w 494"/>
              <a:gd name="T45" fmla="*/ 279 h 494"/>
              <a:gd name="T46" fmla="*/ 12 w 494"/>
              <a:gd name="T47" fmla="*/ 385 h 494"/>
              <a:gd name="T48" fmla="*/ 1 w 494"/>
              <a:gd name="T49" fmla="*/ 464 h 494"/>
              <a:gd name="T50" fmla="*/ 0 w 494"/>
              <a:gd name="T51" fmla="*/ 486 h 494"/>
              <a:gd name="T52" fmla="*/ 0 w 494"/>
              <a:gd name="T53" fmla="*/ 494 h 494"/>
              <a:gd name="T54" fmla="*/ 51 w 494"/>
              <a:gd name="T55" fmla="*/ 494 h 494"/>
              <a:gd name="T56" fmla="*/ 51 w 494"/>
              <a:gd name="T57" fmla="*/ 487 h 494"/>
              <a:gd name="T58" fmla="*/ 52 w 494"/>
              <a:gd name="T59" fmla="*/ 467 h 494"/>
              <a:gd name="T60" fmla="*/ 62 w 494"/>
              <a:gd name="T61" fmla="*/ 396 h 494"/>
              <a:gd name="T62" fmla="*/ 95 w 494"/>
              <a:gd name="T63" fmla="*/ 302 h 494"/>
              <a:gd name="T64" fmla="*/ 158 w 494"/>
              <a:gd name="T65" fmla="*/ 205 h 494"/>
              <a:gd name="T66" fmla="*/ 199 w 494"/>
              <a:gd name="T67" fmla="*/ 164 h 494"/>
              <a:gd name="T68" fmla="*/ 210 w 494"/>
              <a:gd name="T69" fmla="*/ 154 h 494"/>
              <a:gd name="T70" fmla="*/ 221 w 494"/>
              <a:gd name="T71" fmla="*/ 145 h 494"/>
              <a:gd name="T72" fmla="*/ 244 w 494"/>
              <a:gd name="T73" fmla="*/ 128 h 494"/>
              <a:gd name="T74" fmla="*/ 255 w 494"/>
              <a:gd name="T75" fmla="*/ 121 h 494"/>
              <a:gd name="T76" fmla="*/ 266 w 494"/>
              <a:gd name="T77" fmla="*/ 114 h 494"/>
              <a:gd name="T78" fmla="*/ 289 w 494"/>
              <a:gd name="T79" fmla="*/ 101 h 494"/>
              <a:gd name="T80" fmla="*/ 300 w 494"/>
              <a:gd name="T81" fmla="*/ 95 h 494"/>
              <a:gd name="T82" fmla="*/ 311 w 494"/>
              <a:gd name="T83" fmla="*/ 90 h 494"/>
              <a:gd name="T84" fmla="*/ 318 w 494"/>
              <a:gd name="T85" fmla="*/ 87 h 494"/>
              <a:gd name="T86" fmla="*/ 338 w 494"/>
              <a:gd name="T87" fmla="*/ 79 h 494"/>
              <a:gd name="T88" fmla="*/ 344 w 494"/>
              <a:gd name="T89" fmla="*/ 77 h 494"/>
              <a:gd name="T90" fmla="*/ 346 w 494"/>
              <a:gd name="T91" fmla="*/ 76 h 494"/>
              <a:gd name="T92" fmla="*/ 342 w 494"/>
              <a:gd name="T93" fmla="*/ 94 h 494"/>
              <a:gd name="T94" fmla="*/ 338 w 494"/>
              <a:gd name="T95" fmla="*/ 112 h 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94" h="494">
                <a:moveTo>
                  <a:pt x="338" y="112"/>
                </a:moveTo>
                <a:cubicBezTo>
                  <a:pt x="380" y="75"/>
                  <a:pt x="433" y="44"/>
                  <a:pt x="494" y="26"/>
                </a:cubicBezTo>
                <a:cubicBezTo>
                  <a:pt x="494" y="26"/>
                  <a:pt x="494" y="26"/>
                  <a:pt x="494" y="26"/>
                </a:cubicBezTo>
                <a:cubicBezTo>
                  <a:pt x="494" y="25"/>
                  <a:pt x="494" y="25"/>
                  <a:pt x="494" y="25"/>
                </a:cubicBezTo>
                <a:cubicBezTo>
                  <a:pt x="494" y="25"/>
                  <a:pt x="494" y="25"/>
                  <a:pt x="494" y="25"/>
                </a:cubicBezTo>
                <a:cubicBezTo>
                  <a:pt x="494" y="25"/>
                  <a:pt x="494" y="25"/>
                  <a:pt x="494" y="25"/>
                </a:cubicBezTo>
                <a:cubicBezTo>
                  <a:pt x="433" y="7"/>
                  <a:pt x="366" y="0"/>
                  <a:pt x="296" y="8"/>
                </a:cubicBezTo>
                <a:cubicBezTo>
                  <a:pt x="296" y="8"/>
                  <a:pt x="305" y="13"/>
                  <a:pt x="313" y="18"/>
                </a:cubicBezTo>
                <a:cubicBezTo>
                  <a:pt x="321" y="23"/>
                  <a:pt x="329" y="28"/>
                  <a:pt x="329" y="28"/>
                </a:cubicBezTo>
                <a:cubicBezTo>
                  <a:pt x="329" y="28"/>
                  <a:pt x="328" y="28"/>
                  <a:pt x="327" y="29"/>
                </a:cubicBezTo>
                <a:cubicBezTo>
                  <a:pt x="325" y="29"/>
                  <a:pt x="323" y="30"/>
                  <a:pt x="321" y="31"/>
                </a:cubicBezTo>
                <a:cubicBezTo>
                  <a:pt x="315" y="34"/>
                  <a:pt x="307" y="36"/>
                  <a:pt x="298" y="40"/>
                </a:cubicBezTo>
                <a:cubicBezTo>
                  <a:pt x="296" y="42"/>
                  <a:pt x="293" y="43"/>
                  <a:pt x="290" y="44"/>
                </a:cubicBezTo>
                <a:cubicBezTo>
                  <a:pt x="286" y="46"/>
                  <a:pt x="282" y="48"/>
                  <a:pt x="278" y="50"/>
                </a:cubicBezTo>
                <a:cubicBezTo>
                  <a:pt x="274" y="52"/>
                  <a:pt x="270" y="54"/>
                  <a:pt x="266" y="56"/>
                </a:cubicBezTo>
                <a:cubicBezTo>
                  <a:pt x="257" y="60"/>
                  <a:pt x="249" y="65"/>
                  <a:pt x="240" y="70"/>
                </a:cubicBezTo>
                <a:cubicBezTo>
                  <a:pt x="236" y="72"/>
                  <a:pt x="232" y="75"/>
                  <a:pt x="228" y="78"/>
                </a:cubicBezTo>
                <a:cubicBezTo>
                  <a:pt x="223" y="81"/>
                  <a:pt x="219" y="83"/>
                  <a:pt x="215" y="86"/>
                </a:cubicBezTo>
                <a:cubicBezTo>
                  <a:pt x="207" y="92"/>
                  <a:pt x="198" y="98"/>
                  <a:pt x="190" y="105"/>
                </a:cubicBezTo>
                <a:cubicBezTo>
                  <a:pt x="186" y="108"/>
                  <a:pt x="181" y="111"/>
                  <a:pt x="177" y="115"/>
                </a:cubicBezTo>
                <a:cubicBezTo>
                  <a:pt x="173" y="118"/>
                  <a:pt x="169" y="122"/>
                  <a:pt x="165" y="125"/>
                </a:cubicBezTo>
                <a:cubicBezTo>
                  <a:pt x="149" y="140"/>
                  <a:pt x="133" y="155"/>
                  <a:pt x="119" y="172"/>
                </a:cubicBezTo>
                <a:cubicBezTo>
                  <a:pt x="91" y="205"/>
                  <a:pt x="67" y="242"/>
                  <a:pt x="49" y="279"/>
                </a:cubicBezTo>
                <a:cubicBezTo>
                  <a:pt x="31" y="316"/>
                  <a:pt x="19" y="353"/>
                  <a:pt x="12" y="385"/>
                </a:cubicBezTo>
                <a:cubicBezTo>
                  <a:pt x="5" y="417"/>
                  <a:pt x="2" y="445"/>
                  <a:pt x="1" y="464"/>
                </a:cubicBezTo>
                <a:cubicBezTo>
                  <a:pt x="0" y="473"/>
                  <a:pt x="0" y="481"/>
                  <a:pt x="0" y="486"/>
                </a:cubicBezTo>
                <a:cubicBezTo>
                  <a:pt x="0" y="491"/>
                  <a:pt x="0" y="494"/>
                  <a:pt x="0" y="494"/>
                </a:cubicBezTo>
                <a:cubicBezTo>
                  <a:pt x="51" y="494"/>
                  <a:pt x="51" y="494"/>
                  <a:pt x="51" y="494"/>
                </a:cubicBezTo>
                <a:cubicBezTo>
                  <a:pt x="51" y="494"/>
                  <a:pt x="51" y="491"/>
                  <a:pt x="51" y="487"/>
                </a:cubicBezTo>
                <a:cubicBezTo>
                  <a:pt x="51" y="482"/>
                  <a:pt x="51" y="475"/>
                  <a:pt x="52" y="467"/>
                </a:cubicBezTo>
                <a:cubicBezTo>
                  <a:pt x="53" y="450"/>
                  <a:pt x="55" y="425"/>
                  <a:pt x="62" y="396"/>
                </a:cubicBezTo>
                <a:cubicBezTo>
                  <a:pt x="68" y="368"/>
                  <a:pt x="79" y="335"/>
                  <a:pt x="95" y="302"/>
                </a:cubicBezTo>
                <a:cubicBezTo>
                  <a:pt x="111" y="269"/>
                  <a:pt x="132" y="235"/>
                  <a:pt x="158" y="205"/>
                </a:cubicBezTo>
                <a:cubicBezTo>
                  <a:pt x="171" y="190"/>
                  <a:pt x="185" y="177"/>
                  <a:pt x="199" y="164"/>
                </a:cubicBezTo>
                <a:cubicBezTo>
                  <a:pt x="203" y="160"/>
                  <a:pt x="206" y="157"/>
                  <a:pt x="210" y="154"/>
                </a:cubicBezTo>
                <a:cubicBezTo>
                  <a:pt x="213" y="151"/>
                  <a:pt x="217" y="148"/>
                  <a:pt x="221" y="145"/>
                </a:cubicBezTo>
                <a:cubicBezTo>
                  <a:pt x="228" y="139"/>
                  <a:pt x="236" y="134"/>
                  <a:pt x="244" y="128"/>
                </a:cubicBezTo>
                <a:cubicBezTo>
                  <a:pt x="247" y="126"/>
                  <a:pt x="251" y="123"/>
                  <a:pt x="255" y="121"/>
                </a:cubicBezTo>
                <a:cubicBezTo>
                  <a:pt x="259" y="119"/>
                  <a:pt x="263" y="116"/>
                  <a:pt x="266" y="114"/>
                </a:cubicBezTo>
                <a:cubicBezTo>
                  <a:pt x="274" y="110"/>
                  <a:pt x="281" y="105"/>
                  <a:pt x="289" y="101"/>
                </a:cubicBezTo>
                <a:cubicBezTo>
                  <a:pt x="293" y="99"/>
                  <a:pt x="297" y="97"/>
                  <a:pt x="300" y="95"/>
                </a:cubicBezTo>
                <a:cubicBezTo>
                  <a:pt x="304" y="94"/>
                  <a:pt x="308" y="92"/>
                  <a:pt x="311" y="90"/>
                </a:cubicBezTo>
                <a:cubicBezTo>
                  <a:pt x="314" y="89"/>
                  <a:pt x="316" y="88"/>
                  <a:pt x="318" y="87"/>
                </a:cubicBezTo>
                <a:cubicBezTo>
                  <a:pt x="327" y="84"/>
                  <a:pt x="334" y="81"/>
                  <a:pt x="338" y="79"/>
                </a:cubicBezTo>
                <a:cubicBezTo>
                  <a:pt x="341" y="78"/>
                  <a:pt x="343" y="77"/>
                  <a:pt x="344" y="77"/>
                </a:cubicBezTo>
                <a:cubicBezTo>
                  <a:pt x="345" y="77"/>
                  <a:pt x="346" y="76"/>
                  <a:pt x="346" y="76"/>
                </a:cubicBezTo>
                <a:cubicBezTo>
                  <a:pt x="346" y="76"/>
                  <a:pt x="344" y="85"/>
                  <a:pt x="342" y="94"/>
                </a:cubicBezTo>
                <a:cubicBezTo>
                  <a:pt x="340" y="103"/>
                  <a:pt x="338" y="112"/>
                  <a:pt x="338" y="1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4815922" y="4417799"/>
            <a:ext cx="360032" cy="1258258"/>
          </a:xfrm>
          <a:custGeom>
            <a:avLst/>
            <a:gdLst>
              <a:gd name="T0" fmla="*/ 49 w 163"/>
              <a:gd name="T1" fmla="*/ 401 h 572"/>
              <a:gd name="T2" fmla="*/ 0 w 163"/>
              <a:gd name="T3" fmla="*/ 572 h 572"/>
              <a:gd name="T4" fmla="*/ 0 w 163"/>
              <a:gd name="T5" fmla="*/ 572 h 572"/>
              <a:gd name="T6" fmla="*/ 0 w 163"/>
              <a:gd name="T7" fmla="*/ 572 h 572"/>
              <a:gd name="T8" fmla="*/ 0 w 163"/>
              <a:gd name="T9" fmla="*/ 572 h 572"/>
              <a:gd name="T10" fmla="*/ 0 w 163"/>
              <a:gd name="T11" fmla="*/ 572 h 572"/>
              <a:gd name="T12" fmla="*/ 152 w 163"/>
              <a:gd name="T13" fmla="*/ 445 h 572"/>
              <a:gd name="T14" fmla="*/ 133 w 163"/>
              <a:gd name="T15" fmla="*/ 450 h 572"/>
              <a:gd name="T16" fmla="*/ 114 w 163"/>
              <a:gd name="T17" fmla="*/ 454 h 572"/>
              <a:gd name="T18" fmla="*/ 118 w 163"/>
              <a:gd name="T19" fmla="*/ 446 h 572"/>
              <a:gd name="T20" fmla="*/ 128 w 163"/>
              <a:gd name="T21" fmla="*/ 423 h 572"/>
              <a:gd name="T22" fmla="*/ 129 w 163"/>
              <a:gd name="T23" fmla="*/ 420 h 572"/>
              <a:gd name="T24" fmla="*/ 131 w 163"/>
              <a:gd name="T25" fmla="*/ 416 h 572"/>
              <a:gd name="T26" fmla="*/ 137 w 163"/>
              <a:gd name="T27" fmla="*/ 396 h 572"/>
              <a:gd name="T28" fmla="*/ 144 w 163"/>
              <a:gd name="T29" fmla="*/ 375 h 572"/>
              <a:gd name="T30" fmla="*/ 147 w 163"/>
              <a:gd name="T31" fmla="*/ 364 h 572"/>
              <a:gd name="T32" fmla="*/ 150 w 163"/>
              <a:gd name="T33" fmla="*/ 353 h 572"/>
              <a:gd name="T34" fmla="*/ 158 w 163"/>
              <a:gd name="T35" fmla="*/ 305 h 572"/>
              <a:gd name="T36" fmla="*/ 162 w 163"/>
              <a:gd name="T37" fmla="*/ 256 h 572"/>
              <a:gd name="T38" fmla="*/ 155 w 163"/>
              <a:gd name="T39" fmla="*/ 158 h 572"/>
              <a:gd name="T40" fmla="*/ 134 w 163"/>
              <a:gd name="T41" fmla="*/ 76 h 572"/>
              <a:gd name="T42" fmla="*/ 110 w 163"/>
              <a:gd name="T43" fmla="*/ 20 h 572"/>
              <a:gd name="T44" fmla="*/ 102 w 163"/>
              <a:gd name="T45" fmla="*/ 5 h 572"/>
              <a:gd name="T46" fmla="*/ 100 w 163"/>
              <a:gd name="T47" fmla="*/ 0 h 572"/>
              <a:gd name="T48" fmla="*/ 55 w 163"/>
              <a:gd name="T49" fmla="*/ 25 h 572"/>
              <a:gd name="T50" fmla="*/ 58 w 163"/>
              <a:gd name="T51" fmla="*/ 30 h 572"/>
              <a:gd name="T52" fmla="*/ 65 w 163"/>
              <a:gd name="T53" fmla="*/ 43 h 572"/>
              <a:gd name="T54" fmla="*/ 86 w 163"/>
              <a:gd name="T55" fmla="*/ 93 h 572"/>
              <a:gd name="T56" fmla="*/ 111 w 163"/>
              <a:gd name="T57" fmla="*/ 254 h 572"/>
              <a:gd name="T58" fmla="*/ 108 w 163"/>
              <a:gd name="T59" fmla="*/ 299 h 572"/>
              <a:gd name="T60" fmla="*/ 100 w 163"/>
              <a:gd name="T61" fmla="*/ 341 h 572"/>
              <a:gd name="T62" fmla="*/ 98 w 163"/>
              <a:gd name="T63" fmla="*/ 351 h 572"/>
              <a:gd name="T64" fmla="*/ 95 w 163"/>
              <a:gd name="T65" fmla="*/ 361 h 572"/>
              <a:gd name="T66" fmla="*/ 89 w 163"/>
              <a:gd name="T67" fmla="*/ 380 h 572"/>
              <a:gd name="T68" fmla="*/ 83 w 163"/>
              <a:gd name="T69" fmla="*/ 397 h 572"/>
              <a:gd name="T70" fmla="*/ 81 w 163"/>
              <a:gd name="T71" fmla="*/ 401 h 572"/>
              <a:gd name="T72" fmla="*/ 80 w 163"/>
              <a:gd name="T73" fmla="*/ 405 h 572"/>
              <a:gd name="T74" fmla="*/ 72 w 163"/>
              <a:gd name="T75" fmla="*/ 424 h 572"/>
              <a:gd name="T76" fmla="*/ 68 w 163"/>
              <a:gd name="T77" fmla="*/ 432 h 572"/>
              <a:gd name="T78" fmla="*/ 59 w 163"/>
              <a:gd name="T79" fmla="*/ 416 h 572"/>
              <a:gd name="T80" fmla="*/ 52 w 163"/>
              <a:gd name="T81" fmla="*/ 406 h 572"/>
              <a:gd name="T82" fmla="*/ 49 w 163"/>
              <a:gd name="T83" fmla="*/ 401 h 5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63" h="572">
                <a:moveTo>
                  <a:pt x="49" y="401"/>
                </a:moveTo>
                <a:cubicBezTo>
                  <a:pt x="45" y="457"/>
                  <a:pt x="29" y="516"/>
                  <a:pt x="0" y="572"/>
                </a:cubicBezTo>
                <a:cubicBezTo>
                  <a:pt x="0" y="572"/>
                  <a:pt x="0" y="572"/>
                  <a:pt x="0" y="572"/>
                </a:cubicBezTo>
                <a:cubicBezTo>
                  <a:pt x="0" y="572"/>
                  <a:pt x="0" y="572"/>
                  <a:pt x="0" y="572"/>
                </a:cubicBezTo>
                <a:cubicBezTo>
                  <a:pt x="0" y="572"/>
                  <a:pt x="0" y="572"/>
                  <a:pt x="0" y="572"/>
                </a:cubicBezTo>
                <a:cubicBezTo>
                  <a:pt x="0" y="572"/>
                  <a:pt x="0" y="572"/>
                  <a:pt x="0" y="572"/>
                </a:cubicBezTo>
                <a:cubicBezTo>
                  <a:pt x="55" y="543"/>
                  <a:pt x="108" y="500"/>
                  <a:pt x="152" y="445"/>
                </a:cubicBezTo>
                <a:cubicBezTo>
                  <a:pt x="152" y="445"/>
                  <a:pt x="142" y="448"/>
                  <a:pt x="133" y="450"/>
                </a:cubicBezTo>
                <a:cubicBezTo>
                  <a:pt x="123" y="452"/>
                  <a:pt x="114" y="454"/>
                  <a:pt x="114" y="454"/>
                </a:cubicBezTo>
                <a:cubicBezTo>
                  <a:pt x="114" y="454"/>
                  <a:pt x="116" y="451"/>
                  <a:pt x="118" y="446"/>
                </a:cubicBezTo>
                <a:cubicBezTo>
                  <a:pt x="121" y="440"/>
                  <a:pt x="124" y="433"/>
                  <a:pt x="128" y="423"/>
                </a:cubicBezTo>
                <a:cubicBezTo>
                  <a:pt x="128" y="422"/>
                  <a:pt x="129" y="421"/>
                  <a:pt x="129" y="420"/>
                </a:cubicBezTo>
                <a:cubicBezTo>
                  <a:pt x="130" y="418"/>
                  <a:pt x="130" y="417"/>
                  <a:pt x="131" y="416"/>
                </a:cubicBezTo>
                <a:cubicBezTo>
                  <a:pt x="133" y="409"/>
                  <a:pt x="135" y="403"/>
                  <a:pt x="137" y="396"/>
                </a:cubicBezTo>
                <a:cubicBezTo>
                  <a:pt x="140" y="389"/>
                  <a:pt x="142" y="382"/>
                  <a:pt x="144" y="375"/>
                </a:cubicBezTo>
                <a:cubicBezTo>
                  <a:pt x="145" y="371"/>
                  <a:pt x="146" y="368"/>
                  <a:pt x="147" y="364"/>
                </a:cubicBezTo>
                <a:cubicBezTo>
                  <a:pt x="148" y="360"/>
                  <a:pt x="149" y="356"/>
                  <a:pt x="150" y="353"/>
                </a:cubicBezTo>
                <a:cubicBezTo>
                  <a:pt x="153" y="337"/>
                  <a:pt x="156" y="321"/>
                  <a:pt x="158" y="305"/>
                </a:cubicBezTo>
                <a:cubicBezTo>
                  <a:pt x="160" y="289"/>
                  <a:pt x="162" y="272"/>
                  <a:pt x="162" y="256"/>
                </a:cubicBezTo>
                <a:cubicBezTo>
                  <a:pt x="163" y="222"/>
                  <a:pt x="161" y="189"/>
                  <a:pt x="155" y="158"/>
                </a:cubicBezTo>
                <a:cubicBezTo>
                  <a:pt x="150" y="127"/>
                  <a:pt x="142" y="99"/>
                  <a:pt x="134" y="76"/>
                </a:cubicBezTo>
                <a:cubicBezTo>
                  <a:pt x="125" y="52"/>
                  <a:pt x="117" y="33"/>
                  <a:pt x="110" y="20"/>
                </a:cubicBezTo>
                <a:cubicBezTo>
                  <a:pt x="107" y="14"/>
                  <a:pt x="104" y="9"/>
                  <a:pt x="102" y="5"/>
                </a:cubicBezTo>
                <a:cubicBezTo>
                  <a:pt x="101" y="2"/>
                  <a:pt x="100" y="0"/>
                  <a:pt x="100" y="0"/>
                </a:cubicBezTo>
                <a:cubicBezTo>
                  <a:pt x="55" y="25"/>
                  <a:pt x="55" y="25"/>
                  <a:pt x="55" y="25"/>
                </a:cubicBezTo>
                <a:cubicBezTo>
                  <a:pt x="55" y="25"/>
                  <a:pt x="56" y="26"/>
                  <a:pt x="58" y="30"/>
                </a:cubicBezTo>
                <a:cubicBezTo>
                  <a:pt x="59" y="33"/>
                  <a:pt x="62" y="37"/>
                  <a:pt x="65" y="43"/>
                </a:cubicBezTo>
                <a:cubicBezTo>
                  <a:pt x="70" y="55"/>
                  <a:pt x="78" y="72"/>
                  <a:pt x="86" y="93"/>
                </a:cubicBezTo>
                <a:cubicBezTo>
                  <a:pt x="101" y="135"/>
                  <a:pt x="113" y="194"/>
                  <a:pt x="111" y="254"/>
                </a:cubicBezTo>
                <a:cubicBezTo>
                  <a:pt x="111" y="269"/>
                  <a:pt x="109" y="284"/>
                  <a:pt x="108" y="299"/>
                </a:cubicBezTo>
                <a:cubicBezTo>
                  <a:pt x="106" y="313"/>
                  <a:pt x="103" y="327"/>
                  <a:pt x="100" y="341"/>
                </a:cubicBezTo>
                <a:cubicBezTo>
                  <a:pt x="99" y="344"/>
                  <a:pt x="98" y="348"/>
                  <a:pt x="98" y="351"/>
                </a:cubicBezTo>
                <a:cubicBezTo>
                  <a:pt x="97" y="354"/>
                  <a:pt x="96" y="358"/>
                  <a:pt x="95" y="361"/>
                </a:cubicBezTo>
                <a:cubicBezTo>
                  <a:pt x="93" y="368"/>
                  <a:pt x="91" y="374"/>
                  <a:pt x="89" y="380"/>
                </a:cubicBezTo>
                <a:cubicBezTo>
                  <a:pt x="87" y="386"/>
                  <a:pt x="85" y="392"/>
                  <a:pt x="83" y="397"/>
                </a:cubicBezTo>
                <a:cubicBezTo>
                  <a:pt x="82" y="399"/>
                  <a:pt x="82" y="400"/>
                  <a:pt x="81" y="401"/>
                </a:cubicBezTo>
                <a:cubicBezTo>
                  <a:pt x="81" y="402"/>
                  <a:pt x="81" y="403"/>
                  <a:pt x="80" y="405"/>
                </a:cubicBezTo>
                <a:cubicBezTo>
                  <a:pt x="77" y="413"/>
                  <a:pt x="74" y="420"/>
                  <a:pt x="72" y="424"/>
                </a:cubicBezTo>
                <a:cubicBezTo>
                  <a:pt x="69" y="429"/>
                  <a:pt x="68" y="432"/>
                  <a:pt x="68" y="432"/>
                </a:cubicBezTo>
                <a:cubicBezTo>
                  <a:pt x="68" y="432"/>
                  <a:pt x="64" y="424"/>
                  <a:pt x="59" y="416"/>
                </a:cubicBezTo>
                <a:cubicBezTo>
                  <a:pt x="56" y="413"/>
                  <a:pt x="54" y="409"/>
                  <a:pt x="52" y="406"/>
                </a:cubicBezTo>
                <a:cubicBezTo>
                  <a:pt x="50" y="403"/>
                  <a:pt x="49" y="401"/>
                  <a:pt x="49" y="4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5245321" y="2545371"/>
            <a:ext cx="358177" cy="1263825"/>
          </a:xfrm>
          <a:custGeom>
            <a:avLst/>
            <a:gdLst>
              <a:gd name="T0" fmla="*/ 152 w 163"/>
              <a:gd name="T1" fmla="*/ 128 h 574"/>
              <a:gd name="T2" fmla="*/ 0 w 163"/>
              <a:gd name="T3" fmla="*/ 1 h 574"/>
              <a:gd name="T4" fmla="*/ 0 w 163"/>
              <a:gd name="T5" fmla="*/ 0 h 574"/>
              <a:gd name="T6" fmla="*/ 0 w 163"/>
              <a:gd name="T7" fmla="*/ 0 h 574"/>
              <a:gd name="T8" fmla="*/ 0 w 163"/>
              <a:gd name="T9" fmla="*/ 0 h 574"/>
              <a:gd name="T10" fmla="*/ 0 w 163"/>
              <a:gd name="T11" fmla="*/ 1 h 574"/>
              <a:gd name="T12" fmla="*/ 49 w 163"/>
              <a:gd name="T13" fmla="*/ 171 h 574"/>
              <a:gd name="T14" fmla="*/ 59 w 163"/>
              <a:gd name="T15" fmla="*/ 156 h 574"/>
              <a:gd name="T16" fmla="*/ 68 w 163"/>
              <a:gd name="T17" fmla="*/ 141 h 574"/>
              <a:gd name="T18" fmla="*/ 72 w 163"/>
              <a:gd name="T19" fmla="*/ 148 h 574"/>
              <a:gd name="T20" fmla="*/ 80 w 163"/>
              <a:gd name="T21" fmla="*/ 168 h 574"/>
              <a:gd name="T22" fmla="*/ 82 w 163"/>
              <a:gd name="T23" fmla="*/ 171 h 574"/>
              <a:gd name="T24" fmla="*/ 83 w 163"/>
              <a:gd name="T25" fmla="*/ 175 h 574"/>
              <a:gd name="T26" fmla="*/ 89 w 163"/>
              <a:gd name="T27" fmla="*/ 193 h 574"/>
              <a:gd name="T28" fmla="*/ 95 w 163"/>
              <a:gd name="T29" fmla="*/ 212 h 574"/>
              <a:gd name="T30" fmla="*/ 98 w 163"/>
              <a:gd name="T31" fmla="*/ 221 h 574"/>
              <a:gd name="T32" fmla="*/ 100 w 163"/>
              <a:gd name="T33" fmla="*/ 232 h 574"/>
              <a:gd name="T34" fmla="*/ 108 w 163"/>
              <a:gd name="T35" fmla="*/ 274 h 574"/>
              <a:gd name="T36" fmla="*/ 111 w 163"/>
              <a:gd name="T37" fmla="*/ 319 h 574"/>
              <a:gd name="T38" fmla="*/ 86 w 163"/>
              <a:gd name="T39" fmla="*/ 481 h 574"/>
              <a:gd name="T40" fmla="*/ 64 w 163"/>
              <a:gd name="T41" fmla="*/ 530 h 574"/>
              <a:gd name="T42" fmla="*/ 57 w 163"/>
              <a:gd name="T43" fmla="*/ 544 h 574"/>
              <a:gd name="T44" fmla="*/ 55 w 163"/>
              <a:gd name="T45" fmla="*/ 549 h 574"/>
              <a:gd name="T46" fmla="*/ 99 w 163"/>
              <a:gd name="T47" fmla="*/ 574 h 574"/>
              <a:gd name="T48" fmla="*/ 102 w 163"/>
              <a:gd name="T49" fmla="*/ 568 h 574"/>
              <a:gd name="T50" fmla="*/ 110 w 163"/>
              <a:gd name="T51" fmla="*/ 553 h 574"/>
              <a:gd name="T52" fmla="*/ 134 w 163"/>
              <a:gd name="T53" fmla="*/ 498 h 574"/>
              <a:gd name="T54" fmla="*/ 155 w 163"/>
              <a:gd name="T55" fmla="*/ 415 h 574"/>
              <a:gd name="T56" fmla="*/ 161 w 163"/>
              <a:gd name="T57" fmla="*/ 367 h 574"/>
              <a:gd name="T58" fmla="*/ 162 w 163"/>
              <a:gd name="T59" fmla="*/ 317 h 574"/>
              <a:gd name="T60" fmla="*/ 158 w 163"/>
              <a:gd name="T61" fmla="*/ 268 h 574"/>
              <a:gd name="T62" fmla="*/ 150 w 163"/>
              <a:gd name="T63" fmla="*/ 220 h 574"/>
              <a:gd name="T64" fmla="*/ 147 w 163"/>
              <a:gd name="T65" fmla="*/ 209 h 574"/>
              <a:gd name="T66" fmla="*/ 144 w 163"/>
              <a:gd name="T67" fmla="*/ 198 h 574"/>
              <a:gd name="T68" fmla="*/ 138 w 163"/>
              <a:gd name="T69" fmla="*/ 177 h 574"/>
              <a:gd name="T70" fmla="*/ 131 w 163"/>
              <a:gd name="T71" fmla="*/ 157 h 574"/>
              <a:gd name="T72" fmla="*/ 129 w 163"/>
              <a:gd name="T73" fmla="*/ 153 h 574"/>
              <a:gd name="T74" fmla="*/ 128 w 163"/>
              <a:gd name="T75" fmla="*/ 149 h 574"/>
              <a:gd name="T76" fmla="*/ 118 w 163"/>
              <a:gd name="T77" fmla="*/ 127 h 574"/>
              <a:gd name="T78" fmla="*/ 114 w 163"/>
              <a:gd name="T79" fmla="*/ 119 h 574"/>
              <a:gd name="T80" fmla="*/ 133 w 163"/>
              <a:gd name="T81" fmla="*/ 123 h 574"/>
              <a:gd name="T82" fmla="*/ 152 w 163"/>
              <a:gd name="T83" fmla="*/ 128 h 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63" h="574">
                <a:moveTo>
                  <a:pt x="152" y="128"/>
                </a:moveTo>
                <a:cubicBezTo>
                  <a:pt x="109" y="73"/>
                  <a:pt x="56" y="30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29" y="56"/>
                  <a:pt x="46" y="115"/>
                  <a:pt x="49" y="171"/>
                </a:cubicBezTo>
                <a:cubicBezTo>
                  <a:pt x="49" y="171"/>
                  <a:pt x="54" y="164"/>
                  <a:pt x="59" y="156"/>
                </a:cubicBezTo>
                <a:cubicBezTo>
                  <a:pt x="64" y="149"/>
                  <a:pt x="68" y="141"/>
                  <a:pt x="68" y="141"/>
                </a:cubicBezTo>
                <a:cubicBezTo>
                  <a:pt x="68" y="141"/>
                  <a:pt x="70" y="143"/>
                  <a:pt x="72" y="148"/>
                </a:cubicBezTo>
                <a:cubicBezTo>
                  <a:pt x="74" y="153"/>
                  <a:pt x="77" y="160"/>
                  <a:pt x="80" y="168"/>
                </a:cubicBezTo>
                <a:cubicBezTo>
                  <a:pt x="81" y="169"/>
                  <a:pt x="81" y="170"/>
                  <a:pt x="82" y="171"/>
                </a:cubicBezTo>
                <a:cubicBezTo>
                  <a:pt x="82" y="172"/>
                  <a:pt x="83" y="174"/>
                  <a:pt x="83" y="175"/>
                </a:cubicBezTo>
                <a:cubicBezTo>
                  <a:pt x="85" y="181"/>
                  <a:pt x="87" y="186"/>
                  <a:pt x="89" y="193"/>
                </a:cubicBezTo>
                <a:cubicBezTo>
                  <a:pt x="91" y="199"/>
                  <a:pt x="93" y="205"/>
                  <a:pt x="95" y="212"/>
                </a:cubicBezTo>
                <a:cubicBezTo>
                  <a:pt x="96" y="215"/>
                  <a:pt x="97" y="218"/>
                  <a:pt x="98" y="221"/>
                </a:cubicBezTo>
                <a:cubicBezTo>
                  <a:pt x="99" y="225"/>
                  <a:pt x="99" y="228"/>
                  <a:pt x="100" y="232"/>
                </a:cubicBezTo>
                <a:cubicBezTo>
                  <a:pt x="103" y="245"/>
                  <a:pt x="106" y="260"/>
                  <a:pt x="108" y="274"/>
                </a:cubicBezTo>
                <a:cubicBezTo>
                  <a:pt x="110" y="289"/>
                  <a:pt x="111" y="304"/>
                  <a:pt x="111" y="319"/>
                </a:cubicBezTo>
                <a:cubicBezTo>
                  <a:pt x="114" y="379"/>
                  <a:pt x="101" y="438"/>
                  <a:pt x="86" y="481"/>
                </a:cubicBezTo>
                <a:cubicBezTo>
                  <a:pt x="78" y="502"/>
                  <a:pt x="70" y="519"/>
                  <a:pt x="64" y="530"/>
                </a:cubicBezTo>
                <a:cubicBezTo>
                  <a:pt x="62" y="536"/>
                  <a:pt x="59" y="541"/>
                  <a:pt x="57" y="544"/>
                </a:cubicBezTo>
                <a:cubicBezTo>
                  <a:pt x="56" y="547"/>
                  <a:pt x="55" y="549"/>
                  <a:pt x="55" y="549"/>
                </a:cubicBezTo>
                <a:cubicBezTo>
                  <a:pt x="99" y="574"/>
                  <a:pt x="99" y="574"/>
                  <a:pt x="99" y="574"/>
                </a:cubicBezTo>
                <a:cubicBezTo>
                  <a:pt x="99" y="574"/>
                  <a:pt x="100" y="572"/>
                  <a:pt x="102" y="568"/>
                </a:cubicBezTo>
                <a:cubicBezTo>
                  <a:pt x="104" y="565"/>
                  <a:pt x="107" y="560"/>
                  <a:pt x="110" y="553"/>
                </a:cubicBezTo>
                <a:cubicBezTo>
                  <a:pt x="116" y="540"/>
                  <a:pt x="125" y="521"/>
                  <a:pt x="134" y="498"/>
                </a:cubicBezTo>
                <a:cubicBezTo>
                  <a:pt x="142" y="474"/>
                  <a:pt x="150" y="446"/>
                  <a:pt x="155" y="415"/>
                </a:cubicBezTo>
                <a:cubicBezTo>
                  <a:pt x="158" y="400"/>
                  <a:pt x="160" y="384"/>
                  <a:pt x="161" y="367"/>
                </a:cubicBezTo>
                <a:cubicBezTo>
                  <a:pt x="162" y="351"/>
                  <a:pt x="163" y="334"/>
                  <a:pt x="162" y="317"/>
                </a:cubicBezTo>
                <a:cubicBezTo>
                  <a:pt x="162" y="301"/>
                  <a:pt x="160" y="284"/>
                  <a:pt x="158" y="268"/>
                </a:cubicBezTo>
                <a:cubicBezTo>
                  <a:pt x="156" y="251"/>
                  <a:pt x="153" y="236"/>
                  <a:pt x="150" y="220"/>
                </a:cubicBezTo>
                <a:cubicBezTo>
                  <a:pt x="149" y="216"/>
                  <a:pt x="148" y="213"/>
                  <a:pt x="147" y="209"/>
                </a:cubicBezTo>
                <a:cubicBezTo>
                  <a:pt x="146" y="205"/>
                  <a:pt x="145" y="202"/>
                  <a:pt x="144" y="198"/>
                </a:cubicBezTo>
                <a:cubicBezTo>
                  <a:pt x="142" y="191"/>
                  <a:pt x="140" y="184"/>
                  <a:pt x="138" y="177"/>
                </a:cubicBezTo>
                <a:cubicBezTo>
                  <a:pt x="136" y="170"/>
                  <a:pt x="133" y="163"/>
                  <a:pt x="131" y="157"/>
                </a:cubicBezTo>
                <a:cubicBezTo>
                  <a:pt x="130" y="156"/>
                  <a:pt x="130" y="154"/>
                  <a:pt x="129" y="153"/>
                </a:cubicBezTo>
                <a:cubicBezTo>
                  <a:pt x="129" y="152"/>
                  <a:pt x="128" y="150"/>
                  <a:pt x="128" y="149"/>
                </a:cubicBezTo>
                <a:cubicBezTo>
                  <a:pt x="124" y="140"/>
                  <a:pt x="121" y="132"/>
                  <a:pt x="118" y="127"/>
                </a:cubicBezTo>
                <a:cubicBezTo>
                  <a:pt x="116" y="122"/>
                  <a:pt x="114" y="119"/>
                  <a:pt x="114" y="119"/>
                </a:cubicBezTo>
                <a:cubicBezTo>
                  <a:pt x="114" y="119"/>
                  <a:pt x="124" y="121"/>
                  <a:pt x="133" y="123"/>
                </a:cubicBezTo>
                <a:cubicBezTo>
                  <a:pt x="143" y="125"/>
                  <a:pt x="152" y="128"/>
                  <a:pt x="152" y="1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 rot="20862303">
            <a:off x="3150790" y="4086802"/>
            <a:ext cx="1712939" cy="1714174"/>
            <a:chOff x="1455738" y="2371725"/>
            <a:chExt cx="2198688" cy="2200275"/>
          </a:xfrm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2035175" y="2967038"/>
              <a:ext cx="1071563" cy="1009650"/>
            </a:xfrm>
            <a:custGeom>
              <a:avLst/>
              <a:gdLst>
                <a:gd name="T0" fmla="*/ 277 w 570"/>
                <a:gd name="T1" fmla="*/ 0 h 536"/>
                <a:gd name="T2" fmla="*/ 217 w 570"/>
                <a:gd name="T3" fmla="*/ 7 h 536"/>
                <a:gd name="T4" fmla="*/ 50 w 570"/>
                <a:gd name="T5" fmla="*/ 126 h 536"/>
                <a:gd name="T6" fmla="*/ 16 w 570"/>
                <a:gd name="T7" fmla="*/ 328 h 536"/>
                <a:gd name="T8" fmla="*/ 276 w 570"/>
                <a:gd name="T9" fmla="*/ 536 h 536"/>
                <a:gd name="T10" fmla="*/ 336 w 570"/>
                <a:gd name="T11" fmla="*/ 529 h 536"/>
                <a:gd name="T12" fmla="*/ 538 w 570"/>
                <a:gd name="T13" fmla="*/ 208 h 536"/>
                <a:gd name="T14" fmla="*/ 277 w 570"/>
                <a:gd name="T15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0" h="536">
                  <a:moveTo>
                    <a:pt x="277" y="0"/>
                  </a:moveTo>
                  <a:cubicBezTo>
                    <a:pt x="257" y="0"/>
                    <a:pt x="237" y="3"/>
                    <a:pt x="217" y="7"/>
                  </a:cubicBezTo>
                  <a:cubicBezTo>
                    <a:pt x="147" y="23"/>
                    <a:pt x="88" y="65"/>
                    <a:pt x="50" y="126"/>
                  </a:cubicBezTo>
                  <a:cubicBezTo>
                    <a:pt x="12" y="186"/>
                    <a:pt x="0" y="258"/>
                    <a:pt x="16" y="328"/>
                  </a:cubicBezTo>
                  <a:cubicBezTo>
                    <a:pt x="44" y="450"/>
                    <a:pt x="151" y="536"/>
                    <a:pt x="276" y="536"/>
                  </a:cubicBezTo>
                  <a:cubicBezTo>
                    <a:pt x="296" y="536"/>
                    <a:pt x="316" y="533"/>
                    <a:pt x="336" y="529"/>
                  </a:cubicBezTo>
                  <a:cubicBezTo>
                    <a:pt x="480" y="496"/>
                    <a:pt x="570" y="352"/>
                    <a:pt x="538" y="208"/>
                  </a:cubicBezTo>
                  <a:cubicBezTo>
                    <a:pt x="510" y="86"/>
                    <a:pt x="402" y="0"/>
                    <a:pt x="2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13"/>
            <p:cNvSpPr>
              <a:spLocks noEditPoints="1"/>
            </p:cNvSpPr>
            <p:nvPr/>
          </p:nvSpPr>
          <p:spPr bwMode="auto">
            <a:xfrm>
              <a:off x="1455738" y="2371725"/>
              <a:ext cx="2198688" cy="2200275"/>
            </a:xfrm>
            <a:custGeom>
              <a:avLst/>
              <a:gdLst>
                <a:gd name="T0" fmla="*/ 1055 w 1169"/>
                <a:gd name="T1" fmla="*/ 596 h 1170"/>
                <a:gd name="T2" fmla="*/ 1169 w 1169"/>
                <a:gd name="T3" fmla="*/ 551 h 1170"/>
                <a:gd name="T4" fmla="*/ 1156 w 1169"/>
                <a:gd name="T5" fmla="*/ 455 h 1170"/>
                <a:gd name="T6" fmla="*/ 1153 w 1169"/>
                <a:gd name="T7" fmla="*/ 446 h 1170"/>
                <a:gd name="T8" fmla="*/ 1031 w 1169"/>
                <a:gd name="T9" fmla="*/ 436 h 1170"/>
                <a:gd name="T10" fmla="*/ 998 w 1169"/>
                <a:gd name="T11" fmla="*/ 359 h 1170"/>
                <a:gd name="T12" fmla="*/ 1074 w 1169"/>
                <a:gd name="T13" fmla="*/ 263 h 1170"/>
                <a:gd name="T14" fmla="*/ 1008 w 1169"/>
                <a:gd name="T15" fmla="*/ 180 h 1170"/>
                <a:gd name="T16" fmla="*/ 897 w 1169"/>
                <a:gd name="T17" fmla="*/ 233 h 1170"/>
                <a:gd name="T18" fmla="*/ 829 w 1169"/>
                <a:gd name="T19" fmla="*/ 183 h 1170"/>
                <a:gd name="T20" fmla="*/ 847 w 1169"/>
                <a:gd name="T21" fmla="*/ 62 h 1170"/>
                <a:gd name="T22" fmla="*/ 749 w 1169"/>
                <a:gd name="T23" fmla="*/ 23 h 1170"/>
                <a:gd name="T24" fmla="*/ 679 w 1169"/>
                <a:gd name="T25" fmla="*/ 124 h 1170"/>
                <a:gd name="T26" fmla="*/ 596 w 1169"/>
                <a:gd name="T27" fmla="*/ 114 h 1170"/>
                <a:gd name="T28" fmla="*/ 550 w 1169"/>
                <a:gd name="T29" fmla="*/ 0 h 1170"/>
                <a:gd name="T30" fmla="*/ 454 w 1169"/>
                <a:gd name="T31" fmla="*/ 14 h 1170"/>
                <a:gd name="T32" fmla="*/ 446 w 1169"/>
                <a:gd name="T33" fmla="*/ 16 h 1170"/>
                <a:gd name="T34" fmla="*/ 436 w 1169"/>
                <a:gd name="T35" fmla="*/ 139 h 1170"/>
                <a:gd name="T36" fmla="*/ 359 w 1169"/>
                <a:gd name="T37" fmla="*/ 172 h 1170"/>
                <a:gd name="T38" fmla="*/ 262 w 1169"/>
                <a:gd name="T39" fmla="*/ 96 h 1170"/>
                <a:gd name="T40" fmla="*/ 180 w 1169"/>
                <a:gd name="T41" fmla="*/ 162 h 1170"/>
                <a:gd name="T42" fmla="*/ 232 w 1169"/>
                <a:gd name="T43" fmla="*/ 273 h 1170"/>
                <a:gd name="T44" fmla="*/ 183 w 1169"/>
                <a:gd name="T45" fmla="*/ 340 h 1170"/>
                <a:gd name="T46" fmla="*/ 61 w 1169"/>
                <a:gd name="T47" fmla="*/ 323 h 1170"/>
                <a:gd name="T48" fmla="*/ 22 w 1169"/>
                <a:gd name="T49" fmla="*/ 421 h 1170"/>
                <a:gd name="T50" fmla="*/ 123 w 1169"/>
                <a:gd name="T51" fmla="*/ 491 h 1170"/>
                <a:gd name="T52" fmla="*/ 114 w 1169"/>
                <a:gd name="T53" fmla="*/ 574 h 1170"/>
                <a:gd name="T54" fmla="*/ 0 w 1169"/>
                <a:gd name="T55" fmla="*/ 619 h 1170"/>
                <a:gd name="T56" fmla="*/ 14 w 1169"/>
                <a:gd name="T57" fmla="*/ 716 h 1170"/>
                <a:gd name="T58" fmla="*/ 16 w 1169"/>
                <a:gd name="T59" fmla="*/ 724 h 1170"/>
                <a:gd name="T60" fmla="*/ 138 w 1169"/>
                <a:gd name="T61" fmla="*/ 734 h 1170"/>
                <a:gd name="T62" fmla="*/ 171 w 1169"/>
                <a:gd name="T63" fmla="*/ 811 h 1170"/>
                <a:gd name="T64" fmla="*/ 95 w 1169"/>
                <a:gd name="T65" fmla="*/ 907 h 1170"/>
                <a:gd name="T66" fmla="*/ 161 w 1169"/>
                <a:gd name="T67" fmla="*/ 990 h 1170"/>
                <a:gd name="T68" fmla="*/ 272 w 1169"/>
                <a:gd name="T69" fmla="*/ 937 h 1170"/>
                <a:gd name="T70" fmla="*/ 340 w 1169"/>
                <a:gd name="T71" fmla="*/ 987 h 1170"/>
                <a:gd name="T72" fmla="*/ 322 w 1169"/>
                <a:gd name="T73" fmla="*/ 1109 h 1170"/>
                <a:gd name="T74" fmla="*/ 420 w 1169"/>
                <a:gd name="T75" fmla="*/ 1147 h 1170"/>
                <a:gd name="T76" fmla="*/ 490 w 1169"/>
                <a:gd name="T77" fmla="*/ 1046 h 1170"/>
                <a:gd name="T78" fmla="*/ 574 w 1169"/>
                <a:gd name="T79" fmla="*/ 1056 h 1170"/>
                <a:gd name="T80" fmla="*/ 619 w 1169"/>
                <a:gd name="T81" fmla="*/ 1170 h 1170"/>
                <a:gd name="T82" fmla="*/ 715 w 1169"/>
                <a:gd name="T83" fmla="*/ 1156 h 1170"/>
                <a:gd name="T84" fmla="*/ 723 w 1169"/>
                <a:gd name="T85" fmla="*/ 1154 h 1170"/>
                <a:gd name="T86" fmla="*/ 733 w 1169"/>
                <a:gd name="T87" fmla="*/ 1032 h 1170"/>
                <a:gd name="T88" fmla="*/ 810 w 1169"/>
                <a:gd name="T89" fmla="*/ 998 h 1170"/>
                <a:gd name="T90" fmla="*/ 907 w 1169"/>
                <a:gd name="T91" fmla="*/ 1074 h 1170"/>
                <a:gd name="T92" fmla="*/ 989 w 1169"/>
                <a:gd name="T93" fmla="*/ 1008 h 1170"/>
                <a:gd name="T94" fmla="*/ 937 w 1169"/>
                <a:gd name="T95" fmla="*/ 897 h 1170"/>
                <a:gd name="T96" fmla="*/ 987 w 1169"/>
                <a:gd name="T97" fmla="*/ 830 h 1170"/>
                <a:gd name="T98" fmla="*/ 1108 w 1169"/>
                <a:gd name="T99" fmla="*/ 848 h 1170"/>
                <a:gd name="T100" fmla="*/ 1147 w 1169"/>
                <a:gd name="T101" fmla="*/ 749 h 1170"/>
                <a:gd name="T102" fmla="*/ 1046 w 1169"/>
                <a:gd name="T103" fmla="*/ 679 h 1170"/>
                <a:gd name="T104" fmla="*/ 1055 w 1169"/>
                <a:gd name="T105" fmla="*/ 596 h 1170"/>
                <a:gd name="T106" fmla="*/ 657 w 1169"/>
                <a:gd name="T107" fmla="*/ 901 h 1170"/>
                <a:gd name="T108" fmla="*/ 584 w 1169"/>
                <a:gd name="T109" fmla="*/ 909 h 1170"/>
                <a:gd name="T110" fmla="*/ 384 w 1169"/>
                <a:gd name="T111" fmla="*/ 839 h 1170"/>
                <a:gd name="T112" fmla="*/ 269 w 1169"/>
                <a:gd name="T113" fmla="*/ 657 h 1170"/>
                <a:gd name="T114" fmla="*/ 310 w 1169"/>
                <a:gd name="T115" fmla="*/ 413 h 1170"/>
                <a:gd name="T116" fmla="*/ 512 w 1169"/>
                <a:gd name="T117" fmla="*/ 270 h 1170"/>
                <a:gd name="T118" fmla="*/ 585 w 1169"/>
                <a:gd name="T119" fmla="*/ 261 h 1170"/>
                <a:gd name="T120" fmla="*/ 785 w 1169"/>
                <a:gd name="T121" fmla="*/ 331 h 1170"/>
                <a:gd name="T122" fmla="*/ 900 w 1169"/>
                <a:gd name="T123" fmla="*/ 513 h 1170"/>
                <a:gd name="T124" fmla="*/ 657 w 1169"/>
                <a:gd name="T125" fmla="*/ 90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69" h="1170">
                  <a:moveTo>
                    <a:pt x="1055" y="596"/>
                  </a:moveTo>
                  <a:cubicBezTo>
                    <a:pt x="1101" y="580"/>
                    <a:pt x="1140" y="564"/>
                    <a:pt x="1169" y="551"/>
                  </a:cubicBezTo>
                  <a:cubicBezTo>
                    <a:pt x="1167" y="519"/>
                    <a:pt x="1163" y="487"/>
                    <a:pt x="1156" y="455"/>
                  </a:cubicBezTo>
                  <a:cubicBezTo>
                    <a:pt x="1155" y="452"/>
                    <a:pt x="1154" y="449"/>
                    <a:pt x="1153" y="446"/>
                  </a:cubicBezTo>
                  <a:cubicBezTo>
                    <a:pt x="1121" y="442"/>
                    <a:pt x="1080" y="438"/>
                    <a:pt x="1031" y="436"/>
                  </a:cubicBezTo>
                  <a:cubicBezTo>
                    <a:pt x="1022" y="409"/>
                    <a:pt x="1011" y="384"/>
                    <a:pt x="998" y="359"/>
                  </a:cubicBezTo>
                  <a:cubicBezTo>
                    <a:pt x="1030" y="322"/>
                    <a:pt x="1055" y="290"/>
                    <a:pt x="1074" y="263"/>
                  </a:cubicBezTo>
                  <a:cubicBezTo>
                    <a:pt x="1054" y="233"/>
                    <a:pt x="1032" y="206"/>
                    <a:pt x="1008" y="180"/>
                  </a:cubicBezTo>
                  <a:cubicBezTo>
                    <a:pt x="977" y="193"/>
                    <a:pt x="940" y="210"/>
                    <a:pt x="897" y="233"/>
                  </a:cubicBezTo>
                  <a:cubicBezTo>
                    <a:pt x="876" y="214"/>
                    <a:pt x="853" y="198"/>
                    <a:pt x="829" y="183"/>
                  </a:cubicBezTo>
                  <a:cubicBezTo>
                    <a:pt x="838" y="135"/>
                    <a:pt x="844" y="94"/>
                    <a:pt x="847" y="62"/>
                  </a:cubicBezTo>
                  <a:cubicBezTo>
                    <a:pt x="816" y="46"/>
                    <a:pt x="783" y="33"/>
                    <a:pt x="749" y="23"/>
                  </a:cubicBezTo>
                  <a:cubicBezTo>
                    <a:pt x="729" y="49"/>
                    <a:pt x="705" y="82"/>
                    <a:pt x="679" y="124"/>
                  </a:cubicBezTo>
                  <a:cubicBezTo>
                    <a:pt x="652" y="118"/>
                    <a:pt x="624" y="115"/>
                    <a:pt x="596" y="114"/>
                  </a:cubicBezTo>
                  <a:cubicBezTo>
                    <a:pt x="579" y="68"/>
                    <a:pt x="564" y="30"/>
                    <a:pt x="550" y="0"/>
                  </a:cubicBezTo>
                  <a:cubicBezTo>
                    <a:pt x="518" y="2"/>
                    <a:pt x="486" y="7"/>
                    <a:pt x="454" y="14"/>
                  </a:cubicBezTo>
                  <a:cubicBezTo>
                    <a:pt x="451" y="15"/>
                    <a:pt x="449" y="15"/>
                    <a:pt x="446" y="16"/>
                  </a:cubicBezTo>
                  <a:cubicBezTo>
                    <a:pt x="441" y="49"/>
                    <a:pt x="438" y="89"/>
                    <a:pt x="436" y="139"/>
                  </a:cubicBezTo>
                  <a:cubicBezTo>
                    <a:pt x="409" y="147"/>
                    <a:pt x="383" y="159"/>
                    <a:pt x="359" y="172"/>
                  </a:cubicBezTo>
                  <a:cubicBezTo>
                    <a:pt x="321" y="140"/>
                    <a:pt x="289" y="115"/>
                    <a:pt x="262" y="96"/>
                  </a:cubicBezTo>
                  <a:cubicBezTo>
                    <a:pt x="233" y="115"/>
                    <a:pt x="205" y="137"/>
                    <a:pt x="180" y="162"/>
                  </a:cubicBezTo>
                  <a:cubicBezTo>
                    <a:pt x="192" y="192"/>
                    <a:pt x="210" y="229"/>
                    <a:pt x="232" y="273"/>
                  </a:cubicBezTo>
                  <a:cubicBezTo>
                    <a:pt x="214" y="294"/>
                    <a:pt x="197" y="316"/>
                    <a:pt x="183" y="340"/>
                  </a:cubicBezTo>
                  <a:cubicBezTo>
                    <a:pt x="134" y="331"/>
                    <a:pt x="94" y="325"/>
                    <a:pt x="61" y="323"/>
                  </a:cubicBezTo>
                  <a:cubicBezTo>
                    <a:pt x="45" y="354"/>
                    <a:pt x="32" y="387"/>
                    <a:pt x="22" y="421"/>
                  </a:cubicBezTo>
                  <a:cubicBezTo>
                    <a:pt x="48" y="441"/>
                    <a:pt x="82" y="464"/>
                    <a:pt x="123" y="491"/>
                  </a:cubicBezTo>
                  <a:cubicBezTo>
                    <a:pt x="118" y="518"/>
                    <a:pt x="115" y="546"/>
                    <a:pt x="114" y="574"/>
                  </a:cubicBezTo>
                  <a:cubicBezTo>
                    <a:pt x="68" y="590"/>
                    <a:pt x="30" y="606"/>
                    <a:pt x="0" y="619"/>
                  </a:cubicBezTo>
                  <a:cubicBezTo>
                    <a:pt x="2" y="651"/>
                    <a:pt x="6" y="683"/>
                    <a:pt x="14" y="716"/>
                  </a:cubicBezTo>
                  <a:cubicBezTo>
                    <a:pt x="14" y="718"/>
                    <a:pt x="15" y="721"/>
                    <a:pt x="16" y="724"/>
                  </a:cubicBezTo>
                  <a:cubicBezTo>
                    <a:pt x="48" y="729"/>
                    <a:pt x="89" y="732"/>
                    <a:pt x="138" y="734"/>
                  </a:cubicBezTo>
                  <a:cubicBezTo>
                    <a:pt x="147" y="761"/>
                    <a:pt x="158" y="787"/>
                    <a:pt x="171" y="811"/>
                  </a:cubicBezTo>
                  <a:cubicBezTo>
                    <a:pt x="140" y="848"/>
                    <a:pt x="114" y="880"/>
                    <a:pt x="95" y="907"/>
                  </a:cubicBezTo>
                  <a:cubicBezTo>
                    <a:pt x="115" y="937"/>
                    <a:pt x="137" y="965"/>
                    <a:pt x="161" y="990"/>
                  </a:cubicBezTo>
                  <a:cubicBezTo>
                    <a:pt x="192" y="977"/>
                    <a:pt x="229" y="960"/>
                    <a:pt x="272" y="937"/>
                  </a:cubicBezTo>
                  <a:cubicBezTo>
                    <a:pt x="293" y="956"/>
                    <a:pt x="316" y="972"/>
                    <a:pt x="340" y="987"/>
                  </a:cubicBezTo>
                  <a:cubicBezTo>
                    <a:pt x="331" y="1035"/>
                    <a:pt x="325" y="1076"/>
                    <a:pt x="322" y="1109"/>
                  </a:cubicBezTo>
                  <a:cubicBezTo>
                    <a:pt x="354" y="1124"/>
                    <a:pt x="386" y="1137"/>
                    <a:pt x="420" y="1147"/>
                  </a:cubicBezTo>
                  <a:cubicBezTo>
                    <a:pt x="441" y="1121"/>
                    <a:pt x="464" y="1088"/>
                    <a:pt x="490" y="1046"/>
                  </a:cubicBezTo>
                  <a:cubicBezTo>
                    <a:pt x="517" y="1052"/>
                    <a:pt x="545" y="1055"/>
                    <a:pt x="574" y="1056"/>
                  </a:cubicBezTo>
                  <a:cubicBezTo>
                    <a:pt x="590" y="1102"/>
                    <a:pt x="605" y="1140"/>
                    <a:pt x="619" y="1170"/>
                  </a:cubicBezTo>
                  <a:cubicBezTo>
                    <a:pt x="651" y="1168"/>
                    <a:pt x="683" y="1163"/>
                    <a:pt x="715" y="1156"/>
                  </a:cubicBezTo>
                  <a:cubicBezTo>
                    <a:pt x="718" y="1155"/>
                    <a:pt x="721" y="1155"/>
                    <a:pt x="723" y="1154"/>
                  </a:cubicBezTo>
                  <a:cubicBezTo>
                    <a:pt x="728" y="1121"/>
                    <a:pt x="731" y="1081"/>
                    <a:pt x="733" y="1032"/>
                  </a:cubicBezTo>
                  <a:cubicBezTo>
                    <a:pt x="760" y="1023"/>
                    <a:pt x="786" y="1011"/>
                    <a:pt x="810" y="998"/>
                  </a:cubicBezTo>
                  <a:cubicBezTo>
                    <a:pt x="848" y="1030"/>
                    <a:pt x="880" y="1055"/>
                    <a:pt x="907" y="1074"/>
                  </a:cubicBezTo>
                  <a:cubicBezTo>
                    <a:pt x="936" y="1055"/>
                    <a:pt x="964" y="1033"/>
                    <a:pt x="989" y="1008"/>
                  </a:cubicBezTo>
                  <a:cubicBezTo>
                    <a:pt x="977" y="978"/>
                    <a:pt x="960" y="941"/>
                    <a:pt x="937" y="897"/>
                  </a:cubicBezTo>
                  <a:cubicBezTo>
                    <a:pt x="955" y="876"/>
                    <a:pt x="972" y="854"/>
                    <a:pt x="987" y="830"/>
                  </a:cubicBezTo>
                  <a:cubicBezTo>
                    <a:pt x="1035" y="839"/>
                    <a:pt x="1075" y="845"/>
                    <a:pt x="1108" y="848"/>
                  </a:cubicBezTo>
                  <a:cubicBezTo>
                    <a:pt x="1124" y="816"/>
                    <a:pt x="1137" y="783"/>
                    <a:pt x="1147" y="749"/>
                  </a:cubicBezTo>
                  <a:cubicBezTo>
                    <a:pt x="1121" y="729"/>
                    <a:pt x="1087" y="706"/>
                    <a:pt x="1046" y="679"/>
                  </a:cubicBezTo>
                  <a:cubicBezTo>
                    <a:pt x="1051" y="652"/>
                    <a:pt x="1055" y="624"/>
                    <a:pt x="1055" y="596"/>
                  </a:cubicBezTo>
                  <a:close/>
                  <a:moveTo>
                    <a:pt x="657" y="901"/>
                  </a:moveTo>
                  <a:cubicBezTo>
                    <a:pt x="633" y="906"/>
                    <a:pt x="609" y="909"/>
                    <a:pt x="584" y="909"/>
                  </a:cubicBezTo>
                  <a:cubicBezTo>
                    <a:pt x="512" y="909"/>
                    <a:pt x="441" y="884"/>
                    <a:pt x="384" y="839"/>
                  </a:cubicBezTo>
                  <a:cubicBezTo>
                    <a:pt x="326" y="794"/>
                    <a:pt x="285" y="729"/>
                    <a:pt x="269" y="657"/>
                  </a:cubicBezTo>
                  <a:cubicBezTo>
                    <a:pt x="250" y="573"/>
                    <a:pt x="264" y="486"/>
                    <a:pt x="310" y="413"/>
                  </a:cubicBezTo>
                  <a:cubicBezTo>
                    <a:pt x="356" y="340"/>
                    <a:pt x="428" y="289"/>
                    <a:pt x="512" y="270"/>
                  </a:cubicBezTo>
                  <a:cubicBezTo>
                    <a:pt x="536" y="264"/>
                    <a:pt x="561" y="261"/>
                    <a:pt x="585" y="261"/>
                  </a:cubicBezTo>
                  <a:cubicBezTo>
                    <a:pt x="657" y="261"/>
                    <a:pt x="728" y="286"/>
                    <a:pt x="785" y="331"/>
                  </a:cubicBezTo>
                  <a:cubicBezTo>
                    <a:pt x="843" y="376"/>
                    <a:pt x="884" y="441"/>
                    <a:pt x="900" y="513"/>
                  </a:cubicBezTo>
                  <a:cubicBezTo>
                    <a:pt x="940" y="687"/>
                    <a:pt x="831" y="861"/>
                    <a:pt x="657" y="90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5"/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450333" y="2168657"/>
            <a:ext cx="22369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50333" y="2475685"/>
            <a:ext cx="454352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It has roots in a piece of classical Latin literature from 45 BC. Contrary to popular belief It has roots in a piece of literature from 45 BC.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51374" y="3430938"/>
            <a:ext cx="8947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251374" y="3720474"/>
            <a:ext cx="295942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51374" y="4387672"/>
            <a:ext cx="8947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2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251374" y="4677208"/>
            <a:ext cx="295942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51374" y="5285139"/>
            <a:ext cx="8947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3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251374" y="5574675"/>
            <a:ext cx="295942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993900" y="3269554"/>
            <a:ext cx="642663" cy="732305"/>
            <a:chOff x="4616451" y="1741488"/>
            <a:chExt cx="2959100" cy="3371850"/>
          </a:xfrm>
          <a:solidFill>
            <a:schemeClr val="bg1"/>
          </a:solidFill>
        </p:grpSpPr>
        <p:sp>
          <p:nvSpPr>
            <p:cNvPr id="24" name="Freeform 5"/>
            <p:cNvSpPr>
              <a:spLocks noEditPoints="1"/>
            </p:cNvSpPr>
            <p:nvPr/>
          </p:nvSpPr>
          <p:spPr bwMode="auto">
            <a:xfrm>
              <a:off x="4616451" y="1741488"/>
              <a:ext cx="2959100" cy="3371850"/>
            </a:xfrm>
            <a:custGeom>
              <a:avLst/>
              <a:gdLst>
                <a:gd name="T0" fmla="*/ 578 w 786"/>
                <a:gd name="T1" fmla="*/ 28 h 896"/>
                <a:gd name="T2" fmla="*/ 205 w 786"/>
                <a:gd name="T3" fmla="*/ 59 h 896"/>
                <a:gd name="T4" fmla="*/ 67 w 786"/>
                <a:gd name="T5" fmla="*/ 236 h 896"/>
                <a:gd name="T6" fmla="*/ 68 w 786"/>
                <a:gd name="T7" fmla="*/ 346 h 896"/>
                <a:gd name="T8" fmla="*/ 70 w 786"/>
                <a:gd name="T9" fmla="*/ 356 h 896"/>
                <a:gd name="T10" fmla="*/ 39 w 786"/>
                <a:gd name="T11" fmla="*/ 406 h 896"/>
                <a:gd name="T12" fmla="*/ 14 w 786"/>
                <a:gd name="T13" fmla="*/ 441 h 896"/>
                <a:gd name="T14" fmla="*/ 14 w 786"/>
                <a:gd name="T15" fmla="*/ 442 h 896"/>
                <a:gd name="T16" fmla="*/ 36 w 786"/>
                <a:gd name="T17" fmla="*/ 540 h 896"/>
                <a:gd name="T18" fmla="*/ 50 w 786"/>
                <a:gd name="T19" fmla="*/ 587 h 896"/>
                <a:gd name="T20" fmla="*/ 75 w 786"/>
                <a:gd name="T21" fmla="*/ 649 h 896"/>
                <a:gd name="T22" fmla="*/ 74 w 786"/>
                <a:gd name="T23" fmla="*/ 694 h 896"/>
                <a:gd name="T24" fmla="*/ 169 w 786"/>
                <a:gd name="T25" fmla="*/ 773 h 896"/>
                <a:gd name="T26" fmla="*/ 244 w 786"/>
                <a:gd name="T27" fmla="*/ 830 h 896"/>
                <a:gd name="T28" fmla="*/ 618 w 786"/>
                <a:gd name="T29" fmla="*/ 896 h 896"/>
                <a:gd name="T30" fmla="*/ 686 w 786"/>
                <a:gd name="T31" fmla="*/ 814 h 896"/>
                <a:gd name="T32" fmla="*/ 664 w 786"/>
                <a:gd name="T33" fmla="*/ 637 h 896"/>
                <a:gd name="T34" fmla="*/ 777 w 786"/>
                <a:gd name="T35" fmla="*/ 417 h 896"/>
                <a:gd name="T36" fmla="*/ 706 w 786"/>
                <a:gd name="T37" fmla="*/ 118 h 896"/>
                <a:gd name="T38" fmla="*/ 627 w 786"/>
                <a:gd name="T39" fmla="*/ 606 h 896"/>
                <a:gd name="T40" fmla="*/ 639 w 786"/>
                <a:gd name="T41" fmla="*/ 823 h 896"/>
                <a:gd name="T42" fmla="*/ 618 w 786"/>
                <a:gd name="T43" fmla="*/ 847 h 896"/>
                <a:gd name="T44" fmla="*/ 292 w 786"/>
                <a:gd name="T45" fmla="*/ 827 h 896"/>
                <a:gd name="T46" fmla="*/ 260 w 786"/>
                <a:gd name="T47" fmla="*/ 706 h 896"/>
                <a:gd name="T48" fmla="*/ 169 w 786"/>
                <a:gd name="T49" fmla="*/ 725 h 896"/>
                <a:gd name="T50" fmla="*/ 101 w 786"/>
                <a:gd name="T51" fmla="*/ 604 h 896"/>
                <a:gd name="T52" fmla="*/ 110 w 786"/>
                <a:gd name="T53" fmla="*/ 568 h 896"/>
                <a:gd name="T54" fmla="*/ 86 w 786"/>
                <a:gd name="T55" fmla="*/ 555 h 896"/>
                <a:gd name="T56" fmla="*/ 94 w 786"/>
                <a:gd name="T57" fmla="*/ 519 h 896"/>
                <a:gd name="T58" fmla="*/ 65 w 786"/>
                <a:gd name="T59" fmla="*/ 501 h 896"/>
                <a:gd name="T60" fmla="*/ 55 w 786"/>
                <a:gd name="T61" fmla="*/ 467 h 896"/>
                <a:gd name="T62" fmla="*/ 112 w 786"/>
                <a:gd name="T63" fmla="*/ 381 h 896"/>
                <a:gd name="T64" fmla="*/ 115 w 786"/>
                <a:gd name="T65" fmla="*/ 335 h 896"/>
                <a:gd name="T66" fmla="*/ 114 w 786"/>
                <a:gd name="T67" fmla="*/ 248 h 896"/>
                <a:gd name="T68" fmla="*/ 729 w 786"/>
                <a:gd name="T69" fmla="*/ 410 h 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86" h="896">
                  <a:moveTo>
                    <a:pt x="706" y="118"/>
                  </a:moveTo>
                  <a:cubicBezTo>
                    <a:pt x="672" y="79"/>
                    <a:pt x="629" y="49"/>
                    <a:pt x="578" y="28"/>
                  </a:cubicBezTo>
                  <a:cubicBezTo>
                    <a:pt x="531" y="10"/>
                    <a:pt x="478" y="0"/>
                    <a:pt x="425" y="0"/>
                  </a:cubicBezTo>
                  <a:cubicBezTo>
                    <a:pt x="346" y="0"/>
                    <a:pt x="268" y="21"/>
                    <a:pt x="205" y="59"/>
                  </a:cubicBezTo>
                  <a:cubicBezTo>
                    <a:pt x="171" y="79"/>
                    <a:pt x="142" y="104"/>
                    <a:pt x="119" y="133"/>
                  </a:cubicBezTo>
                  <a:cubicBezTo>
                    <a:pt x="94" y="164"/>
                    <a:pt x="77" y="198"/>
                    <a:pt x="67" y="236"/>
                  </a:cubicBezTo>
                  <a:cubicBezTo>
                    <a:pt x="59" y="268"/>
                    <a:pt x="58" y="305"/>
                    <a:pt x="65" y="335"/>
                  </a:cubicBezTo>
                  <a:cubicBezTo>
                    <a:pt x="68" y="346"/>
                    <a:pt x="68" y="346"/>
                    <a:pt x="68" y="346"/>
                  </a:cubicBezTo>
                  <a:cubicBezTo>
                    <a:pt x="68" y="349"/>
                    <a:pt x="69" y="352"/>
                    <a:pt x="70" y="354"/>
                  </a:cubicBezTo>
                  <a:cubicBezTo>
                    <a:pt x="70" y="355"/>
                    <a:pt x="70" y="356"/>
                    <a:pt x="70" y="356"/>
                  </a:cubicBezTo>
                  <a:cubicBezTo>
                    <a:pt x="68" y="360"/>
                    <a:pt x="68" y="360"/>
                    <a:pt x="68" y="360"/>
                  </a:cubicBezTo>
                  <a:cubicBezTo>
                    <a:pt x="61" y="375"/>
                    <a:pt x="50" y="390"/>
                    <a:pt x="39" y="406"/>
                  </a:cubicBezTo>
                  <a:cubicBezTo>
                    <a:pt x="31" y="417"/>
                    <a:pt x="22" y="428"/>
                    <a:pt x="14" y="441"/>
                  </a:cubicBezTo>
                  <a:cubicBezTo>
                    <a:pt x="14" y="441"/>
                    <a:pt x="14" y="441"/>
                    <a:pt x="14" y="441"/>
                  </a:cubicBezTo>
                  <a:cubicBezTo>
                    <a:pt x="14" y="441"/>
                    <a:pt x="14" y="441"/>
                    <a:pt x="14" y="441"/>
                  </a:cubicBezTo>
                  <a:cubicBezTo>
                    <a:pt x="14" y="442"/>
                    <a:pt x="14" y="442"/>
                    <a:pt x="14" y="442"/>
                  </a:cubicBezTo>
                  <a:cubicBezTo>
                    <a:pt x="3" y="459"/>
                    <a:pt x="0" y="481"/>
                    <a:pt x="6" y="501"/>
                  </a:cubicBezTo>
                  <a:cubicBezTo>
                    <a:pt x="11" y="517"/>
                    <a:pt x="22" y="531"/>
                    <a:pt x="36" y="540"/>
                  </a:cubicBezTo>
                  <a:cubicBezTo>
                    <a:pt x="35" y="553"/>
                    <a:pt x="37" y="565"/>
                    <a:pt x="43" y="576"/>
                  </a:cubicBezTo>
                  <a:cubicBezTo>
                    <a:pt x="45" y="580"/>
                    <a:pt x="47" y="584"/>
                    <a:pt x="50" y="587"/>
                  </a:cubicBezTo>
                  <a:cubicBezTo>
                    <a:pt x="48" y="603"/>
                    <a:pt x="52" y="619"/>
                    <a:pt x="62" y="632"/>
                  </a:cubicBezTo>
                  <a:cubicBezTo>
                    <a:pt x="75" y="649"/>
                    <a:pt x="75" y="649"/>
                    <a:pt x="75" y="649"/>
                  </a:cubicBezTo>
                  <a:cubicBezTo>
                    <a:pt x="75" y="652"/>
                    <a:pt x="75" y="654"/>
                    <a:pt x="74" y="657"/>
                  </a:cubicBezTo>
                  <a:cubicBezTo>
                    <a:pt x="74" y="667"/>
                    <a:pt x="73" y="680"/>
                    <a:pt x="74" y="694"/>
                  </a:cubicBezTo>
                  <a:cubicBezTo>
                    <a:pt x="77" y="715"/>
                    <a:pt x="85" y="732"/>
                    <a:pt x="97" y="746"/>
                  </a:cubicBezTo>
                  <a:cubicBezTo>
                    <a:pt x="114" y="764"/>
                    <a:pt x="139" y="773"/>
                    <a:pt x="169" y="773"/>
                  </a:cubicBezTo>
                  <a:cubicBezTo>
                    <a:pt x="189" y="773"/>
                    <a:pt x="212" y="769"/>
                    <a:pt x="240" y="761"/>
                  </a:cubicBezTo>
                  <a:cubicBezTo>
                    <a:pt x="241" y="779"/>
                    <a:pt x="243" y="801"/>
                    <a:pt x="244" y="830"/>
                  </a:cubicBezTo>
                  <a:cubicBezTo>
                    <a:pt x="246" y="867"/>
                    <a:pt x="276" y="896"/>
                    <a:pt x="313" y="896"/>
                  </a:cubicBezTo>
                  <a:cubicBezTo>
                    <a:pt x="618" y="896"/>
                    <a:pt x="618" y="896"/>
                    <a:pt x="618" y="896"/>
                  </a:cubicBezTo>
                  <a:cubicBezTo>
                    <a:pt x="638" y="896"/>
                    <a:pt x="658" y="887"/>
                    <a:pt x="671" y="871"/>
                  </a:cubicBezTo>
                  <a:cubicBezTo>
                    <a:pt x="684" y="855"/>
                    <a:pt x="690" y="834"/>
                    <a:pt x="686" y="814"/>
                  </a:cubicBezTo>
                  <a:cubicBezTo>
                    <a:pt x="658" y="658"/>
                    <a:pt x="658" y="658"/>
                    <a:pt x="658" y="658"/>
                  </a:cubicBezTo>
                  <a:cubicBezTo>
                    <a:pt x="657" y="650"/>
                    <a:pt x="659" y="643"/>
                    <a:pt x="664" y="637"/>
                  </a:cubicBezTo>
                  <a:cubicBezTo>
                    <a:pt x="686" y="610"/>
                    <a:pt x="712" y="578"/>
                    <a:pt x="733" y="541"/>
                  </a:cubicBezTo>
                  <a:cubicBezTo>
                    <a:pt x="756" y="501"/>
                    <a:pt x="770" y="460"/>
                    <a:pt x="777" y="417"/>
                  </a:cubicBezTo>
                  <a:cubicBezTo>
                    <a:pt x="786" y="355"/>
                    <a:pt x="784" y="298"/>
                    <a:pt x="772" y="247"/>
                  </a:cubicBezTo>
                  <a:cubicBezTo>
                    <a:pt x="759" y="198"/>
                    <a:pt x="737" y="154"/>
                    <a:pt x="706" y="118"/>
                  </a:cubicBezTo>
                  <a:close/>
                  <a:moveTo>
                    <a:pt x="729" y="410"/>
                  </a:moveTo>
                  <a:cubicBezTo>
                    <a:pt x="717" y="491"/>
                    <a:pt x="674" y="550"/>
                    <a:pt x="627" y="606"/>
                  </a:cubicBezTo>
                  <a:cubicBezTo>
                    <a:pt x="613" y="622"/>
                    <a:pt x="607" y="645"/>
                    <a:pt x="611" y="666"/>
                  </a:cubicBezTo>
                  <a:cubicBezTo>
                    <a:pt x="639" y="823"/>
                    <a:pt x="639" y="823"/>
                    <a:pt x="639" y="823"/>
                  </a:cubicBezTo>
                  <a:cubicBezTo>
                    <a:pt x="640" y="829"/>
                    <a:pt x="638" y="835"/>
                    <a:pt x="634" y="840"/>
                  </a:cubicBezTo>
                  <a:cubicBezTo>
                    <a:pt x="630" y="845"/>
                    <a:pt x="624" y="847"/>
                    <a:pt x="618" y="847"/>
                  </a:cubicBezTo>
                  <a:cubicBezTo>
                    <a:pt x="313" y="847"/>
                    <a:pt x="313" y="847"/>
                    <a:pt x="313" y="847"/>
                  </a:cubicBezTo>
                  <a:cubicBezTo>
                    <a:pt x="302" y="847"/>
                    <a:pt x="293" y="839"/>
                    <a:pt x="292" y="827"/>
                  </a:cubicBezTo>
                  <a:cubicBezTo>
                    <a:pt x="290" y="774"/>
                    <a:pt x="286" y="742"/>
                    <a:pt x="284" y="724"/>
                  </a:cubicBezTo>
                  <a:cubicBezTo>
                    <a:pt x="284" y="715"/>
                    <a:pt x="272" y="706"/>
                    <a:pt x="260" y="706"/>
                  </a:cubicBezTo>
                  <a:cubicBezTo>
                    <a:pt x="258" y="706"/>
                    <a:pt x="256" y="706"/>
                    <a:pt x="254" y="707"/>
                  </a:cubicBezTo>
                  <a:cubicBezTo>
                    <a:pt x="216" y="720"/>
                    <a:pt x="189" y="725"/>
                    <a:pt x="169" y="725"/>
                  </a:cubicBezTo>
                  <a:cubicBezTo>
                    <a:pt x="95" y="725"/>
                    <a:pt x="134" y="648"/>
                    <a:pt x="120" y="629"/>
                  </a:cubicBezTo>
                  <a:cubicBezTo>
                    <a:pt x="101" y="604"/>
                    <a:pt x="101" y="604"/>
                    <a:pt x="101" y="604"/>
                  </a:cubicBezTo>
                  <a:cubicBezTo>
                    <a:pt x="96" y="597"/>
                    <a:pt x="96" y="589"/>
                    <a:pt x="100" y="583"/>
                  </a:cubicBezTo>
                  <a:cubicBezTo>
                    <a:pt x="110" y="568"/>
                    <a:pt x="110" y="568"/>
                    <a:pt x="110" y="568"/>
                  </a:cubicBezTo>
                  <a:cubicBezTo>
                    <a:pt x="98" y="565"/>
                    <a:pt x="98" y="565"/>
                    <a:pt x="98" y="565"/>
                  </a:cubicBezTo>
                  <a:cubicBezTo>
                    <a:pt x="93" y="563"/>
                    <a:pt x="89" y="560"/>
                    <a:pt x="86" y="555"/>
                  </a:cubicBezTo>
                  <a:cubicBezTo>
                    <a:pt x="84" y="550"/>
                    <a:pt x="84" y="545"/>
                    <a:pt x="86" y="540"/>
                  </a:cubicBezTo>
                  <a:cubicBezTo>
                    <a:pt x="94" y="519"/>
                    <a:pt x="94" y="519"/>
                    <a:pt x="94" y="519"/>
                  </a:cubicBezTo>
                  <a:cubicBezTo>
                    <a:pt x="95" y="517"/>
                    <a:pt x="94" y="514"/>
                    <a:pt x="92" y="513"/>
                  </a:cubicBezTo>
                  <a:cubicBezTo>
                    <a:pt x="65" y="501"/>
                    <a:pt x="65" y="501"/>
                    <a:pt x="65" y="501"/>
                  </a:cubicBezTo>
                  <a:cubicBezTo>
                    <a:pt x="59" y="499"/>
                    <a:pt x="54" y="493"/>
                    <a:pt x="52" y="487"/>
                  </a:cubicBezTo>
                  <a:cubicBezTo>
                    <a:pt x="50" y="480"/>
                    <a:pt x="51" y="473"/>
                    <a:pt x="55" y="467"/>
                  </a:cubicBezTo>
                  <a:cubicBezTo>
                    <a:pt x="55" y="466"/>
                    <a:pt x="55" y="466"/>
                    <a:pt x="55" y="466"/>
                  </a:cubicBezTo>
                  <a:cubicBezTo>
                    <a:pt x="73" y="438"/>
                    <a:pt x="97" y="412"/>
                    <a:pt x="112" y="381"/>
                  </a:cubicBezTo>
                  <a:cubicBezTo>
                    <a:pt x="118" y="368"/>
                    <a:pt x="118" y="368"/>
                    <a:pt x="118" y="368"/>
                  </a:cubicBezTo>
                  <a:cubicBezTo>
                    <a:pt x="122" y="359"/>
                    <a:pt x="117" y="345"/>
                    <a:pt x="115" y="335"/>
                  </a:cubicBezTo>
                  <a:cubicBezTo>
                    <a:pt x="112" y="325"/>
                    <a:pt x="112" y="325"/>
                    <a:pt x="112" y="325"/>
                  </a:cubicBezTo>
                  <a:cubicBezTo>
                    <a:pt x="107" y="301"/>
                    <a:pt x="108" y="271"/>
                    <a:pt x="114" y="248"/>
                  </a:cubicBezTo>
                  <a:cubicBezTo>
                    <a:pt x="146" y="120"/>
                    <a:pt x="286" y="48"/>
                    <a:pt x="425" y="48"/>
                  </a:cubicBezTo>
                  <a:cubicBezTo>
                    <a:pt x="597" y="48"/>
                    <a:pt x="767" y="158"/>
                    <a:pt x="729" y="4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6"/>
            <p:cNvSpPr>
              <a:spLocks/>
            </p:cNvSpPr>
            <p:nvPr/>
          </p:nvSpPr>
          <p:spPr bwMode="auto">
            <a:xfrm>
              <a:off x="5184776" y="2062163"/>
              <a:ext cx="2085975" cy="1700213"/>
            </a:xfrm>
            <a:custGeom>
              <a:avLst/>
              <a:gdLst>
                <a:gd name="T0" fmla="*/ 367 w 554"/>
                <a:gd name="T1" fmla="*/ 21 h 452"/>
                <a:gd name="T2" fmla="*/ 325 w 554"/>
                <a:gd name="T3" fmla="*/ 5 h 452"/>
                <a:gd name="T4" fmla="*/ 298 w 554"/>
                <a:gd name="T5" fmla="*/ 11 h 452"/>
                <a:gd name="T6" fmla="*/ 267 w 554"/>
                <a:gd name="T7" fmla="*/ 0 h 452"/>
                <a:gd name="T8" fmla="*/ 243 w 554"/>
                <a:gd name="T9" fmla="*/ 7 h 452"/>
                <a:gd name="T10" fmla="*/ 223 w 554"/>
                <a:gd name="T11" fmla="*/ 5 h 452"/>
                <a:gd name="T12" fmla="*/ 168 w 554"/>
                <a:gd name="T13" fmla="*/ 24 h 452"/>
                <a:gd name="T14" fmla="*/ 163 w 554"/>
                <a:gd name="T15" fmla="*/ 24 h 452"/>
                <a:gd name="T16" fmla="*/ 96 w 554"/>
                <a:gd name="T17" fmla="*/ 54 h 452"/>
                <a:gd name="T18" fmla="*/ 38 w 554"/>
                <a:gd name="T19" fmla="*/ 123 h 452"/>
                <a:gd name="T20" fmla="*/ 15 w 554"/>
                <a:gd name="T21" fmla="*/ 156 h 452"/>
                <a:gd name="T22" fmla="*/ 15 w 554"/>
                <a:gd name="T23" fmla="*/ 161 h 452"/>
                <a:gd name="T24" fmla="*/ 0 w 554"/>
                <a:gd name="T25" fmla="*/ 210 h 452"/>
                <a:gd name="T26" fmla="*/ 39 w 554"/>
                <a:gd name="T27" fmla="*/ 282 h 452"/>
                <a:gd name="T28" fmla="*/ 103 w 554"/>
                <a:gd name="T29" fmla="*/ 327 h 452"/>
                <a:gd name="T30" fmla="*/ 135 w 554"/>
                <a:gd name="T31" fmla="*/ 319 h 452"/>
                <a:gd name="T32" fmla="*/ 177 w 554"/>
                <a:gd name="T33" fmla="*/ 344 h 452"/>
                <a:gd name="T34" fmla="*/ 260 w 554"/>
                <a:gd name="T35" fmla="*/ 403 h 452"/>
                <a:gd name="T36" fmla="*/ 296 w 554"/>
                <a:gd name="T37" fmla="*/ 395 h 452"/>
                <a:gd name="T38" fmla="*/ 391 w 554"/>
                <a:gd name="T39" fmla="*/ 452 h 452"/>
                <a:gd name="T40" fmla="*/ 492 w 554"/>
                <a:gd name="T41" fmla="*/ 382 h 452"/>
                <a:gd name="T42" fmla="*/ 549 w 554"/>
                <a:gd name="T43" fmla="*/ 287 h 452"/>
                <a:gd name="T44" fmla="*/ 547 w 554"/>
                <a:gd name="T45" fmla="*/ 267 h 452"/>
                <a:gd name="T46" fmla="*/ 554 w 554"/>
                <a:gd name="T47" fmla="*/ 235 h 452"/>
                <a:gd name="T48" fmla="*/ 536 w 554"/>
                <a:gd name="T49" fmla="*/ 185 h 452"/>
                <a:gd name="T50" fmla="*/ 537 w 554"/>
                <a:gd name="T51" fmla="*/ 174 h 452"/>
                <a:gd name="T52" fmla="*/ 493 w 554"/>
                <a:gd name="T53" fmla="*/ 106 h 452"/>
                <a:gd name="T54" fmla="*/ 367 w 554"/>
                <a:gd name="T55" fmla="*/ 21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54" h="452">
                  <a:moveTo>
                    <a:pt x="367" y="21"/>
                  </a:moveTo>
                  <a:cubicBezTo>
                    <a:pt x="356" y="11"/>
                    <a:pt x="341" y="5"/>
                    <a:pt x="325" y="5"/>
                  </a:cubicBezTo>
                  <a:cubicBezTo>
                    <a:pt x="315" y="5"/>
                    <a:pt x="306" y="7"/>
                    <a:pt x="298" y="11"/>
                  </a:cubicBezTo>
                  <a:cubicBezTo>
                    <a:pt x="289" y="4"/>
                    <a:pt x="279" y="0"/>
                    <a:pt x="267" y="0"/>
                  </a:cubicBezTo>
                  <a:cubicBezTo>
                    <a:pt x="258" y="0"/>
                    <a:pt x="250" y="3"/>
                    <a:pt x="243" y="7"/>
                  </a:cubicBezTo>
                  <a:cubicBezTo>
                    <a:pt x="237" y="5"/>
                    <a:pt x="230" y="5"/>
                    <a:pt x="223" y="5"/>
                  </a:cubicBezTo>
                  <a:cubicBezTo>
                    <a:pt x="203" y="5"/>
                    <a:pt x="183" y="12"/>
                    <a:pt x="168" y="24"/>
                  </a:cubicBezTo>
                  <a:cubicBezTo>
                    <a:pt x="166" y="24"/>
                    <a:pt x="165" y="24"/>
                    <a:pt x="163" y="24"/>
                  </a:cubicBezTo>
                  <a:cubicBezTo>
                    <a:pt x="136" y="24"/>
                    <a:pt x="112" y="36"/>
                    <a:pt x="96" y="54"/>
                  </a:cubicBezTo>
                  <a:cubicBezTo>
                    <a:pt x="63" y="60"/>
                    <a:pt x="38" y="89"/>
                    <a:pt x="38" y="123"/>
                  </a:cubicBezTo>
                  <a:cubicBezTo>
                    <a:pt x="24" y="128"/>
                    <a:pt x="15" y="141"/>
                    <a:pt x="15" y="156"/>
                  </a:cubicBezTo>
                  <a:cubicBezTo>
                    <a:pt x="15" y="158"/>
                    <a:pt x="15" y="159"/>
                    <a:pt x="15" y="161"/>
                  </a:cubicBezTo>
                  <a:cubicBezTo>
                    <a:pt x="6" y="175"/>
                    <a:pt x="0" y="192"/>
                    <a:pt x="0" y="210"/>
                  </a:cubicBezTo>
                  <a:cubicBezTo>
                    <a:pt x="0" y="240"/>
                    <a:pt x="16" y="266"/>
                    <a:pt x="39" y="282"/>
                  </a:cubicBezTo>
                  <a:cubicBezTo>
                    <a:pt x="48" y="308"/>
                    <a:pt x="74" y="327"/>
                    <a:pt x="103" y="327"/>
                  </a:cubicBezTo>
                  <a:cubicBezTo>
                    <a:pt x="115" y="327"/>
                    <a:pt x="126" y="324"/>
                    <a:pt x="135" y="319"/>
                  </a:cubicBezTo>
                  <a:cubicBezTo>
                    <a:pt x="145" y="332"/>
                    <a:pt x="160" y="341"/>
                    <a:pt x="177" y="344"/>
                  </a:cubicBezTo>
                  <a:cubicBezTo>
                    <a:pt x="189" y="378"/>
                    <a:pt x="222" y="403"/>
                    <a:pt x="260" y="403"/>
                  </a:cubicBezTo>
                  <a:cubicBezTo>
                    <a:pt x="273" y="403"/>
                    <a:pt x="285" y="400"/>
                    <a:pt x="296" y="395"/>
                  </a:cubicBezTo>
                  <a:cubicBezTo>
                    <a:pt x="314" y="429"/>
                    <a:pt x="350" y="452"/>
                    <a:pt x="391" y="452"/>
                  </a:cubicBezTo>
                  <a:cubicBezTo>
                    <a:pt x="437" y="452"/>
                    <a:pt x="477" y="423"/>
                    <a:pt x="492" y="382"/>
                  </a:cubicBezTo>
                  <a:cubicBezTo>
                    <a:pt x="526" y="364"/>
                    <a:pt x="549" y="328"/>
                    <a:pt x="549" y="287"/>
                  </a:cubicBezTo>
                  <a:cubicBezTo>
                    <a:pt x="549" y="280"/>
                    <a:pt x="548" y="274"/>
                    <a:pt x="547" y="267"/>
                  </a:cubicBezTo>
                  <a:cubicBezTo>
                    <a:pt x="552" y="257"/>
                    <a:pt x="554" y="246"/>
                    <a:pt x="554" y="235"/>
                  </a:cubicBezTo>
                  <a:cubicBezTo>
                    <a:pt x="554" y="216"/>
                    <a:pt x="547" y="199"/>
                    <a:pt x="536" y="185"/>
                  </a:cubicBezTo>
                  <a:cubicBezTo>
                    <a:pt x="536" y="182"/>
                    <a:pt x="537" y="178"/>
                    <a:pt x="537" y="174"/>
                  </a:cubicBezTo>
                  <a:cubicBezTo>
                    <a:pt x="537" y="144"/>
                    <a:pt x="519" y="118"/>
                    <a:pt x="493" y="106"/>
                  </a:cubicBezTo>
                  <a:cubicBezTo>
                    <a:pt x="472" y="57"/>
                    <a:pt x="423" y="22"/>
                    <a:pt x="367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228277" y="3084210"/>
            <a:ext cx="433762" cy="415213"/>
            <a:chOff x="9886950" y="1016001"/>
            <a:chExt cx="482600" cy="461963"/>
          </a:xfrm>
          <a:solidFill>
            <a:schemeClr val="bg1"/>
          </a:solidFill>
        </p:grpSpPr>
        <p:sp>
          <p:nvSpPr>
            <p:cNvPr id="27" name="Freeform 36"/>
            <p:cNvSpPr>
              <a:spLocks noEditPoints="1"/>
            </p:cNvSpPr>
            <p:nvPr/>
          </p:nvSpPr>
          <p:spPr bwMode="auto">
            <a:xfrm>
              <a:off x="9886950" y="1016001"/>
              <a:ext cx="482600" cy="461963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7 w 128"/>
                <a:gd name="T13" fmla="*/ 110 h 122"/>
                <a:gd name="T14" fmla="*/ 34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1" y="106"/>
                    <a:pt x="39" y="109"/>
                    <a:pt x="37" y="110"/>
                  </a:cubicBezTo>
                  <a:cubicBezTo>
                    <a:pt x="36" y="111"/>
                    <a:pt x="35" y="112"/>
                    <a:pt x="34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4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1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37"/>
            <p:cNvSpPr>
              <a:spLocks noEditPoints="1"/>
            </p:cNvSpPr>
            <p:nvPr/>
          </p:nvSpPr>
          <p:spPr bwMode="auto">
            <a:xfrm>
              <a:off x="9947275" y="1076326"/>
              <a:ext cx="361950" cy="242888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38"/>
            <p:cNvSpPr>
              <a:spLocks noEditPoints="1"/>
            </p:cNvSpPr>
            <p:nvPr/>
          </p:nvSpPr>
          <p:spPr bwMode="auto">
            <a:xfrm>
              <a:off x="10104438" y="1327151"/>
              <a:ext cx="46037" cy="44450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39"/>
            <p:cNvSpPr>
              <a:spLocks/>
            </p:cNvSpPr>
            <p:nvPr/>
          </p:nvSpPr>
          <p:spPr bwMode="auto">
            <a:xfrm>
              <a:off x="10067925" y="1198563"/>
              <a:ext cx="44450" cy="90488"/>
            </a:xfrm>
            <a:custGeom>
              <a:avLst/>
              <a:gdLst>
                <a:gd name="T0" fmla="*/ 9 w 12"/>
                <a:gd name="T1" fmla="*/ 0 h 24"/>
                <a:gd name="T2" fmla="*/ 3 w 12"/>
                <a:gd name="T3" fmla="*/ 0 h 24"/>
                <a:gd name="T4" fmla="*/ 0 w 12"/>
                <a:gd name="T5" fmla="*/ 3 h 24"/>
                <a:gd name="T6" fmla="*/ 0 w 12"/>
                <a:gd name="T7" fmla="*/ 21 h 24"/>
                <a:gd name="T8" fmla="*/ 3 w 12"/>
                <a:gd name="T9" fmla="*/ 24 h 24"/>
                <a:gd name="T10" fmla="*/ 9 w 12"/>
                <a:gd name="T11" fmla="*/ 24 h 24"/>
                <a:gd name="T12" fmla="*/ 12 w 12"/>
                <a:gd name="T13" fmla="*/ 21 h 24"/>
                <a:gd name="T14" fmla="*/ 12 w 12"/>
                <a:gd name="T15" fmla="*/ 3 h 24"/>
                <a:gd name="T16" fmla="*/ 9 w 12"/>
                <a:gd name="T1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4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2"/>
                    <a:pt x="1" y="24"/>
                    <a:pt x="3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1" y="24"/>
                    <a:pt x="12" y="22"/>
                    <a:pt x="12" y="2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40"/>
            <p:cNvSpPr>
              <a:spLocks/>
            </p:cNvSpPr>
            <p:nvPr/>
          </p:nvSpPr>
          <p:spPr bwMode="auto">
            <a:xfrm>
              <a:off x="10218738" y="1106488"/>
              <a:ext cx="44450" cy="182563"/>
            </a:xfrm>
            <a:custGeom>
              <a:avLst/>
              <a:gdLst>
                <a:gd name="T0" fmla="*/ 9 w 12"/>
                <a:gd name="T1" fmla="*/ 0 h 48"/>
                <a:gd name="T2" fmla="*/ 3 w 12"/>
                <a:gd name="T3" fmla="*/ 0 h 48"/>
                <a:gd name="T4" fmla="*/ 0 w 12"/>
                <a:gd name="T5" fmla="*/ 3 h 48"/>
                <a:gd name="T6" fmla="*/ 0 w 12"/>
                <a:gd name="T7" fmla="*/ 45 h 48"/>
                <a:gd name="T8" fmla="*/ 3 w 12"/>
                <a:gd name="T9" fmla="*/ 48 h 48"/>
                <a:gd name="T10" fmla="*/ 9 w 12"/>
                <a:gd name="T11" fmla="*/ 48 h 48"/>
                <a:gd name="T12" fmla="*/ 12 w 12"/>
                <a:gd name="T13" fmla="*/ 45 h 48"/>
                <a:gd name="T14" fmla="*/ 12 w 12"/>
                <a:gd name="T15" fmla="*/ 3 h 48"/>
                <a:gd name="T16" fmla="*/ 9 w 12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48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7"/>
                    <a:pt x="1" y="48"/>
                    <a:pt x="3" y="48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11" y="48"/>
                    <a:pt x="12" y="47"/>
                    <a:pt x="12" y="45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41"/>
            <p:cNvSpPr>
              <a:spLocks/>
            </p:cNvSpPr>
            <p:nvPr/>
          </p:nvSpPr>
          <p:spPr bwMode="auto">
            <a:xfrm>
              <a:off x="10142538" y="1166813"/>
              <a:ext cx="46037" cy="122238"/>
            </a:xfrm>
            <a:custGeom>
              <a:avLst/>
              <a:gdLst>
                <a:gd name="T0" fmla="*/ 9 w 12"/>
                <a:gd name="T1" fmla="*/ 0 h 32"/>
                <a:gd name="T2" fmla="*/ 3 w 12"/>
                <a:gd name="T3" fmla="*/ 0 h 32"/>
                <a:gd name="T4" fmla="*/ 0 w 12"/>
                <a:gd name="T5" fmla="*/ 3 h 32"/>
                <a:gd name="T6" fmla="*/ 0 w 12"/>
                <a:gd name="T7" fmla="*/ 29 h 32"/>
                <a:gd name="T8" fmla="*/ 3 w 12"/>
                <a:gd name="T9" fmla="*/ 32 h 32"/>
                <a:gd name="T10" fmla="*/ 9 w 12"/>
                <a:gd name="T11" fmla="*/ 32 h 32"/>
                <a:gd name="T12" fmla="*/ 12 w 12"/>
                <a:gd name="T13" fmla="*/ 29 h 32"/>
                <a:gd name="T14" fmla="*/ 12 w 12"/>
                <a:gd name="T15" fmla="*/ 3 h 32"/>
                <a:gd name="T16" fmla="*/ 9 w 12"/>
                <a:gd name="T1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32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1"/>
                    <a:pt x="1" y="32"/>
                    <a:pt x="3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1" y="32"/>
                    <a:pt x="12" y="31"/>
                    <a:pt x="12" y="29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42"/>
            <p:cNvSpPr>
              <a:spLocks/>
            </p:cNvSpPr>
            <p:nvPr/>
          </p:nvSpPr>
          <p:spPr bwMode="auto">
            <a:xfrm>
              <a:off x="9991725" y="1136651"/>
              <a:ext cx="46037" cy="152400"/>
            </a:xfrm>
            <a:custGeom>
              <a:avLst/>
              <a:gdLst>
                <a:gd name="T0" fmla="*/ 9 w 12"/>
                <a:gd name="T1" fmla="*/ 0 h 40"/>
                <a:gd name="T2" fmla="*/ 3 w 12"/>
                <a:gd name="T3" fmla="*/ 0 h 40"/>
                <a:gd name="T4" fmla="*/ 0 w 12"/>
                <a:gd name="T5" fmla="*/ 3 h 40"/>
                <a:gd name="T6" fmla="*/ 0 w 12"/>
                <a:gd name="T7" fmla="*/ 37 h 40"/>
                <a:gd name="T8" fmla="*/ 3 w 12"/>
                <a:gd name="T9" fmla="*/ 40 h 40"/>
                <a:gd name="T10" fmla="*/ 9 w 12"/>
                <a:gd name="T11" fmla="*/ 40 h 40"/>
                <a:gd name="T12" fmla="*/ 12 w 12"/>
                <a:gd name="T13" fmla="*/ 37 h 40"/>
                <a:gd name="T14" fmla="*/ 12 w 12"/>
                <a:gd name="T15" fmla="*/ 3 h 40"/>
                <a:gd name="T16" fmla="*/ 9 w 12"/>
                <a:gd name="T1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40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9"/>
                    <a:pt x="1" y="40"/>
                    <a:pt x="3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1" y="40"/>
                    <a:pt x="12" y="39"/>
                    <a:pt x="12" y="3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Freeform 51"/>
          <p:cNvSpPr>
            <a:spLocks noEditPoints="1"/>
          </p:cNvSpPr>
          <p:nvPr/>
        </p:nvSpPr>
        <p:spPr bwMode="auto">
          <a:xfrm>
            <a:off x="3834981" y="4735803"/>
            <a:ext cx="344836" cy="407697"/>
          </a:xfrm>
          <a:custGeom>
            <a:avLst/>
            <a:gdLst>
              <a:gd name="T0" fmla="*/ 576 w 576"/>
              <a:gd name="T1" fmla="*/ 493 h 681"/>
              <a:gd name="T2" fmla="*/ 576 w 576"/>
              <a:gd name="T3" fmla="*/ 186 h 681"/>
              <a:gd name="T4" fmla="*/ 288 w 576"/>
              <a:gd name="T5" fmla="*/ 0 h 681"/>
              <a:gd name="T6" fmla="*/ 0 w 576"/>
              <a:gd name="T7" fmla="*/ 186 h 681"/>
              <a:gd name="T8" fmla="*/ 0 w 576"/>
              <a:gd name="T9" fmla="*/ 493 h 681"/>
              <a:gd name="T10" fmla="*/ 288 w 576"/>
              <a:gd name="T11" fmla="*/ 681 h 681"/>
              <a:gd name="T12" fmla="*/ 576 w 576"/>
              <a:gd name="T13" fmla="*/ 493 h 681"/>
              <a:gd name="T14" fmla="*/ 532 w 576"/>
              <a:gd name="T15" fmla="*/ 203 h 681"/>
              <a:gd name="T16" fmla="*/ 290 w 576"/>
              <a:gd name="T17" fmla="*/ 362 h 681"/>
              <a:gd name="T18" fmla="*/ 191 w 576"/>
              <a:gd name="T19" fmla="*/ 297 h 681"/>
              <a:gd name="T20" fmla="*/ 432 w 576"/>
              <a:gd name="T21" fmla="*/ 138 h 681"/>
              <a:gd name="T22" fmla="*/ 532 w 576"/>
              <a:gd name="T23" fmla="*/ 203 h 681"/>
              <a:gd name="T24" fmla="*/ 138 w 576"/>
              <a:gd name="T25" fmla="*/ 260 h 681"/>
              <a:gd name="T26" fmla="*/ 47 w 576"/>
              <a:gd name="T27" fmla="*/ 201 h 681"/>
              <a:gd name="T28" fmla="*/ 288 w 576"/>
              <a:gd name="T29" fmla="*/ 44 h 681"/>
              <a:gd name="T30" fmla="*/ 378 w 576"/>
              <a:gd name="T31" fmla="*/ 103 h 681"/>
              <a:gd name="T32" fmla="*/ 138 w 576"/>
              <a:gd name="T33" fmla="*/ 260 h 681"/>
              <a:gd name="T34" fmla="*/ 38 w 576"/>
              <a:gd name="T35" fmla="*/ 472 h 681"/>
              <a:gd name="T36" fmla="*/ 38 w 576"/>
              <a:gd name="T37" fmla="*/ 223 h 681"/>
              <a:gd name="T38" fmla="*/ 128 w 576"/>
              <a:gd name="T39" fmla="*/ 281 h 681"/>
              <a:gd name="T40" fmla="*/ 128 w 576"/>
              <a:gd name="T41" fmla="*/ 389 h 681"/>
              <a:gd name="T42" fmla="*/ 182 w 576"/>
              <a:gd name="T43" fmla="*/ 419 h 681"/>
              <a:gd name="T44" fmla="*/ 182 w 576"/>
              <a:gd name="T45" fmla="*/ 317 h 681"/>
              <a:gd name="T46" fmla="*/ 277 w 576"/>
              <a:gd name="T47" fmla="*/ 379 h 681"/>
              <a:gd name="T48" fmla="*/ 277 w 576"/>
              <a:gd name="T49" fmla="*/ 628 h 681"/>
              <a:gd name="T50" fmla="*/ 38 w 576"/>
              <a:gd name="T51" fmla="*/ 472 h 681"/>
              <a:gd name="T52" fmla="*/ 297 w 576"/>
              <a:gd name="T53" fmla="*/ 380 h 681"/>
              <a:gd name="T54" fmla="*/ 539 w 576"/>
              <a:gd name="T55" fmla="*/ 223 h 681"/>
              <a:gd name="T56" fmla="*/ 539 w 576"/>
              <a:gd name="T57" fmla="*/ 472 h 681"/>
              <a:gd name="T58" fmla="*/ 297 w 576"/>
              <a:gd name="T59" fmla="*/ 631 h 681"/>
              <a:gd name="T60" fmla="*/ 297 w 576"/>
              <a:gd name="T61" fmla="*/ 380 h 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76" h="681">
                <a:moveTo>
                  <a:pt x="576" y="493"/>
                </a:moveTo>
                <a:lnTo>
                  <a:pt x="576" y="186"/>
                </a:lnTo>
                <a:lnTo>
                  <a:pt x="288" y="0"/>
                </a:lnTo>
                <a:lnTo>
                  <a:pt x="0" y="186"/>
                </a:lnTo>
                <a:lnTo>
                  <a:pt x="0" y="493"/>
                </a:lnTo>
                <a:lnTo>
                  <a:pt x="288" y="681"/>
                </a:lnTo>
                <a:lnTo>
                  <a:pt x="576" y="493"/>
                </a:lnTo>
                <a:close/>
                <a:moveTo>
                  <a:pt x="532" y="203"/>
                </a:moveTo>
                <a:lnTo>
                  <a:pt x="290" y="362"/>
                </a:lnTo>
                <a:lnTo>
                  <a:pt x="191" y="297"/>
                </a:lnTo>
                <a:lnTo>
                  <a:pt x="432" y="138"/>
                </a:lnTo>
                <a:lnTo>
                  <a:pt x="532" y="203"/>
                </a:lnTo>
                <a:close/>
                <a:moveTo>
                  <a:pt x="138" y="260"/>
                </a:moveTo>
                <a:lnTo>
                  <a:pt x="47" y="201"/>
                </a:lnTo>
                <a:lnTo>
                  <a:pt x="288" y="44"/>
                </a:lnTo>
                <a:lnTo>
                  <a:pt x="378" y="103"/>
                </a:lnTo>
                <a:lnTo>
                  <a:pt x="138" y="260"/>
                </a:lnTo>
                <a:close/>
                <a:moveTo>
                  <a:pt x="38" y="472"/>
                </a:moveTo>
                <a:lnTo>
                  <a:pt x="38" y="223"/>
                </a:lnTo>
                <a:lnTo>
                  <a:pt x="128" y="281"/>
                </a:lnTo>
                <a:lnTo>
                  <a:pt x="128" y="389"/>
                </a:lnTo>
                <a:lnTo>
                  <a:pt x="182" y="419"/>
                </a:lnTo>
                <a:lnTo>
                  <a:pt x="182" y="317"/>
                </a:lnTo>
                <a:lnTo>
                  <a:pt x="277" y="379"/>
                </a:lnTo>
                <a:lnTo>
                  <a:pt x="277" y="628"/>
                </a:lnTo>
                <a:lnTo>
                  <a:pt x="38" y="472"/>
                </a:lnTo>
                <a:close/>
                <a:moveTo>
                  <a:pt x="297" y="380"/>
                </a:moveTo>
                <a:lnTo>
                  <a:pt x="539" y="223"/>
                </a:lnTo>
                <a:lnTo>
                  <a:pt x="539" y="472"/>
                </a:lnTo>
                <a:lnTo>
                  <a:pt x="297" y="631"/>
                </a:lnTo>
                <a:lnTo>
                  <a:pt x="297" y="3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6637713" y="3591086"/>
            <a:ext cx="478338" cy="545059"/>
            <a:chOff x="4616451" y="1741488"/>
            <a:chExt cx="2959100" cy="3371850"/>
          </a:xfrm>
          <a:solidFill>
            <a:schemeClr val="accent1"/>
          </a:solidFill>
        </p:grpSpPr>
        <p:sp>
          <p:nvSpPr>
            <p:cNvPr id="36" name="Freeform 5"/>
            <p:cNvSpPr>
              <a:spLocks noEditPoints="1"/>
            </p:cNvSpPr>
            <p:nvPr/>
          </p:nvSpPr>
          <p:spPr bwMode="auto">
            <a:xfrm>
              <a:off x="4616451" y="1741488"/>
              <a:ext cx="2959100" cy="3371850"/>
            </a:xfrm>
            <a:custGeom>
              <a:avLst/>
              <a:gdLst>
                <a:gd name="T0" fmla="*/ 578 w 786"/>
                <a:gd name="T1" fmla="*/ 28 h 896"/>
                <a:gd name="T2" fmla="*/ 205 w 786"/>
                <a:gd name="T3" fmla="*/ 59 h 896"/>
                <a:gd name="T4" fmla="*/ 67 w 786"/>
                <a:gd name="T5" fmla="*/ 236 h 896"/>
                <a:gd name="T6" fmla="*/ 68 w 786"/>
                <a:gd name="T7" fmla="*/ 346 h 896"/>
                <a:gd name="T8" fmla="*/ 70 w 786"/>
                <a:gd name="T9" fmla="*/ 356 h 896"/>
                <a:gd name="T10" fmla="*/ 39 w 786"/>
                <a:gd name="T11" fmla="*/ 406 h 896"/>
                <a:gd name="T12" fmla="*/ 14 w 786"/>
                <a:gd name="T13" fmla="*/ 441 h 896"/>
                <a:gd name="T14" fmla="*/ 14 w 786"/>
                <a:gd name="T15" fmla="*/ 442 h 896"/>
                <a:gd name="T16" fmla="*/ 36 w 786"/>
                <a:gd name="T17" fmla="*/ 540 h 896"/>
                <a:gd name="T18" fmla="*/ 50 w 786"/>
                <a:gd name="T19" fmla="*/ 587 h 896"/>
                <a:gd name="T20" fmla="*/ 75 w 786"/>
                <a:gd name="T21" fmla="*/ 649 h 896"/>
                <a:gd name="T22" fmla="*/ 74 w 786"/>
                <a:gd name="T23" fmla="*/ 694 h 896"/>
                <a:gd name="T24" fmla="*/ 169 w 786"/>
                <a:gd name="T25" fmla="*/ 773 h 896"/>
                <a:gd name="T26" fmla="*/ 244 w 786"/>
                <a:gd name="T27" fmla="*/ 830 h 896"/>
                <a:gd name="T28" fmla="*/ 618 w 786"/>
                <a:gd name="T29" fmla="*/ 896 h 896"/>
                <a:gd name="T30" fmla="*/ 686 w 786"/>
                <a:gd name="T31" fmla="*/ 814 h 896"/>
                <a:gd name="T32" fmla="*/ 664 w 786"/>
                <a:gd name="T33" fmla="*/ 637 h 896"/>
                <a:gd name="T34" fmla="*/ 777 w 786"/>
                <a:gd name="T35" fmla="*/ 417 h 896"/>
                <a:gd name="T36" fmla="*/ 706 w 786"/>
                <a:gd name="T37" fmla="*/ 118 h 896"/>
                <a:gd name="T38" fmla="*/ 627 w 786"/>
                <a:gd name="T39" fmla="*/ 606 h 896"/>
                <a:gd name="T40" fmla="*/ 639 w 786"/>
                <a:gd name="T41" fmla="*/ 823 h 896"/>
                <a:gd name="T42" fmla="*/ 618 w 786"/>
                <a:gd name="T43" fmla="*/ 847 h 896"/>
                <a:gd name="T44" fmla="*/ 292 w 786"/>
                <a:gd name="T45" fmla="*/ 827 h 896"/>
                <a:gd name="T46" fmla="*/ 260 w 786"/>
                <a:gd name="T47" fmla="*/ 706 h 896"/>
                <a:gd name="T48" fmla="*/ 169 w 786"/>
                <a:gd name="T49" fmla="*/ 725 h 896"/>
                <a:gd name="T50" fmla="*/ 101 w 786"/>
                <a:gd name="T51" fmla="*/ 604 h 896"/>
                <a:gd name="T52" fmla="*/ 110 w 786"/>
                <a:gd name="T53" fmla="*/ 568 h 896"/>
                <a:gd name="T54" fmla="*/ 86 w 786"/>
                <a:gd name="T55" fmla="*/ 555 h 896"/>
                <a:gd name="T56" fmla="*/ 94 w 786"/>
                <a:gd name="T57" fmla="*/ 519 h 896"/>
                <a:gd name="T58" fmla="*/ 65 w 786"/>
                <a:gd name="T59" fmla="*/ 501 h 896"/>
                <a:gd name="T60" fmla="*/ 55 w 786"/>
                <a:gd name="T61" fmla="*/ 467 h 896"/>
                <a:gd name="T62" fmla="*/ 112 w 786"/>
                <a:gd name="T63" fmla="*/ 381 h 896"/>
                <a:gd name="T64" fmla="*/ 115 w 786"/>
                <a:gd name="T65" fmla="*/ 335 h 896"/>
                <a:gd name="T66" fmla="*/ 114 w 786"/>
                <a:gd name="T67" fmla="*/ 248 h 896"/>
                <a:gd name="T68" fmla="*/ 729 w 786"/>
                <a:gd name="T69" fmla="*/ 410 h 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86" h="896">
                  <a:moveTo>
                    <a:pt x="706" y="118"/>
                  </a:moveTo>
                  <a:cubicBezTo>
                    <a:pt x="672" y="79"/>
                    <a:pt x="629" y="49"/>
                    <a:pt x="578" y="28"/>
                  </a:cubicBezTo>
                  <a:cubicBezTo>
                    <a:pt x="531" y="10"/>
                    <a:pt x="478" y="0"/>
                    <a:pt x="425" y="0"/>
                  </a:cubicBezTo>
                  <a:cubicBezTo>
                    <a:pt x="346" y="0"/>
                    <a:pt x="268" y="21"/>
                    <a:pt x="205" y="59"/>
                  </a:cubicBezTo>
                  <a:cubicBezTo>
                    <a:pt x="171" y="79"/>
                    <a:pt x="142" y="104"/>
                    <a:pt x="119" y="133"/>
                  </a:cubicBezTo>
                  <a:cubicBezTo>
                    <a:pt x="94" y="164"/>
                    <a:pt x="77" y="198"/>
                    <a:pt x="67" y="236"/>
                  </a:cubicBezTo>
                  <a:cubicBezTo>
                    <a:pt x="59" y="268"/>
                    <a:pt x="58" y="305"/>
                    <a:pt x="65" y="335"/>
                  </a:cubicBezTo>
                  <a:cubicBezTo>
                    <a:pt x="68" y="346"/>
                    <a:pt x="68" y="346"/>
                    <a:pt x="68" y="346"/>
                  </a:cubicBezTo>
                  <a:cubicBezTo>
                    <a:pt x="68" y="349"/>
                    <a:pt x="69" y="352"/>
                    <a:pt x="70" y="354"/>
                  </a:cubicBezTo>
                  <a:cubicBezTo>
                    <a:pt x="70" y="355"/>
                    <a:pt x="70" y="356"/>
                    <a:pt x="70" y="356"/>
                  </a:cubicBezTo>
                  <a:cubicBezTo>
                    <a:pt x="68" y="360"/>
                    <a:pt x="68" y="360"/>
                    <a:pt x="68" y="360"/>
                  </a:cubicBezTo>
                  <a:cubicBezTo>
                    <a:pt x="61" y="375"/>
                    <a:pt x="50" y="390"/>
                    <a:pt x="39" y="406"/>
                  </a:cubicBezTo>
                  <a:cubicBezTo>
                    <a:pt x="31" y="417"/>
                    <a:pt x="22" y="428"/>
                    <a:pt x="14" y="441"/>
                  </a:cubicBezTo>
                  <a:cubicBezTo>
                    <a:pt x="14" y="441"/>
                    <a:pt x="14" y="441"/>
                    <a:pt x="14" y="441"/>
                  </a:cubicBezTo>
                  <a:cubicBezTo>
                    <a:pt x="14" y="441"/>
                    <a:pt x="14" y="441"/>
                    <a:pt x="14" y="441"/>
                  </a:cubicBezTo>
                  <a:cubicBezTo>
                    <a:pt x="14" y="442"/>
                    <a:pt x="14" y="442"/>
                    <a:pt x="14" y="442"/>
                  </a:cubicBezTo>
                  <a:cubicBezTo>
                    <a:pt x="3" y="459"/>
                    <a:pt x="0" y="481"/>
                    <a:pt x="6" y="501"/>
                  </a:cubicBezTo>
                  <a:cubicBezTo>
                    <a:pt x="11" y="517"/>
                    <a:pt x="22" y="531"/>
                    <a:pt x="36" y="540"/>
                  </a:cubicBezTo>
                  <a:cubicBezTo>
                    <a:pt x="35" y="553"/>
                    <a:pt x="37" y="565"/>
                    <a:pt x="43" y="576"/>
                  </a:cubicBezTo>
                  <a:cubicBezTo>
                    <a:pt x="45" y="580"/>
                    <a:pt x="47" y="584"/>
                    <a:pt x="50" y="587"/>
                  </a:cubicBezTo>
                  <a:cubicBezTo>
                    <a:pt x="48" y="603"/>
                    <a:pt x="52" y="619"/>
                    <a:pt x="62" y="632"/>
                  </a:cubicBezTo>
                  <a:cubicBezTo>
                    <a:pt x="75" y="649"/>
                    <a:pt x="75" y="649"/>
                    <a:pt x="75" y="649"/>
                  </a:cubicBezTo>
                  <a:cubicBezTo>
                    <a:pt x="75" y="652"/>
                    <a:pt x="75" y="654"/>
                    <a:pt x="74" y="657"/>
                  </a:cubicBezTo>
                  <a:cubicBezTo>
                    <a:pt x="74" y="667"/>
                    <a:pt x="73" y="680"/>
                    <a:pt x="74" y="694"/>
                  </a:cubicBezTo>
                  <a:cubicBezTo>
                    <a:pt x="77" y="715"/>
                    <a:pt x="85" y="732"/>
                    <a:pt x="97" y="746"/>
                  </a:cubicBezTo>
                  <a:cubicBezTo>
                    <a:pt x="114" y="764"/>
                    <a:pt x="139" y="773"/>
                    <a:pt x="169" y="773"/>
                  </a:cubicBezTo>
                  <a:cubicBezTo>
                    <a:pt x="189" y="773"/>
                    <a:pt x="212" y="769"/>
                    <a:pt x="240" y="761"/>
                  </a:cubicBezTo>
                  <a:cubicBezTo>
                    <a:pt x="241" y="779"/>
                    <a:pt x="243" y="801"/>
                    <a:pt x="244" y="830"/>
                  </a:cubicBezTo>
                  <a:cubicBezTo>
                    <a:pt x="246" y="867"/>
                    <a:pt x="276" y="896"/>
                    <a:pt x="313" y="896"/>
                  </a:cubicBezTo>
                  <a:cubicBezTo>
                    <a:pt x="618" y="896"/>
                    <a:pt x="618" y="896"/>
                    <a:pt x="618" y="896"/>
                  </a:cubicBezTo>
                  <a:cubicBezTo>
                    <a:pt x="638" y="896"/>
                    <a:pt x="658" y="887"/>
                    <a:pt x="671" y="871"/>
                  </a:cubicBezTo>
                  <a:cubicBezTo>
                    <a:pt x="684" y="855"/>
                    <a:pt x="690" y="834"/>
                    <a:pt x="686" y="814"/>
                  </a:cubicBezTo>
                  <a:cubicBezTo>
                    <a:pt x="658" y="658"/>
                    <a:pt x="658" y="658"/>
                    <a:pt x="658" y="658"/>
                  </a:cubicBezTo>
                  <a:cubicBezTo>
                    <a:pt x="657" y="650"/>
                    <a:pt x="659" y="643"/>
                    <a:pt x="664" y="637"/>
                  </a:cubicBezTo>
                  <a:cubicBezTo>
                    <a:pt x="686" y="610"/>
                    <a:pt x="712" y="578"/>
                    <a:pt x="733" y="541"/>
                  </a:cubicBezTo>
                  <a:cubicBezTo>
                    <a:pt x="756" y="501"/>
                    <a:pt x="770" y="460"/>
                    <a:pt x="777" y="417"/>
                  </a:cubicBezTo>
                  <a:cubicBezTo>
                    <a:pt x="786" y="355"/>
                    <a:pt x="784" y="298"/>
                    <a:pt x="772" y="247"/>
                  </a:cubicBezTo>
                  <a:cubicBezTo>
                    <a:pt x="759" y="198"/>
                    <a:pt x="737" y="154"/>
                    <a:pt x="706" y="118"/>
                  </a:cubicBezTo>
                  <a:close/>
                  <a:moveTo>
                    <a:pt x="729" y="410"/>
                  </a:moveTo>
                  <a:cubicBezTo>
                    <a:pt x="717" y="491"/>
                    <a:pt x="674" y="550"/>
                    <a:pt x="627" y="606"/>
                  </a:cubicBezTo>
                  <a:cubicBezTo>
                    <a:pt x="613" y="622"/>
                    <a:pt x="607" y="645"/>
                    <a:pt x="611" y="666"/>
                  </a:cubicBezTo>
                  <a:cubicBezTo>
                    <a:pt x="639" y="823"/>
                    <a:pt x="639" y="823"/>
                    <a:pt x="639" y="823"/>
                  </a:cubicBezTo>
                  <a:cubicBezTo>
                    <a:pt x="640" y="829"/>
                    <a:pt x="638" y="835"/>
                    <a:pt x="634" y="840"/>
                  </a:cubicBezTo>
                  <a:cubicBezTo>
                    <a:pt x="630" y="845"/>
                    <a:pt x="624" y="847"/>
                    <a:pt x="618" y="847"/>
                  </a:cubicBezTo>
                  <a:cubicBezTo>
                    <a:pt x="313" y="847"/>
                    <a:pt x="313" y="847"/>
                    <a:pt x="313" y="847"/>
                  </a:cubicBezTo>
                  <a:cubicBezTo>
                    <a:pt x="302" y="847"/>
                    <a:pt x="293" y="839"/>
                    <a:pt x="292" y="827"/>
                  </a:cubicBezTo>
                  <a:cubicBezTo>
                    <a:pt x="290" y="774"/>
                    <a:pt x="286" y="742"/>
                    <a:pt x="284" y="724"/>
                  </a:cubicBezTo>
                  <a:cubicBezTo>
                    <a:pt x="284" y="715"/>
                    <a:pt x="272" y="706"/>
                    <a:pt x="260" y="706"/>
                  </a:cubicBezTo>
                  <a:cubicBezTo>
                    <a:pt x="258" y="706"/>
                    <a:pt x="256" y="706"/>
                    <a:pt x="254" y="707"/>
                  </a:cubicBezTo>
                  <a:cubicBezTo>
                    <a:pt x="216" y="720"/>
                    <a:pt x="189" y="725"/>
                    <a:pt x="169" y="725"/>
                  </a:cubicBezTo>
                  <a:cubicBezTo>
                    <a:pt x="95" y="725"/>
                    <a:pt x="134" y="648"/>
                    <a:pt x="120" y="629"/>
                  </a:cubicBezTo>
                  <a:cubicBezTo>
                    <a:pt x="101" y="604"/>
                    <a:pt x="101" y="604"/>
                    <a:pt x="101" y="604"/>
                  </a:cubicBezTo>
                  <a:cubicBezTo>
                    <a:pt x="96" y="597"/>
                    <a:pt x="96" y="589"/>
                    <a:pt x="100" y="583"/>
                  </a:cubicBezTo>
                  <a:cubicBezTo>
                    <a:pt x="110" y="568"/>
                    <a:pt x="110" y="568"/>
                    <a:pt x="110" y="568"/>
                  </a:cubicBezTo>
                  <a:cubicBezTo>
                    <a:pt x="98" y="565"/>
                    <a:pt x="98" y="565"/>
                    <a:pt x="98" y="565"/>
                  </a:cubicBezTo>
                  <a:cubicBezTo>
                    <a:pt x="93" y="563"/>
                    <a:pt x="89" y="560"/>
                    <a:pt x="86" y="555"/>
                  </a:cubicBezTo>
                  <a:cubicBezTo>
                    <a:pt x="84" y="550"/>
                    <a:pt x="84" y="545"/>
                    <a:pt x="86" y="540"/>
                  </a:cubicBezTo>
                  <a:cubicBezTo>
                    <a:pt x="94" y="519"/>
                    <a:pt x="94" y="519"/>
                    <a:pt x="94" y="519"/>
                  </a:cubicBezTo>
                  <a:cubicBezTo>
                    <a:pt x="95" y="517"/>
                    <a:pt x="94" y="514"/>
                    <a:pt x="92" y="513"/>
                  </a:cubicBezTo>
                  <a:cubicBezTo>
                    <a:pt x="65" y="501"/>
                    <a:pt x="65" y="501"/>
                    <a:pt x="65" y="501"/>
                  </a:cubicBezTo>
                  <a:cubicBezTo>
                    <a:pt x="59" y="499"/>
                    <a:pt x="54" y="493"/>
                    <a:pt x="52" y="487"/>
                  </a:cubicBezTo>
                  <a:cubicBezTo>
                    <a:pt x="50" y="480"/>
                    <a:pt x="51" y="473"/>
                    <a:pt x="55" y="467"/>
                  </a:cubicBezTo>
                  <a:cubicBezTo>
                    <a:pt x="55" y="466"/>
                    <a:pt x="55" y="466"/>
                    <a:pt x="55" y="466"/>
                  </a:cubicBezTo>
                  <a:cubicBezTo>
                    <a:pt x="73" y="438"/>
                    <a:pt x="97" y="412"/>
                    <a:pt x="112" y="381"/>
                  </a:cubicBezTo>
                  <a:cubicBezTo>
                    <a:pt x="118" y="368"/>
                    <a:pt x="118" y="368"/>
                    <a:pt x="118" y="368"/>
                  </a:cubicBezTo>
                  <a:cubicBezTo>
                    <a:pt x="122" y="359"/>
                    <a:pt x="117" y="345"/>
                    <a:pt x="115" y="335"/>
                  </a:cubicBezTo>
                  <a:cubicBezTo>
                    <a:pt x="112" y="325"/>
                    <a:pt x="112" y="325"/>
                    <a:pt x="112" y="325"/>
                  </a:cubicBezTo>
                  <a:cubicBezTo>
                    <a:pt x="107" y="301"/>
                    <a:pt x="108" y="271"/>
                    <a:pt x="114" y="248"/>
                  </a:cubicBezTo>
                  <a:cubicBezTo>
                    <a:pt x="146" y="120"/>
                    <a:pt x="286" y="48"/>
                    <a:pt x="425" y="48"/>
                  </a:cubicBezTo>
                  <a:cubicBezTo>
                    <a:pt x="597" y="48"/>
                    <a:pt x="767" y="158"/>
                    <a:pt x="729" y="4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6"/>
            <p:cNvSpPr>
              <a:spLocks/>
            </p:cNvSpPr>
            <p:nvPr/>
          </p:nvSpPr>
          <p:spPr bwMode="auto">
            <a:xfrm>
              <a:off x="5184776" y="2062163"/>
              <a:ext cx="2085975" cy="1700213"/>
            </a:xfrm>
            <a:custGeom>
              <a:avLst/>
              <a:gdLst>
                <a:gd name="T0" fmla="*/ 367 w 554"/>
                <a:gd name="T1" fmla="*/ 21 h 452"/>
                <a:gd name="T2" fmla="*/ 325 w 554"/>
                <a:gd name="T3" fmla="*/ 5 h 452"/>
                <a:gd name="T4" fmla="*/ 298 w 554"/>
                <a:gd name="T5" fmla="*/ 11 h 452"/>
                <a:gd name="T6" fmla="*/ 267 w 554"/>
                <a:gd name="T7" fmla="*/ 0 h 452"/>
                <a:gd name="T8" fmla="*/ 243 w 554"/>
                <a:gd name="T9" fmla="*/ 7 h 452"/>
                <a:gd name="T10" fmla="*/ 223 w 554"/>
                <a:gd name="T11" fmla="*/ 5 h 452"/>
                <a:gd name="T12" fmla="*/ 168 w 554"/>
                <a:gd name="T13" fmla="*/ 24 h 452"/>
                <a:gd name="T14" fmla="*/ 163 w 554"/>
                <a:gd name="T15" fmla="*/ 24 h 452"/>
                <a:gd name="T16" fmla="*/ 96 w 554"/>
                <a:gd name="T17" fmla="*/ 54 h 452"/>
                <a:gd name="T18" fmla="*/ 38 w 554"/>
                <a:gd name="T19" fmla="*/ 123 h 452"/>
                <a:gd name="T20" fmla="*/ 15 w 554"/>
                <a:gd name="T21" fmla="*/ 156 h 452"/>
                <a:gd name="T22" fmla="*/ 15 w 554"/>
                <a:gd name="T23" fmla="*/ 161 h 452"/>
                <a:gd name="T24" fmla="*/ 0 w 554"/>
                <a:gd name="T25" fmla="*/ 210 h 452"/>
                <a:gd name="T26" fmla="*/ 39 w 554"/>
                <a:gd name="T27" fmla="*/ 282 h 452"/>
                <a:gd name="T28" fmla="*/ 103 w 554"/>
                <a:gd name="T29" fmla="*/ 327 h 452"/>
                <a:gd name="T30" fmla="*/ 135 w 554"/>
                <a:gd name="T31" fmla="*/ 319 h 452"/>
                <a:gd name="T32" fmla="*/ 177 w 554"/>
                <a:gd name="T33" fmla="*/ 344 h 452"/>
                <a:gd name="T34" fmla="*/ 260 w 554"/>
                <a:gd name="T35" fmla="*/ 403 h 452"/>
                <a:gd name="T36" fmla="*/ 296 w 554"/>
                <a:gd name="T37" fmla="*/ 395 h 452"/>
                <a:gd name="T38" fmla="*/ 391 w 554"/>
                <a:gd name="T39" fmla="*/ 452 h 452"/>
                <a:gd name="T40" fmla="*/ 492 w 554"/>
                <a:gd name="T41" fmla="*/ 382 h 452"/>
                <a:gd name="T42" fmla="*/ 549 w 554"/>
                <a:gd name="T43" fmla="*/ 287 h 452"/>
                <a:gd name="T44" fmla="*/ 547 w 554"/>
                <a:gd name="T45" fmla="*/ 267 h 452"/>
                <a:gd name="T46" fmla="*/ 554 w 554"/>
                <a:gd name="T47" fmla="*/ 235 h 452"/>
                <a:gd name="T48" fmla="*/ 536 w 554"/>
                <a:gd name="T49" fmla="*/ 185 h 452"/>
                <a:gd name="T50" fmla="*/ 537 w 554"/>
                <a:gd name="T51" fmla="*/ 174 h 452"/>
                <a:gd name="T52" fmla="*/ 493 w 554"/>
                <a:gd name="T53" fmla="*/ 106 h 452"/>
                <a:gd name="T54" fmla="*/ 367 w 554"/>
                <a:gd name="T55" fmla="*/ 21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54" h="452">
                  <a:moveTo>
                    <a:pt x="367" y="21"/>
                  </a:moveTo>
                  <a:cubicBezTo>
                    <a:pt x="356" y="11"/>
                    <a:pt x="341" y="5"/>
                    <a:pt x="325" y="5"/>
                  </a:cubicBezTo>
                  <a:cubicBezTo>
                    <a:pt x="315" y="5"/>
                    <a:pt x="306" y="7"/>
                    <a:pt x="298" y="11"/>
                  </a:cubicBezTo>
                  <a:cubicBezTo>
                    <a:pt x="289" y="4"/>
                    <a:pt x="279" y="0"/>
                    <a:pt x="267" y="0"/>
                  </a:cubicBezTo>
                  <a:cubicBezTo>
                    <a:pt x="258" y="0"/>
                    <a:pt x="250" y="3"/>
                    <a:pt x="243" y="7"/>
                  </a:cubicBezTo>
                  <a:cubicBezTo>
                    <a:pt x="237" y="5"/>
                    <a:pt x="230" y="5"/>
                    <a:pt x="223" y="5"/>
                  </a:cubicBezTo>
                  <a:cubicBezTo>
                    <a:pt x="203" y="5"/>
                    <a:pt x="183" y="12"/>
                    <a:pt x="168" y="24"/>
                  </a:cubicBezTo>
                  <a:cubicBezTo>
                    <a:pt x="166" y="24"/>
                    <a:pt x="165" y="24"/>
                    <a:pt x="163" y="24"/>
                  </a:cubicBezTo>
                  <a:cubicBezTo>
                    <a:pt x="136" y="24"/>
                    <a:pt x="112" y="36"/>
                    <a:pt x="96" y="54"/>
                  </a:cubicBezTo>
                  <a:cubicBezTo>
                    <a:pt x="63" y="60"/>
                    <a:pt x="38" y="89"/>
                    <a:pt x="38" y="123"/>
                  </a:cubicBezTo>
                  <a:cubicBezTo>
                    <a:pt x="24" y="128"/>
                    <a:pt x="15" y="141"/>
                    <a:pt x="15" y="156"/>
                  </a:cubicBezTo>
                  <a:cubicBezTo>
                    <a:pt x="15" y="158"/>
                    <a:pt x="15" y="159"/>
                    <a:pt x="15" y="161"/>
                  </a:cubicBezTo>
                  <a:cubicBezTo>
                    <a:pt x="6" y="175"/>
                    <a:pt x="0" y="192"/>
                    <a:pt x="0" y="210"/>
                  </a:cubicBezTo>
                  <a:cubicBezTo>
                    <a:pt x="0" y="240"/>
                    <a:pt x="16" y="266"/>
                    <a:pt x="39" y="282"/>
                  </a:cubicBezTo>
                  <a:cubicBezTo>
                    <a:pt x="48" y="308"/>
                    <a:pt x="74" y="327"/>
                    <a:pt x="103" y="327"/>
                  </a:cubicBezTo>
                  <a:cubicBezTo>
                    <a:pt x="115" y="327"/>
                    <a:pt x="126" y="324"/>
                    <a:pt x="135" y="319"/>
                  </a:cubicBezTo>
                  <a:cubicBezTo>
                    <a:pt x="145" y="332"/>
                    <a:pt x="160" y="341"/>
                    <a:pt x="177" y="344"/>
                  </a:cubicBezTo>
                  <a:cubicBezTo>
                    <a:pt x="189" y="378"/>
                    <a:pt x="222" y="403"/>
                    <a:pt x="260" y="403"/>
                  </a:cubicBezTo>
                  <a:cubicBezTo>
                    <a:pt x="273" y="403"/>
                    <a:pt x="285" y="400"/>
                    <a:pt x="296" y="395"/>
                  </a:cubicBezTo>
                  <a:cubicBezTo>
                    <a:pt x="314" y="429"/>
                    <a:pt x="350" y="452"/>
                    <a:pt x="391" y="452"/>
                  </a:cubicBezTo>
                  <a:cubicBezTo>
                    <a:pt x="437" y="452"/>
                    <a:pt x="477" y="423"/>
                    <a:pt x="492" y="382"/>
                  </a:cubicBezTo>
                  <a:cubicBezTo>
                    <a:pt x="526" y="364"/>
                    <a:pt x="549" y="328"/>
                    <a:pt x="549" y="287"/>
                  </a:cubicBezTo>
                  <a:cubicBezTo>
                    <a:pt x="549" y="280"/>
                    <a:pt x="548" y="274"/>
                    <a:pt x="547" y="267"/>
                  </a:cubicBezTo>
                  <a:cubicBezTo>
                    <a:pt x="552" y="257"/>
                    <a:pt x="554" y="246"/>
                    <a:pt x="554" y="235"/>
                  </a:cubicBezTo>
                  <a:cubicBezTo>
                    <a:pt x="554" y="216"/>
                    <a:pt x="547" y="199"/>
                    <a:pt x="536" y="185"/>
                  </a:cubicBezTo>
                  <a:cubicBezTo>
                    <a:pt x="536" y="182"/>
                    <a:pt x="537" y="178"/>
                    <a:pt x="537" y="174"/>
                  </a:cubicBezTo>
                  <a:cubicBezTo>
                    <a:pt x="537" y="144"/>
                    <a:pt x="519" y="118"/>
                    <a:pt x="493" y="106"/>
                  </a:cubicBezTo>
                  <a:cubicBezTo>
                    <a:pt x="472" y="57"/>
                    <a:pt x="423" y="22"/>
                    <a:pt x="367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60001" y="4554140"/>
            <a:ext cx="433762" cy="415213"/>
            <a:chOff x="9886950" y="1016001"/>
            <a:chExt cx="482600" cy="461963"/>
          </a:xfrm>
          <a:solidFill>
            <a:schemeClr val="accent3"/>
          </a:solidFill>
        </p:grpSpPr>
        <p:sp>
          <p:nvSpPr>
            <p:cNvPr id="39" name="Freeform 36"/>
            <p:cNvSpPr>
              <a:spLocks noEditPoints="1"/>
            </p:cNvSpPr>
            <p:nvPr/>
          </p:nvSpPr>
          <p:spPr bwMode="auto">
            <a:xfrm>
              <a:off x="9886950" y="1016001"/>
              <a:ext cx="482600" cy="461963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7 w 128"/>
                <a:gd name="T13" fmla="*/ 110 h 122"/>
                <a:gd name="T14" fmla="*/ 34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1" y="106"/>
                    <a:pt x="39" y="109"/>
                    <a:pt x="37" y="110"/>
                  </a:cubicBezTo>
                  <a:cubicBezTo>
                    <a:pt x="36" y="111"/>
                    <a:pt x="35" y="112"/>
                    <a:pt x="34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4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1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37"/>
            <p:cNvSpPr>
              <a:spLocks noEditPoints="1"/>
            </p:cNvSpPr>
            <p:nvPr/>
          </p:nvSpPr>
          <p:spPr bwMode="auto">
            <a:xfrm>
              <a:off x="9947275" y="1076326"/>
              <a:ext cx="361950" cy="242888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38"/>
            <p:cNvSpPr>
              <a:spLocks noEditPoints="1"/>
            </p:cNvSpPr>
            <p:nvPr/>
          </p:nvSpPr>
          <p:spPr bwMode="auto">
            <a:xfrm>
              <a:off x="10104438" y="1327151"/>
              <a:ext cx="46037" cy="44450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39"/>
            <p:cNvSpPr>
              <a:spLocks/>
            </p:cNvSpPr>
            <p:nvPr/>
          </p:nvSpPr>
          <p:spPr bwMode="auto">
            <a:xfrm>
              <a:off x="10067925" y="1198563"/>
              <a:ext cx="44450" cy="90488"/>
            </a:xfrm>
            <a:custGeom>
              <a:avLst/>
              <a:gdLst>
                <a:gd name="T0" fmla="*/ 9 w 12"/>
                <a:gd name="T1" fmla="*/ 0 h 24"/>
                <a:gd name="T2" fmla="*/ 3 w 12"/>
                <a:gd name="T3" fmla="*/ 0 h 24"/>
                <a:gd name="T4" fmla="*/ 0 w 12"/>
                <a:gd name="T5" fmla="*/ 3 h 24"/>
                <a:gd name="T6" fmla="*/ 0 w 12"/>
                <a:gd name="T7" fmla="*/ 21 h 24"/>
                <a:gd name="T8" fmla="*/ 3 w 12"/>
                <a:gd name="T9" fmla="*/ 24 h 24"/>
                <a:gd name="T10" fmla="*/ 9 w 12"/>
                <a:gd name="T11" fmla="*/ 24 h 24"/>
                <a:gd name="T12" fmla="*/ 12 w 12"/>
                <a:gd name="T13" fmla="*/ 21 h 24"/>
                <a:gd name="T14" fmla="*/ 12 w 12"/>
                <a:gd name="T15" fmla="*/ 3 h 24"/>
                <a:gd name="T16" fmla="*/ 9 w 12"/>
                <a:gd name="T1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4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2"/>
                    <a:pt x="1" y="24"/>
                    <a:pt x="3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1" y="24"/>
                    <a:pt x="12" y="22"/>
                    <a:pt x="12" y="2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40"/>
            <p:cNvSpPr>
              <a:spLocks/>
            </p:cNvSpPr>
            <p:nvPr/>
          </p:nvSpPr>
          <p:spPr bwMode="auto">
            <a:xfrm>
              <a:off x="10218738" y="1106488"/>
              <a:ext cx="44450" cy="182563"/>
            </a:xfrm>
            <a:custGeom>
              <a:avLst/>
              <a:gdLst>
                <a:gd name="T0" fmla="*/ 9 w 12"/>
                <a:gd name="T1" fmla="*/ 0 h 48"/>
                <a:gd name="T2" fmla="*/ 3 w 12"/>
                <a:gd name="T3" fmla="*/ 0 h 48"/>
                <a:gd name="T4" fmla="*/ 0 w 12"/>
                <a:gd name="T5" fmla="*/ 3 h 48"/>
                <a:gd name="T6" fmla="*/ 0 w 12"/>
                <a:gd name="T7" fmla="*/ 45 h 48"/>
                <a:gd name="T8" fmla="*/ 3 w 12"/>
                <a:gd name="T9" fmla="*/ 48 h 48"/>
                <a:gd name="T10" fmla="*/ 9 w 12"/>
                <a:gd name="T11" fmla="*/ 48 h 48"/>
                <a:gd name="T12" fmla="*/ 12 w 12"/>
                <a:gd name="T13" fmla="*/ 45 h 48"/>
                <a:gd name="T14" fmla="*/ 12 w 12"/>
                <a:gd name="T15" fmla="*/ 3 h 48"/>
                <a:gd name="T16" fmla="*/ 9 w 12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48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7"/>
                    <a:pt x="1" y="48"/>
                    <a:pt x="3" y="48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11" y="48"/>
                    <a:pt x="12" y="47"/>
                    <a:pt x="12" y="45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41"/>
            <p:cNvSpPr>
              <a:spLocks/>
            </p:cNvSpPr>
            <p:nvPr/>
          </p:nvSpPr>
          <p:spPr bwMode="auto">
            <a:xfrm>
              <a:off x="10142538" y="1166813"/>
              <a:ext cx="46037" cy="122238"/>
            </a:xfrm>
            <a:custGeom>
              <a:avLst/>
              <a:gdLst>
                <a:gd name="T0" fmla="*/ 9 w 12"/>
                <a:gd name="T1" fmla="*/ 0 h 32"/>
                <a:gd name="T2" fmla="*/ 3 w 12"/>
                <a:gd name="T3" fmla="*/ 0 h 32"/>
                <a:gd name="T4" fmla="*/ 0 w 12"/>
                <a:gd name="T5" fmla="*/ 3 h 32"/>
                <a:gd name="T6" fmla="*/ 0 w 12"/>
                <a:gd name="T7" fmla="*/ 29 h 32"/>
                <a:gd name="T8" fmla="*/ 3 w 12"/>
                <a:gd name="T9" fmla="*/ 32 h 32"/>
                <a:gd name="T10" fmla="*/ 9 w 12"/>
                <a:gd name="T11" fmla="*/ 32 h 32"/>
                <a:gd name="T12" fmla="*/ 12 w 12"/>
                <a:gd name="T13" fmla="*/ 29 h 32"/>
                <a:gd name="T14" fmla="*/ 12 w 12"/>
                <a:gd name="T15" fmla="*/ 3 h 32"/>
                <a:gd name="T16" fmla="*/ 9 w 12"/>
                <a:gd name="T1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32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1"/>
                    <a:pt x="1" y="32"/>
                    <a:pt x="3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1" y="32"/>
                    <a:pt x="12" y="31"/>
                    <a:pt x="12" y="29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42"/>
            <p:cNvSpPr>
              <a:spLocks/>
            </p:cNvSpPr>
            <p:nvPr/>
          </p:nvSpPr>
          <p:spPr bwMode="auto">
            <a:xfrm>
              <a:off x="9991725" y="1136651"/>
              <a:ext cx="46037" cy="152400"/>
            </a:xfrm>
            <a:custGeom>
              <a:avLst/>
              <a:gdLst>
                <a:gd name="T0" fmla="*/ 9 w 12"/>
                <a:gd name="T1" fmla="*/ 0 h 40"/>
                <a:gd name="T2" fmla="*/ 3 w 12"/>
                <a:gd name="T3" fmla="*/ 0 h 40"/>
                <a:gd name="T4" fmla="*/ 0 w 12"/>
                <a:gd name="T5" fmla="*/ 3 h 40"/>
                <a:gd name="T6" fmla="*/ 0 w 12"/>
                <a:gd name="T7" fmla="*/ 37 h 40"/>
                <a:gd name="T8" fmla="*/ 3 w 12"/>
                <a:gd name="T9" fmla="*/ 40 h 40"/>
                <a:gd name="T10" fmla="*/ 9 w 12"/>
                <a:gd name="T11" fmla="*/ 40 h 40"/>
                <a:gd name="T12" fmla="*/ 12 w 12"/>
                <a:gd name="T13" fmla="*/ 37 h 40"/>
                <a:gd name="T14" fmla="*/ 12 w 12"/>
                <a:gd name="T15" fmla="*/ 3 h 40"/>
                <a:gd name="T16" fmla="*/ 9 w 12"/>
                <a:gd name="T1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40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9"/>
                    <a:pt x="1" y="40"/>
                    <a:pt x="3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1" y="40"/>
                    <a:pt x="12" y="39"/>
                    <a:pt x="12" y="3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6" name="Freeform 51"/>
          <p:cNvSpPr>
            <a:spLocks noEditPoints="1"/>
          </p:cNvSpPr>
          <p:nvPr/>
        </p:nvSpPr>
        <p:spPr bwMode="auto">
          <a:xfrm>
            <a:off x="6662213" y="5413883"/>
            <a:ext cx="429339" cy="507604"/>
          </a:xfrm>
          <a:custGeom>
            <a:avLst/>
            <a:gdLst>
              <a:gd name="T0" fmla="*/ 576 w 576"/>
              <a:gd name="T1" fmla="*/ 493 h 681"/>
              <a:gd name="T2" fmla="*/ 576 w 576"/>
              <a:gd name="T3" fmla="*/ 186 h 681"/>
              <a:gd name="T4" fmla="*/ 288 w 576"/>
              <a:gd name="T5" fmla="*/ 0 h 681"/>
              <a:gd name="T6" fmla="*/ 0 w 576"/>
              <a:gd name="T7" fmla="*/ 186 h 681"/>
              <a:gd name="T8" fmla="*/ 0 w 576"/>
              <a:gd name="T9" fmla="*/ 493 h 681"/>
              <a:gd name="T10" fmla="*/ 288 w 576"/>
              <a:gd name="T11" fmla="*/ 681 h 681"/>
              <a:gd name="T12" fmla="*/ 576 w 576"/>
              <a:gd name="T13" fmla="*/ 493 h 681"/>
              <a:gd name="T14" fmla="*/ 532 w 576"/>
              <a:gd name="T15" fmla="*/ 203 h 681"/>
              <a:gd name="T16" fmla="*/ 290 w 576"/>
              <a:gd name="T17" fmla="*/ 362 h 681"/>
              <a:gd name="T18" fmla="*/ 191 w 576"/>
              <a:gd name="T19" fmla="*/ 297 h 681"/>
              <a:gd name="T20" fmla="*/ 432 w 576"/>
              <a:gd name="T21" fmla="*/ 138 h 681"/>
              <a:gd name="T22" fmla="*/ 532 w 576"/>
              <a:gd name="T23" fmla="*/ 203 h 681"/>
              <a:gd name="T24" fmla="*/ 138 w 576"/>
              <a:gd name="T25" fmla="*/ 260 h 681"/>
              <a:gd name="T26" fmla="*/ 47 w 576"/>
              <a:gd name="T27" fmla="*/ 201 h 681"/>
              <a:gd name="T28" fmla="*/ 288 w 576"/>
              <a:gd name="T29" fmla="*/ 44 h 681"/>
              <a:gd name="T30" fmla="*/ 378 w 576"/>
              <a:gd name="T31" fmla="*/ 103 h 681"/>
              <a:gd name="T32" fmla="*/ 138 w 576"/>
              <a:gd name="T33" fmla="*/ 260 h 681"/>
              <a:gd name="T34" fmla="*/ 38 w 576"/>
              <a:gd name="T35" fmla="*/ 472 h 681"/>
              <a:gd name="T36" fmla="*/ 38 w 576"/>
              <a:gd name="T37" fmla="*/ 223 h 681"/>
              <a:gd name="T38" fmla="*/ 128 w 576"/>
              <a:gd name="T39" fmla="*/ 281 h 681"/>
              <a:gd name="T40" fmla="*/ 128 w 576"/>
              <a:gd name="T41" fmla="*/ 389 h 681"/>
              <a:gd name="T42" fmla="*/ 182 w 576"/>
              <a:gd name="T43" fmla="*/ 419 h 681"/>
              <a:gd name="T44" fmla="*/ 182 w 576"/>
              <a:gd name="T45" fmla="*/ 317 h 681"/>
              <a:gd name="T46" fmla="*/ 277 w 576"/>
              <a:gd name="T47" fmla="*/ 379 h 681"/>
              <a:gd name="T48" fmla="*/ 277 w 576"/>
              <a:gd name="T49" fmla="*/ 628 h 681"/>
              <a:gd name="T50" fmla="*/ 38 w 576"/>
              <a:gd name="T51" fmla="*/ 472 h 681"/>
              <a:gd name="T52" fmla="*/ 297 w 576"/>
              <a:gd name="T53" fmla="*/ 380 h 681"/>
              <a:gd name="T54" fmla="*/ 539 w 576"/>
              <a:gd name="T55" fmla="*/ 223 h 681"/>
              <a:gd name="T56" fmla="*/ 539 w 576"/>
              <a:gd name="T57" fmla="*/ 472 h 681"/>
              <a:gd name="T58" fmla="*/ 297 w 576"/>
              <a:gd name="T59" fmla="*/ 631 h 681"/>
              <a:gd name="T60" fmla="*/ 297 w 576"/>
              <a:gd name="T61" fmla="*/ 380 h 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76" h="681">
                <a:moveTo>
                  <a:pt x="576" y="493"/>
                </a:moveTo>
                <a:lnTo>
                  <a:pt x="576" y="186"/>
                </a:lnTo>
                <a:lnTo>
                  <a:pt x="288" y="0"/>
                </a:lnTo>
                <a:lnTo>
                  <a:pt x="0" y="186"/>
                </a:lnTo>
                <a:lnTo>
                  <a:pt x="0" y="493"/>
                </a:lnTo>
                <a:lnTo>
                  <a:pt x="288" y="681"/>
                </a:lnTo>
                <a:lnTo>
                  <a:pt x="576" y="493"/>
                </a:lnTo>
                <a:close/>
                <a:moveTo>
                  <a:pt x="532" y="203"/>
                </a:moveTo>
                <a:lnTo>
                  <a:pt x="290" y="362"/>
                </a:lnTo>
                <a:lnTo>
                  <a:pt x="191" y="297"/>
                </a:lnTo>
                <a:lnTo>
                  <a:pt x="432" y="138"/>
                </a:lnTo>
                <a:lnTo>
                  <a:pt x="532" y="203"/>
                </a:lnTo>
                <a:close/>
                <a:moveTo>
                  <a:pt x="138" y="260"/>
                </a:moveTo>
                <a:lnTo>
                  <a:pt x="47" y="201"/>
                </a:lnTo>
                <a:lnTo>
                  <a:pt x="288" y="44"/>
                </a:lnTo>
                <a:lnTo>
                  <a:pt x="378" y="103"/>
                </a:lnTo>
                <a:lnTo>
                  <a:pt x="138" y="260"/>
                </a:lnTo>
                <a:close/>
                <a:moveTo>
                  <a:pt x="38" y="472"/>
                </a:moveTo>
                <a:lnTo>
                  <a:pt x="38" y="223"/>
                </a:lnTo>
                <a:lnTo>
                  <a:pt x="128" y="281"/>
                </a:lnTo>
                <a:lnTo>
                  <a:pt x="128" y="389"/>
                </a:lnTo>
                <a:lnTo>
                  <a:pt x="182" y="419"/>
                </a:lnTo>
                <a:lnTo>
                  <a:pt x="182" y="317"/>
                </a:lnTo>
                <a:lnTo>
                  <a:pt x="277" y="379"/>
                </a:lnTo>
                <a:lnTo>
                  <a:pt x="277" y="628"/>
                </a:lnTo>
                <a:lnTo>
                  <a:pt x="38" y="472"/>
                </a:lnTo>
                <a:close/>
                <a:moveTo>
                  <a:pt x="297" y="380"/>
                </a:moveTo>
                <a:lnTo>
                  <a:pt x="539" y="223"/>
                </a:lnTo>
                <a:lnTo>
                  <a:pt x="539" y="472"/>
                </a:lnTo>
                <a:lnTo>
                  <a:pt x="297" y="631"/>
                </a:lnTo>
                <a:lnTo>
                  <a:pt x="297" y="38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05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05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50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2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-21600000">
                                      <p:cBhvr>
                                        <p:cTn id="2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30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750"/>
                            </p:stCondLst>
                            <p:childTnLst>
                              <p:par>
                                <p:cTn id="57" presetID="2" presetClass="entr" presetSubtype="2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decel="8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decel="8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2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34" grpId="0" animBg="1"/>
      <p:bldP spid="4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Gear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Diagram</a:t>
            </a:r>
          </a:p>
        </p:txBody>
      </p:sp>
      <p:sp>
        <p:nvSpPr>
          <p:cNvPr id="3" name="Freeform 15"/>
          <p:cNvSpPr>
            <a:spLocks noEditPoints="1"/>
          </p:cNvSpPr>
          <p:nvPr/>
        </p:nvSpPr>
        <p:spPr bwMode="auto">
          <a:xfrm>
            <a:off x="3067678" y="3206246"/>
            <a:ext cx="2987681" cy="2979865"/>
          </a:xfrm>
          <a:custGeom>
            <a:avLst/>
            <a:gdLst>
              <a:gd name="T0" fmla="*/ 819 w 819"/>
              <a:gd name="T1" fmla="*/ 409 h 817"/>
              <a:gd name="T2" fmla="*/ 754 w 819"/>
              <a:gd name="T3" fmla="*/ 340 h 817"/>
              <a:gd name="T4" fmla="*/ 791 w 819"/>
              <a:gd name="T5" fmla="*/ 260 h 817"/>
              <a:gd name="T6" fmla="*/ 705 w 819"/>
              <a:gd name="T7" fmla="*/ 220 h 817"/>
              <a:gd name="T8" fmla="*/ 710 w 819"/>
              <a:gd name="T9" fmla="*/ 132 h 817"/>
              <a:gd name="T10" fmla="*/ 616 w 819"/>
              <a:gd name="T11" fmla="*/ 125 h 817"/>
              <a:gd name="T12" fmla="*/ 588 w 819"/>
              <a:gd name="T13" fmla="*/ 41 h 817"/>
              <a:gd name="T14" fmla="*/ 498 w 819"/>
              <a:gd name="T15" fmla="*/ 69 h 817"/>
              <a:gd name="T16" fmla="*/ 440 w 819"/>
              <a:gd name="T17" fmla="*/ 1 h 817"/>
              <a:gd name="T18" fmla="*/ 378 w 819"/>
              <a:gd name="T19" fmla="*/ 1 h 817"/>
              <a:gd name="T20" fmla="*/ 320 w 819"/>
              <a:gd name="T21" fmla="*/ 69 h 817"/>
              <a:gd name="T22" fmla="*/ 231 w 819"/>
              <a:gd name="T23" fmla="*/ 41 h 817"/>
              <a:gd name="T24" fmla="*/ 202 w 819"/>
              <a:gd name="T25" fmla="*/ 125 h 817"/>
              <a:gd name="T26" fmla="*/ 109 w 819"/>
              <a:gd name="T27" fmla="*/ 132 h 817"/>
              <a:gd name="T28" fmla="*/ 113 w 819"/>
              <a:gd name="T29" fmla="*/ 220 h 817"/>
              <a:gd name="T30" fmla="*/ 28 w 819"/>
              <a:gd name="T31" fmla="*/ 260 h 817"/>
              <a:gd name="T32" fmla="*/ 65 w 819"/>
              <a:gd name="T33" fmla="*/ 340 h 817"/>
              <a:gd name="T34" fmla="*/ 0 w 819"/>
              <a:gd name="T35" fmla="*/ 409 h 817"/>
              <a:gd name="T36" fmla="*/ 63 w 819"/>
              <a:gd name="T37" fmla="*/ 469 h 817"/>
              <a:gd name="T38" fmla="*/ 27 w 819"/>
              <a:gd name="T39" fmla="*/ 557 h 817"/>
              <a:gd name="T40" fmla="*/ 107 w 819"/>
              <a:gd name="T41" fmla="*/ 589 h 817"/>
              <a:gd name="T42" fmla="*/ 106 w 819"/>
              <a:gd name="T43" fmla="*/ 685 h 817"/>
              <a:gd name="T44" fmla="*/ 191 w 819"/>
              <a:gd name="T45" fmla="*/ 685 h 817"/>
              <a:gd name="T46" fmla="*/ 225 w 819"/>
              <a:gd name="T47" fmla="*/ 775 h 817"/>
              <a:gd name="T48" fmla="*/ 303 w 819"/>
              <a:gd name="T49" fmla="*/ 745 h 817"/>
              <a:gd name="T50" fmla="*/ 368 w 819"/>
              <a:gd name="T51" fmla="*/ 817 h 817"/>
              <a:gd name="T52" fmla="*/ 409 w 819"/>
              <a:gd name="T53" fmla="*/ 761 h 817"/>
              <a:gd name="T54" fmla="*/ 451 w 819"/>
              <a:gd name="T55" fmla="*/ 817 h 817"/>
              <a:gd name="T56" fmla="*/ 515 w 819"/>
              <a:gd name="T57" fmla="*/ 745 h 817"/>
              <a:gd name="T58" fmla="*/ 594 w 819"/>
              <a:gd name="T59" fmla="*/ 775 h 817"/>
              <a:gd name="T60" fmla="*/ 628 w 819"/>
              <a:gd name="T61" fmla="*/ 685 h 817"/>
              <a:gd name="T62" fmla="*/ 713 w 819"/>
              <a:gd name="T63" fmla="*/ 685 h 817"/>
              <a:gd name="T64" fmla="*/ 712 w 819"/>
              <a:gd name="T65" fmla="*/ 589 h 817"/>
              <a:gd name="T66" fmla="*/ 792 w 819"/>
              <a:gd name="T67" fmla="*/ 557 h 817"/>
              <a:gd name="T68" fmla="*/ 756 w 819"/>
              <a:gd name="T69" fmla="*/ 469 h 817"/>
              <a:gd name="T70" fmla="*/ 409 w 819"/>
              <a:gd name="T71" fmla="*/ 695 h 817"/>
              <a:gd name="T72" fmla="*/ 409 w 819"/>
              <a:gd name="T73" fmla="*/ 123 h 817"/>
              <a:gd name="T74" fmla="*/ 409 w 819"/>
              <a:gd name="T75" fmla="*/ 695 h 8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819" h="817">
                <a:moveTo>
                  <a:pt x="761" y="425"/>
                </a:moveTo>
                <a:cubicBezTo>
                  <a:pt x="819" y="409"/>
                  <a:pt x="819" y="409"/>
                  <a:pt x="819" y="409"/>
                </a:cubicBezTo>
                <a:cubicBezTo>
                  <a:pt x="819" y="387"/>
                  <a:pt x="817" y="366"/>
                  <a:pt x="814" y="345"/>
                </a:cubicBezTo>
                <a:cubicBezTo>
                  <a:pt x="754" y="340"/>
                  <a:pt x="754" y="340"/>
                  <a:pt x="754" y="340"/>
                </a:cubicBezTo>
                <a:cubicBezTo>
                  <a:pt x="751" y="325"/>
                  <a:pt x="747" y="310"/>
                  <a:pt x="742" y="296"/>
                </a:cubicBezTo>
                <a:cubicBezTo>
                  <a:pt x="791" y="260"/>
                  <a:pt x="791" y="260"/>
                  <a:pt x="791" y="260"/>
                </a:cubicBezTo>
                <a:cubicBezTo>
                  <a:pt x="783" y="240"/>
                  <a:pt x="774" y="221"/>
                  <a:pt x="763" y="203"/>
                </a:cubicBezTo>
                <a:cubicBezTo>
                  <a:pt x="705" y="220"/>
                  <a:pt x="705" y="220"/>
                  <a:pt x="705" y="220"/>
                </a:cubicBezTo>
                <a:cubicBezTo>
                  <a:pt x="697" y="207"/>
                  <a:pt x="688" y="194"/>
                  <a:pt x="678" y="183"/>
                </a:cubicBezTo>
                <a:cubicBezTo>
                  <a:pt x="710" y="132"/>
                  <a:pt x="710" y="132"/>
                  <a:pt x="710" y="132"/>
                </a:cubicBezTo>
                <a:cubicBezTo>
                  <a:pt x="696" y="116"/>
                  <a:pt x="680" y="102"/>
                  <a:pt x="664" y="89"/>
                </a:cubicBezTo>
                <a:cubicBezTo>
                  <a:pt x="616" y="125"/>
                  <a:pt x="616" y="125"/>
                  <a:pt x="616" y="125"/>
                </a:cubicBezTo>
                <a:cubicBezTo>
                  <a:pt x="603" y="116"/>
                  <a:pt x="590" y="108"/>
                  <a:pt x="576" y="100"/>
                </a:cubicBezTo>
                <a:cubicBezTo>
                  <a:pt x="588" y="41"/>
                  <a:pt x="588" y="41"/>
                  <a:pt x="588" y="41"/>
                </a:cubicBezTo>
                <a:cubicBezTo>
                  <a:pt x="569" y="32"/>
                  <a:pt x="550" y="24"/>
                  <a:pt x="529" y="18"/>
                </a:cubicBezTo>
                <a:cubicBezTo>
                  <a:pt x="498" y="69"/>
                  <a:pt x="498" y="69"/>
                  <a:pt x="498" y="69"/>
                </a:cubicBezTo>
                <a:cubicBezTo>
                  <a:pt x="483" y="65"/>
                  <a:pt x="467" y="62"/>
                  <a:pt x="451" y="61"/>
                </a:cubicBezTo>
                <a:cubicBezTo>
                  <a:pt x="440" y="1"/>
                  <a:pt x="440" y="1"/>
                  <a:pt x="440" y="1"/>
                </a:cubicBezTo>
                <a:cubicBezTo>
                  <a:pt x="430" y="0"/>
                  <a:pt x="420" y="0"/>
                  <a:pt x="409" y="0"/>
                </a:cubicBezTo>
                <a:cubicBezTo>
                  <a:pt x="399" y="0"/>
                  <a:pt x="388" y="0"/>
                  <a:pt x="378" y="1"/>
                </a:cubicBezTo>
                <a:cubicBezTo>
                  <a:pt x="367" y="61"/>
                  <a:pt x="367" y="61"/>
                  <a:pt x="367" y="61"/>
                </a:cubicBezTo>
                <a:cubicBezTo>
                  <a:pt x="351" y="62"/>
                  <a:pt x="336" y="65"/>
                  <a:pt x="320" y="69"/>
                </a:cubicBezTo>
                <a:cubicBezTo>
                  <a:pt x="289" y="18"/>
                  <a:pt x="289" y="18"/>
                  <a:pt x="289" y="18"/>
                </a:cubicBezTo>
                <a:cubicBezTo>
                  <a:pt x="269" y="24"/>
                  <a:pt x="250" y="32"/>
                  <a:pt x="231" y="41"/>
                </a:cubicBezTo>
                <a:cubicBezTo>
                  <a:pt x="242" y="100"/>
                  <a:pt x="242" y="100"/>
                  <a:pt x="242" y="100"/>
                </a:cubicBezTo>
                <a:cubicBezTo>
                  <a:pt x="228" y="108"/>
                  <a:pt x="215" y="116"/>
                  <a:pt x="202" y="125"/>
                </a:cubicBezTo>
                <a:cubicBezTo>
                  <a:pt x="155" y="89"/>
                  <a:pt x="155" y="89"/>
                  <a:pt x="155" y="89"/>
                </a:cubicBezTo>
                <a:cubicBezTo>
                  <a:pt x="138" y="102"/>
                  <a:pt x="123" y="116"/>
                  <a:pt x="109" y="132"/>
                </a:cubicBezTo>
                <a:cubicBezTo>
                  <a:pt x="141" y="183"/>
                  <a:pt x="141" y="183"/>
                  <a:pt x="141" y="183"/>
                </a:cubicBezTo>
                <a:cubicBezTo>
                  <a:pt x="131" y="194"/>
                  <a:pt x="121" y="207"/>
                  <a:pt x="113" y="220"/>
                </a:cubicBezTo>
                <a:cubicBezTo>
                  <a:pt x="55" y="203"/>
                  <a:pt x="55" y="203"/>
                  <a:pt x="55" y="203"/>
                </a:cubicBezTo>
                <a:cubicBezTo>
                  <a:pt x="45" y="221"/>
                  <a:pt x="36" y="240"/>
                  <a:pt x="28" y="260"/>
                </a:cubicBezTo>
                <a:cubicBezTo>
                  <a:pt x="76" y="296"/>
                  <a:pt x="76" y="296"/>
                  <a:pt x="76" y="296"/>
                </a:cubicBezTo>
                <a:cubicBezTo>
                  <a:pt x="71" y="310"/>
                  <a:pt x="68" y="325"/>
                  <a:pt x="65" y="340"/>
                </a:cubicBezTo>
                <a:cubicBezTo>
                  <a:pt x="5" y="345"/>
                  <a:pt x="5" y="345"/>
                  <a:pt x="5" y="345"/>
                </a:cubicBezTo>
                <a:cubicBezTo>
                  <a:pt x="1" y="366"/>
                  <a:pt x="0" y="387"/>
                  <a:pt x="0" y="409"/>
                </a:cubicBezTo>
                <a:cubicBezTo>
                  <a:pt x="58" y="425"/>
                  <a:pt x="58" y="425"/>
                  <a:pt x="58" y="425"/>
                </a:cubicBezTo>
                <a:cubicBezTo>
                  <a:pt x="59" y="440"/>
                  <a:pt x="60" y="454"/>
                  <a:pt x="63" y="469"/>
                </a:cubicBezTo>
                <a:cubicBezTo>
                  <a:pt x="9" y="495"/>
                  <a:pt x="9" y="495"/>
                  <a:pt x="9" y="495"/>
                </a:cubicBezTo>
                <a:cubicBezTo>
                  <a:pt x="13" y="516"/>
                  <a:pt x="19" y="537"/>
                  <a:pt x="27" y="557"/>
                </a:cubicBezTo>
                <a:cubicBezTo>
                  <a:pt x="87" y="551"/>
                  <a:pt x="87" y="551"/>
                  <a:pt x="87" y="551"/>
                </a:cubicBezTo>
                <a:cubicBezTo>
                  <a:pt x="93" y="564"/>
                  <a:pt x="99" y="577"/>
                  <a:pt x="107" y="589"/>
                </a:cubicBezTo>
                <a:cubicBezTo>
                  <a:pt x="66" y="633"/>
                  <a:pt x="66" y="633"/>
                  <a:pt x="66" y="633"/>
                </a:cubicBezTo>
                <a:cubicBezTo>
                  <a:pt x="78" y="651"/>
                  <a:pt x="91" y="669"/>
                  <a:pt x="106" y="685"/>
                </a:cubicBezTo>
                <a:cubicBezTo>
                  <a:pt x="160" y="658"/>
                  <a:pt x="160" y="658"/>
                  <a:pt x="160" y="658"/>
                </a:cubicBezTo>
                <a:cubicBezTo>
                  <a:pt x="169" y="667"/>
                  <a:pt x="180" y="677"/>
                  <a:pt x="191" y="685"/>
                </a:cubicBezTo>
                <a:cubicBezTo>
                  <a:pt x="169" y="741"/>
                  <a:pt x="169" y="741"/>
                  <a:pt x="169" y="741"/>
                </a:cubicBezTo>
                <a:cubicBezTo>
                  <a:pt x="186" y="754"/>
                  <a:pt x="205" y="765"/>
                  <a:pt x="225" y="775"/>
                </a:cubicBezTo>
                <a:cubicBezTo>
                  <a:pt x="265" y="730"/>
                  <a:pt x="265" y="730"/>
                  <a:pt x="265" y="730"/>
                </a:cubicBezTo>
                <a:cubicBezTo>
                  <a:pt x="277" y="736"/>
                  <a:pt x="290" y="741"/>
                  <a:pt x="303" y="745"/>
                </a:cubicBezTo>
                <a:cubicBezTo>
                  <a:pt x="303" y="805"/>
                  <a:pt x="303" y="805"/>
                  <a:pt x="303" y="805"/>
                </a:cubicBezTo>
                <a:cubicBezTo>
                  <a:pt x="324" y="811"/>
                  <a:pt x="345" y="815"/>
                  <a:pt x="368" y="817"/>
                </a:cubicBezTo>
                <a:cubicBezTo>
                  <a:pt x="389" y="761"/>
                  <a:pt x="389" y="761"/>
                  <a:pt x="389" y="761"/>
                </a:cubicBezTo>
                <a:cubicBezTo>
                  <a:pt x="396" y="761"/>
                  <a:pt x="402" y="761"/>
                  <a:pt x="409" y="761"/>
                </a:cubicBezTo>
                <a:cubicBezTo>
                  <a:pt x="416" y="761"/>
                  <a:pt x="423" y="761"/>
                  <a:pt x="429" y="761"/>
                </a:cubicBezTo>
                <a:cubicBezTo>
                  <a:pt x="451" y="817"/>
                  <a:pt x="451" y="817"/>
                  <a:pt x="451" y="817"/>
                </a:cubicBezTo>
                <a:cubicBezTo>
                  <a:pt x="473" y="815"/>
                  <a:pt x="495" y="811"/>
                  <a:pt x="516" y="805"/>
                </a:cubicBezTo>
                <a:cubicBezTo>
                  <a:pt x="515" y="745"/>
                  <a:pt x="515" y="745"/>
                  <a:pt x="515" y="745"/>
                </a:cubicBezTo>
                <a:cubicBezTo>
                  <a:pt x="528" y="741"/>
                  <a:pt x="541" y="736"/>
                  <a:pt x="554" y="730"/>
                </a:cubicBezTo>
                <a:cubicBezTo>
                  <a:pt x="594" y="775"/>
                  <a:pt x="594" y="775"/>
                  <a:pt x="594" y="775"/>
                </a:cubicBezTo>
                <a:cubicBezTo>
                  <a:pt x="614" y="765"/>
                  <a:pt x="632" y="754"/>
                  <a:pt x="650" y="741"/>
                </a:cubicBezTo>
                <a:cubicBezTo>
                  <a:pt x="628" y="685"/>
                  <a:pt x="628" y="685"/>
                  <a:pt x="628" y="685"/>
                </a:cubicBezTo>
                <a:cubicBezTo>
                  <a:pt x="639" y="677"/>
                  <a:pt x="649" y="667"/>
                  <a:pt x="659" y="658"/>
                </a:cubicBezTo>
                <a:cubicBezTo>
                  <a:pt x="713" y="685"/>
                  <a:pt x="713" y="685"/>
                  <a:pt x="713" y="685"/>
                </a:cubicBezTo>
                <a:cubicBezTo>
                  <a:pt x="727" y="669"/>
                  <a:pt x="741" y="651"/>
                  <a:pt x="753" y="633"/>
                </a:cubicBezTo>
                <a:cubicBezTo>
                  <a:pt x="712" y="589"/>
                  <a:pt x="712" y="589"/>
                  <a:pt x="712" y="589"/>
                </a:cubicBezTo>
                <a:cubicBezTo>
                  <a:pt x="719" y="577"/>
                  <a:pt x="726" y="564"/>
                  <a:pt x="731" y="551"/>
                </a:cubicBezTo>
                <a:cubicBezTo>
                  <a:pt x="792" y="557"/>
                  <a:pt x="792" y="557"/>
                  <a:pt x="792" y="557"/>
                </a:cubicBezTo>
                <a:cubicBezTo>
                  <a:pt x="799" y="537"/>
                  <a:pt x="805" y="516"/>
                  <a:pt x="810" y="495"/>
                </a:cubicBezTo>
                <a:cubicBezTo>
                  <a:pt x="756" y="469"/>
                  <a:pt x="756" y="469"/>
                  <a:pt x="756" y="469"/>
                </a:cubicBezTo>
                <a:cubicBezTo>
                  <a:pt x="758" y="454"/>
                  <a:pt x="760" y="440"/>
                  <a:pt x="761" y="425"/>
                </a:cubicBezTo>
                <a:close/>
                <a:moveTo>
                  <a:pt x="409" y="695"/>
                </a:moveTo>
                <a:cubicBezTo>
                  <a:pt x="251" y="695"/>
                  <a:pt x="123" y="567"/>
                  <a:pt x="123" y="409"/>
                </a:cubicBezTo>
                <a:cubicBezTo>
                  <a:pt x="123" y="251"/>
                  <a:pt x="251" y="123"/>
                  <a:pt x="409" y="123"/>
                </a:cubicBezTo>
                <a:cubicBezTo>
                  <a:pt x="567" y="123"/>
                  <a:pt x="695" y="251"/>
                  <a:pt x="695" y="409"/>
                </a:cubicBezTo>
                <a:cubicBezTo>
                  <a:pt x="695" y="567"/>
                  <a:pt x="567" y="695"/>
                  <a:pt x="409" y="6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15"/>
          <p:cNvSpPr>
            <a:spLocks noEditPoints="1"/>
          </p:cNvSpPr>
          <p:nvPr/>
        </p:nvSpPr>
        <p:spPr bwMode="auto">
          <a:xfrm>
            <a:off x="363638" y="1885379"/>
            <a:ext cx="2987681" cy="2979865"/>
          </a:xfrm>
          <a:custGeom>
            <a:avLst/>
            <a:gdLst>
              <a:gd name="T0" fmla="*/ 819 w 819"/>
              <a:gd name="T1" fmla="*/ 409 h 817"/>
              <a:gd name="T2" fmla="*/ 754 w 819"/>
              <a:gd name="T3" fmla="*/ 340 h 817"/>
              <a:gd name="T4" fmla="*/ 791 w 819"/>
              <a:gd name="T5" fmla="*/ 260 h 817"/>
              <a:gd name="T6" fmla="*/ 705 w 819"/>
              <a:gd name="T7" fmla="*/ 220 h 817"/>
              <a:gd name="T8" fmla="*/ 710 w 819"/>
              <a:gd name="T9" fmla="*/ 132 h 817"/>
              <a:gd name="T10" fmla="*/ 616 w 819"/>
              <a:gd name="T11" fmla="*/ 125 h 817"/>
              <a:gd name="T12" fmla="*/ 588 w 819"/>
              <a:gd name="T13" fmla="*/ 41 h 817"/>
              <a:gd name="T14" fmla="*/ 498 w 819"/>
              <a:gd name="T15" fmla="*/ 69 h 817"/>
              <a:gd name="T16" fmla="*/ 440 w 819"/>
              <a:gd name="T17" fmla="*/ 1 h 817"/>
              <a:gd name="T18" fmla="*/ 378 w 819"/>
              <a:gd name="T19" fmla="*/ 1 h 817"/>
              <a:gd name="T20" fmla="*/ 320 w 819"/>
              <a:gd name="T21" fmla="*/ 69 h 817"/>
              <a:gd name="T22" fmla="*/ 231 w 819"/>
              <a:gd name="T23" fmla="*/ 41 h 817"/>
              <a:gd name="T24" fmla="*/ 202 w 819"/>
              <a:gd name="T25" fmla="*/ 125 h 817"/>
              <a:gd name="T26" fmla="*/ 109 w 819"/>
              <a:gd name="T27" fmla="*/ 132 h 817"/>
              <a:gd name="T28" fmla="*/ 113 w 819"/>
              <a:gd name="T29" fmla="*/ 220 h 817"/>
              <a:gd name="T30" fmla="*/ 28 w 819"/>
              <a:gd name="T31" fmla="*/ 260 h 817"/>
              <a:gd name="T32" fmla="*/ 65 w 819"/>
              <a:gd name="T33" fmla="*/ 340 h 817"/>
              <a:gd name="T34" fmla="*/ 0 w 819"/>
              <a:gd name="T35" fmla="*/ 409 h 817"/>
              <a:gd name="T36" fmla="*/ 63 w 819"/>
              <a:gd name="T37" fmla="*/ 469 h 817"/>
              <a:gd name="T38" fmla="*/ 27 w 819"/>
              <a:gd name="T39" fmla="*/ 557 h 817"/>
              <a:gd name="T40" fmla="*/ 107 w 819"/>
              <a:gd name="T41" fmla="*/ 589 h 817"/>
              <a:gd name="T42" fmla="*/ 106 w 819"/>
              <a:gd name="T43" fmla="*/ 685 h 817"/>
              <a:gd name="T44" fmla="*/ 191 w 819"/>
              <a:gd name="T45" fmla="*/ 685 h 817"/>
              <a:gd name="T46" fmla="*/ 225 w 819"/>
              <a:gd name="T47" fmla="*/ 775 h 817"/>
              <a:gd name="T48" fmla="*/ 303 w 819"/>
              <a:gd name="T49" fmla="*/ 745 h 817"/>
              <a:gd name="T50" fmla="*/ 368 w 819"/>
              <a:gd name="T51" fmla="*/ 817 h 817"/>
              <a:gd name="T52" fmla="*/ 409 w 819"/>
              <a:gd name="T53" fmla="*/ 761 h 817"/>
              <a:gd name="T54" fmla="*/ 451 w 819"/>
              <a:gd name="T55" fmla="*/ 817 h 817"/>
              <a:gd name="T56" fmla="*/ 515 w 819"/>
              <a:gd name="T57" fmla="*/ 745 h 817"/>
              <a:gd name="T58" fmla="*/ 594 w 819"/>
              <a:gd name="T59" fmla="*/ 775 h 817"/>
              <a:gd name="T60" fmla="*/ 628 w 819"/>
              <a:gd name="T61" fmla="*/ 685 h 817"/>
              <a:gd name="T62" fmla="*/ 713 w 819"/>
              <a:gd name="T63" fmla="*/ 685 h 817"/>
              <a:gd name="T64" fmla="*/ 712 w 819"/>
              <a:gd name="T65" fmla="*/ 589 h 817"/>
              <a:gd name="T66" fmla="*/ 792 w 819"/>
              <a:gd name="T67" fmla="*/ 557 h 817"/>
              <a:gd name="T68" fmla="*/ 756 w 819"/>
              <a:gd name="T69" fmla="*/ 469 h 817"/>
              <a:gd name="T70" fmla="*/ 409 w 819"/>
              <a:gd name="T71" fmla="*/ 695 h 817"/>
              <a:gd name="T72" fmla="*/ 409 w 819"/>
              <a:gd name="T73" fmla="*/ 123 h 817"/>
              <a:gd name="T74" fmla="*/ 409 w 819"/>
              <a:gd name="T75" fmla="*/ 695 h 8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819" h="817">
                <a:moveTo>
                  <a:pt x="761" y="425"/>
                </a:moveTo>
                <a:cubicBezTo>
                  <a:pt x="819" y="409"/>
                  <a:pt x="819" y="409"/>
                  <a:pt x="819" y="409"/>
                </a:cubicBezTo>
                <a:cubicBezTo>
                  <a:pt x="819" y="387"/>
                  <a:pt x="817" y="366"/>
                  <a:pt x="814" y="345"/>
                </a:cubicBezTo>
                <a:cubicBezTo>
                  <a:pt x="754" y="340"/>
                  <a:pt x="754" y="340"/>
                  <a:pt x="754" y="340"/>
                </a:cubicBezTo>
                <a:cubicBezTo>
                  <a:pt x="751" y="325"/>
                  <a:pt x="747" y="310"/>
                  <a:pt x="742" y="296"/>
                </a:cubicBezTo>
                <a:cubicBezTo>
                  <a:pt x="791" y="260"/>
                  <a:pt x="791" y="260"/>
                  <a:pt x="791" y="260"/>
                </a:cubicBezTo>
                <a:cubicBezTo>
                  <a:pt x="783" y="240"/>
                  <a:pt x="774" y="221"/>
                  <a:pt x="763" y="203"/>
                </a:cubicBezTo>
                <a:cubicBezTo>
                  <a:pt x="705" y="220"/>
                  <a:pt x="705" y="220"/>
                  <a:pt x="705" y="220"/>
                </a:cubicBezTo>
                <a:cubicBezTo>
                  <a:pt x="697" y="207"/>
                  <a:pt x="688" y="194"/>
                  <a:pt x="678" y="183"/>
                </a:cubicBezTo>
                <a:cubicBezTo>
                  <a:pt x="710" y="132"/>
                  <a:pt x="710" y="132"/>
                  <a:pt x="710" y="132"/>
                </a:cubicBezTo>
                <a:cubicBezTo>
                  <a:pt x="696" y="116"/>
                  <a:pt x="680" y="102"/>
                  <a:pt x="664" y="89"/>
                </a:cubicBezTo>
                <a:cubicBezTo>
                  <a:pt x="616" y="125"/>
                  <a:pt x="616" y="125"/>
                  <a:pt x="616" y="125"/>
                </a:cubicBezTo>
                <a:cubicBezTo>
                  <a:pt x="603" y="116"/>
                  <a:pt x="590" y="108"/>
                  <a:pt x="576" y="100"/>
                </a:cubicBezTo>
                <a:cubicBezTo>
                  <a:pt x="588" y="41"/>
                  <a:pt x="588" y="41"/>
                  <a:pt x="588" y="41"/>
                </a:cubicBezTo>
                <a:cubicBezTo>
                  <a:pt x="569" y="32"/>
                  <a:pt x="550" y="24"/>
                  <a:pt x="529" y="18"/>
                </a:cubicBezTo>
                <a:cubicBezTo>
                  <a:pt x="498" y="69"/>
                  <a:pt x="498" y="69"/>
                  <a:pt x="498" y="69"/>
                </a:cubicBezTo>
                <a:cubicBezTo>
                  <a:pt x="483" y="65"/>
                  <a:pt x="467" y="62"/>
                  <a:pt x="451" y="61"/>
                </a:cubicBezTo>
                <a:cubicBezTo>
                  <a:pt x="440" y="1"/>
                  <a:pt x="440" y="1"/>
                  <a:pt x="440" y="1"/>
                </a:cubicBezTo>
                <a:cubicBezTo>
                  <a:pt x="430" y="0"/>
                  <a:pt x="420" y="0"/>
                  <a:pt x="409" y="0"/>
                </a:cubicBezTo>
                <a:cubicBezTo>
                  <a:pt x="399" y="0"/>
                  <a:pt x="388" y="0"/>
                  <a:pt x="378" y="1"/>
                </a:cubicBezTo>
                <a:cubicBezTo>
                  <a:pt x="367" y="61"/>
                  <a:pt x="367" y="61"/>
                  <a:pt x="367" y="61"/>
                </a:cubicBezTo>
                <a:cubicBezTo>
                  <a:pt x="351" y="62"/>
                  <a:pt x="336" y="65"/>
                  <a:pt x="320" y="69"/>
                </a:cubicBezTo>
                <a:cubicBezTo>
                  <a:pt x="289" y="18"/>
                  <a:pt x="289" y="18"/>
                  <a:pt x="289" y="18"/>
                </a:cubicBezTo>
                <a:cubicBezTo>
                  <a:pt x="269" y="24"/>
                  <a:pt x="250" y="32"/>
                  <a:pt x="231" y="41"/>
                </a:cubicBezTo>
                <a:cubicBezTo>
                  <a:pt x="242" y="100"/>
                  <a:pt x="242" y="100"/>
                  <a:pt x="242" y="100"/>
                </a:cubicBezTo>
                <a:cubicBezTo>
                  <a:pt x="228" y="108"/>
                  <a:pt x="215" y="116"/>
                  <a:pt x="202" y="125"/>
                </a:cubicBezTo>
                <a:cubicBezTo>
                  <a:pt x="155" y="89"/>
                  <a:pt x="155" y="89"/>
                  <a:pt x="155" y="89"/>
                </a:cubicBezTo>
                <a:cubicBezTo>
                  <a:pt x="138" y="102"/>
                  <a:pt x="123" y="116"/>
                  <a:pt x="109" y="132"/>
                </a:cubicBezTo>
                <a:cubicBezTo>
                  <a:pt x="141" y="183"/>
                  <a:pt x="141" y="183"/>
                  <a:pt x="141" y="183"/>
                </a:cubicBezTo>
                <a:cubicBezTo>
                  <a:pt x="131" y="194"/>
                  <a:pt x="121" y="207"/>
                  <a:pt x="113" y="220"/>
                </a:cubicBezTo>
                <a:cubicBezTo>
                  <a:pt x="55" y="203"/>
                  <a:pt x="55" y="203"/>
                  <a:pt x="55" y="203"/>
                </a:cubicBezTo>
                <a:cubicBezTo>
                  <a:pt x="45" y="221"/>
                  <a:pt x="36" y="240"/>
                  <a:pt x="28" y="260"/>
                </a:cubicBezTo>
                <a:cubicBezTo>
                  <a:pt x="76" y="296"/>
                  <a:pt x="76" y="296"/>
                  <a:pt x="76" y="296"/>
                </a:cubicBezTo>
                <a:cubicBezTo>
                  <a:pt x="71" y="310"/>
                  <a:pt x="68" y="325"/>
                  <a:pt x="65" y="340"/>
                </a:cubicBezTo>
                <a:cubicBezTo>
                  <a:pt x="5" y="345"/>
                  <a:pt x="5" y="345"/>
                  <a:pt x="5" y="345"/>
                </a:cubicBezTo>
                <a:cubicBezTo>
                  <a:pt x="1" y="366"/>
                  <a:pt x="0" y="387"/>
                  <a:pt x="0" y="409"/>
                </a:cubicBezTo>
                <a:cubicBezTo>
                  <a:pt x="58" y="425"/>
                  <a:pt x="58" y="425"/>
                  <a:pt x="58" y="425"/>
                </a:cubicBezTo>
                <a:cubicBezTo>
                  <a:pt x="59" y="440"/>
                  <a:pt x="60" y="454"/>
                  <a:pt x="63" y="469"/>
                </a:cubicBezTo>
                <a:cubicBezTo>
                  <a:pt x="9" y="495"/>
                  <a:pt x="9" y="495"/>
                  <a:pt x="9" y="495"/>
                </a:cubicBezTo>
                <a:cubicBezTo>
                  <a:pt x="13" y="516"/>
                  <a:pt x="19" y="537"/>
                  <a:pt x="27" y="557"/>
                </a:cubicBezTo>
                <a:cubicBezTo>
                  <a:pt x="87" y="551"/>
                  <a:pt x="87" y="551"/>
                  <a:pt x="87" y="551"/>
                </a:cubicBezTo>
                <a:cubicBezTo>
                  <a:pt x="93" y="564"/>
                  <a:pt x="99" y="577"/>
                  <a:pt x="107" y="589"/>
                </a:cubicBezTo>
                <a:cubicBezTo>
                  <a:pt x="66" y="633"/>
                  <a:pt x="66" y="633"/>
                  <a:pt x="66" y="633"/>
                </a:cubicBezTo>
                <a:cubicBezTo>
                  <a:pt x="78" y="651"/>
                  <a:pt x="91" y="669"/>
                  <a:pt x="106" y="685"/>
                </a:cubicBezTo>
                <a:cubicBezTo>
                  <a:pt x="160" y="658"/>
                  <a:pt x="160" y="658"/>
                  <a:pt x="160" y="658"/>
                </a:cubicBezTo>
                <a:cubicBezTo>
                  <a:pt x="169" y="667"/>
                  <a:pt x="180" y="677"/>
                  <a:pt x="191" y="685"/>
                </a:cubicBezTo>
                <a:cubicBezTo>
                  <a:pt x="169" y="741"/>
                  <a:pt x="169" y="741"/>
                  <a:pt x="169" y="741"/>
                </a:cubicBezTo>
                <a:cubicBezTo>
                  <a:pt x="186" y="754"/>
                  <a:pt x="205" y="765"/>
                  <a:pt x="225" y="775"/>
                </a:cubicBezTo>
                <a:cubicBezTo>
                  <a:pt x="265" y="730"/>
                  <a:pt x="265" y="730"/>
                  <a:pt x="265" y="730"/>
                </a:cubicBezTo>
                <a:cubicBezTo>
                  <a:pt x="277" y="736"/>
                  <a:pt x="290" y="741"/>
                  <a:pt x="303" y="745"/>
                </a:cubicBezTo>
                <a:cubicBezTo>
                  <a:pt x="303" y="805"/>
                  <a:pt x="303" y="805"/>
                  <a:pt x="303" y="805"/>
                </a:cubicBezTo>
                <a:cubicBezTo>
                  <a:pt x="324" y="811"/>
                  <a:pt x="345" y="815"/>
                  <a:pt x="368" y="817"/>
                </a:cubicBezTo>
                <a:cubicBezTo>
                  <a:pt x="389" y="761"/>
                  <a:pt x="389" y="761"/>
                  <a:pt x="389" y="761"/>
                </a:cubicBezTo>
                <a:cubicBezTo>
                  <a:pt x="396" y="761"/>
                  <a:pt x="402" y="761"/>
                  <a:pt x="409" y="761"/>
                </a:cubicBezTo>
                <a:cubicBezTo>
                  <a:pt x="416" y="761"/>
                  <a:pt x="423" y="761"/>
                  <a:pt x="429" y="761"/>
                </a:cubicBezTo>
                <a:cubicBezTo>
                  <a:pt x="451" y="817"/>
                  <a:pt x="451" y="817"/>
                  <a:pt x="451" y="817"/>
                </a:cubicBezTo>
                <a:cubicBezTo>
                  <a:pt x="473" y="815"/>
                  <a:pt x="495" y="811"/>
                  <a:pt x="516" y="805"/>
                </a:cubicBezTo>
                <a:cubicBezTo>
                  <a:pt x="515" y="745"/>
                  <a:pt x="515" y="745"/>
                  <a:pt x="515" y="745"/>
                </a:cubicBezTo>
                <a:cubicBezTo>
                  <a:pt x="528" y="741"/>
                  <a:pt x="541" y="736"/>
                  <a:pt x="554" y="730"/>
                </a:cubicBezTo>
                <a:cubicBezTo>
                  <a:pt x="594" y="775"/>
                  <a:pt x="594" y="775"/>
                  <a:pt x="594" y="775"/>
                </a:cubicBezTo>
                <a:cubicBezTo>
                  <a:pt x="614" y="765"/>
                  <a:pt x="632" y="754"/>
                  <a:pt x="650" y="741"/>
                </a:cubicBezTo>
                <a:cubicBezTo>
                  <a:pt x="628" y="685"/>
                  <a:pt x="628" y="685"/>
                  <a:pt x="628" y="685"/>
                </a:cubicBezTo>
                <a:cubicBezTo>
                  <a:pt x="639" y="677"/>
                  <a:pt x="649" y="667"/>
                  <a:pt x="659" y="658"/>
                </a:cubicBezTo>
                <a:cubicBezTo>
                  <a:pt x="713" y="685"/>
                  <a:pt x="713" y="685"/>
                  <a:pt x="713" y="685"/>
                </a:cubicBezTo>
                <a:cubicBezTo>
                  <a:pt x="727" y="669"/>
                  <a:pt x="741" y="651"/>
                  <a:pt x="753" y="633"/>
                </a:cubicBezTo>
                <a:cubicBezTo>
                  <a:pt x="712" y="589"/>
                  <a:pt x="712" y="589"/>
                  <a:pt x="712" y="589"/>
                </a:cubicBezTo>
                <a:cubicBezTo>
                  <a:pt x="719" y="577"/>
                  <a:pt x="726" y="564"/>
                  <a:pt x="731" y="551"/>
                </a:cubicBezTo>
                <a:cubicBezTo>
                  <a:pt x="792" y="557"/>
                  <a:pt x="792" y="557"/>
                  <a:pt x="792" y="557"/>
                </a:cubicBezTo>
                <a:cubicBezTo>
                  <a:pt x="799" y="537"/>
                  <a:pt x="805" y="516"/>
                  <a:pt x="810" y="495"/>
                </a:cubicBezTo>
                <a:cubicBezTo>
                  <a:pt x="756" y="469"/>
                  <a:pt x="756" y="469"/>
                  <a:pt x="756" y="469"/>
                </a:cubicBezTo>
                <a:cubicBezTo>
                  <a:pt x="758" y="454"/>
                  <a:pt x="760" y="440"/>
                  <a:pt x="761" y="425"/>
                </a:cubicBezTo>
                <a:close/>
                <a:moveTo>
                  <a:pt x="409" y="695"/>
                </a:moveTo>
                <a:cubicBezTo>
                  <a:pt x="251" y="695"/>
                  <a:pt x="123" y="567"/>
                  <a:pt x="123" y="409"/>
                </a:cubicBezTo>
                <a:cubicBezTo>
                  <a:pt x="123" y="251"/>
                  <a:pt x="251" y="123"/>
                  <a:pt x="409" y="123"/>
                </a:cubicBezTo>
                <a:cubicBezTo>
                  <a:pt x="567" y="123"/>
                  <a:pt x="695" y="251"/>
                  <a:pt x="695" y="409"/>
                </a:cubicBezTo>
                <a:cubicBezTo>
                  <a:pt x="695" y="567"/>
                  <a:pt x="567" y="695"/>
                  <a:pt x="409" y="6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 15"/>
          <p:cNvSpPr>
            <a:spLocks noEditPoints="1"/>
          </p:cNvSpPr>
          <p:nvPr/>
        </p:nvSpPr>
        <p:spPr bwMode="auto">
          <a:xfrm>
            <a:off x="8475757" y="3206246"/>
            <a:ext cx="2987681" cy="2979865"/>
          </a:xfrm>
          <a:custGeom>
            <a:avLst/>
            <a:gdLst>
              <a:gd name="T0" fmla="*/ 819 w 819"/>
              <a:gd name="T1" fmla="*/ 409 h 817"/>
              <a:gd name="T2" fmla="*/ 754 w 819"/>
              <a:gd name="T3" fmla="*/ 340 h 817"/>
              <a:gd name="T4" fmla="*/ 791 w 819"/>
              <a:gd name="T5" fmla="*/ 260 h 817"/>
              <a:gd name="T6" fmla="*/ 705 w 819"/>
              <a:gd name="T7" fmla="*/ 220 h 817"/>
              <a:gd name="T8" fmla="*/ 710 w 819"/>
              <a:gd name="T9" fmla="*/ 132 h 817"/>
              <a:gd name="T10" fmla="*/ 616 w 819"/>
              <a:gd name="T11" fmla="*/ 125 h 817"/>
              <a:gd name="T12" fmla="*/ 588 w 819"/>
              <a:gd name="T13" fmla="*/ 41 h 817"/>
              <a:gd name="T14" fmla="*/ 498 w 819"/>
              <a:gd name="T15" fmla="*/ 69 h 817"/>
              <a:gd name="T16" fmla="*/ 440 w 819"/>
              <a:gd name="T17" fmla="*/ 1 h 817"/>
              <a:gd name="T18" fmla="*/ 378 w 819"/>
              <a:gd name="T19" fmla="*/ 1 h 817"/>
              <a:gd name="T20" fmla="*/ 320 w 819"/>
              <a:gd name="T21" fmla="*/ 69 h 817"/>
              <a:gd name="T22" fmla="*/ 231 w 819"/>
              <a:gd name="T23" fmla="*/ 41 h 817"/>
              <a:gd name="T24" fmla="*/ 202 w 819"/>
              <a:gd name="T25" fmla="*/ 125 h 817"/>
              <a:gd name="T26" fmla="*/ 109 w 819"/>
              <a:gd name="T27" fmla="*/ 132 h 817"/>
              <a:gd name="T28" fmla="*/ 113 w 819"/>
              <a:gd name="T29" fmla="*/ 220 h 817"/>
              <a:gd name="T30" fmla="*/ 28 w 819"/>
              <a:gd name="T31" fmla="*/ 260 h 817"/>
              <a:gd name="T32" fmla="*/ 65 w 819"/>
              <a:gd name="T33" fmla="*/ 340 h 817"/>
              <a:gd name="T34" fmla="*/ 0 w 819"/>
              <a:gd name="T35" fmla="*/ 409 h 817"/>
              <a:gd name="T36" fmla="*/ 63 w 819"/>
              <a:gd name="T37" fmla="*/ 469 h 817"/>
              <a:gd name="T38" fmla="*/ 27 w 819"/>
              <a:gd name="T39" fmla="*/ 557 h 817"/>
              <a:gd name="T40" fmla="*/ 107 w 819"/>
              <a:gd name="T41" fmla="*/ 589 h 817"/>
              <a:gd name="T42" fmla="*/ 106 w 819"/>
              <a:gd name="T43" fmla="*/ 685 h 817"/>
              <a:gd name="T44" fmla="*/ 191 w 819"/>
              <a:gd name="T45" fmla="*/ 685 h 817"/>
              <a:gd name="T46" fmla="*/ 225 w 819"/>
              <a:gd name="T47" fmla="*/ 775 h 817"/>
              <a:gd name="T48" fmla="*/ 303 w 819"/>
              <a:gd name="T49" fmla="*/ 745 h 817"/>
              <a:gd name="T50" fmla="*/ 368 w 819"/>
              <a:gd name="T51" fmla="*/ 817 h 817"/>
              <a:gd name="T52" fmla="*/ 409 w 819"/>
              <a:gd name="T53" fmla="*/ 761 h 817"/>
              <a:gd name="T54" fmla="*/ 451 w 819"/>
              <a:gd name="T55" fmla="*/ 817 h 817"/>
              <a:gd name="T56" fmla="*/ 515 w 819"/>
              <a:gd name="T57" fmla="*/ 745 h 817"/>
              <a:gd name="T58" fmla="*/ 594 w 819"/>
              <a:gd name="T59" fmla="*/ 775 h 817"/>
              <a:gd name="T60" fmla="*/ 628 w 819"/>
              <a:gd name="T61" fmla="*/ 685 h 817"/>
              <a:gd name="T62" fmla="*/ 713 w 819"/>
              <a:gd name="T63" fmla="*/ 685 h 817"/>
              <a:gd name="T64" fmla="*/ 712 w 819"/>
              <a:gd name="T65" fmla="*/ 589 h 817"/>
              <a:gd name="T66" fmla="*/ 792 w 819"/>
              <a:gd name="T67" fmla="*/ 557 h 817"/>
              <a:gd name="T68" fmla="*/ 756 w 819"/>
              <a:gd name="T69" fmla="*/ 469 h 817"/>
              <a:gd name="T70" fmla="*/ 409 w 819"/>
              <a:gd name="T71" fmla="*/ 695 h 817"/>
              <a:gd name="T72" fmla="*/ 409 w 819"/>
              <a:gd name="T73" fmla="*/ 123 h 817"/>
              <a:gd name="T74" fmla="*/ 409 w 819"/>
              <a:gd name="T75" fmla="*/ 695 h 8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819" h="817">
                <a:moveTo>
                  <a:pt x="761" y="425"/>
                </a:moveTo>
                <a:cubicBezTo>
                  <a:pt x="819" y="409"/>
                  <a:pt x="819" y="409"/>
                  <a:pt x="819" y="409"/>
                </a:cubicBezTo>
                <a:cubicBezTo>
                  <a:pt x="819" y="387"/>
                  <a:pt x="817" y="366"/>
                  <a:pt x="814" y="345"/>
                </a:cubicBezTo>
                <a:cubicBezTo>
                  <a:pt x="754" y="340"/>
                  <a:pt x="754" y="340"/>
                  <a:pt x="754" y="340"/>
                </a:cubicBezTo>
                <a:cubicBezTo>
                  <a:pt x="751" y="325"/>
                  <a:pt x="747" y="310"/>
                  <a:pt x="742" y="296"/>
                </a:cubicBezTo>
                <a:cubicBezTo>
                  <a:pt x="791" y="260"/>
                  <a:pt x="791" y="260"/>
                  <a:pt x="791" y="260"/>
                </a:cubicBezTo>
                <a:cubicBezTo>
                  <a:pt x="783" y="240"/>
                  <a:pt x="774" y="221"/>
                  <a:pt x="763" y="203"/>
                </a:cubicBezTo>
                <a:cubicBezTo>
                  <a:pt x="705" y="220"/>
                  <a:pt x="705" y="220"/>
                  <a:pt x="705" y="220"/>
                </a:cubicBezTo>
                <a:cubicBezTo>
                  <a:pt x="697" y="207"/>
                  <a:pt x="688" y="194"/>
                  <a:pt x="678" y="183"/>
                </a:cubicBezTo>
                <a:cubicBezTo>
                  <a:pt x="710" y="132"/>
                  <a:pt x="710" y="132"/>
                  <a:pt x="710" y="132"/>
                </a:cubicBezTo>
                <a:cubicBezTo>
                  <a:pt x="696" y="116"/>
                  <a:pt x="680" y="102"/>
                  <a:pt x="664" y="89"/>
                </a:cubicBezTo>
                <a:cubicBezTo>
                  <a:pt x="616" y="125"/>
                  <a:pt x="616" y="125"/>
                  <a:pt x="616" y="125"/>
                </a:cubicBezTo>
                <a:cubicBezTo>
                  <a:pt x="603" y="116"/>
                  <a:pt x="590" y="108"/>
                  <a:pt x="576" y="100"/>
                </a:cubicBezTo>
                <a:cubicBezTo>
                  <a:pt x="588" y="41"/>
                  <a:pt x="588" y="41"/>
                  <a:pt x="588" y="41"/>
                </a:cubicBezTo>
                <a:cubicBezTo>
                  <a:pt x="569" y="32"/>
                  <a:pt x="550" y="24"/>
                  <a:pt x="529" y="18"/>
                </a:cubicBezTo>
                <a:cubicBezTo>
                  <a:pt x="498" y="69"/>
                  <a:pt x="498" y="69"/>
                  <a:pt x="498" y="69"/>
                </a:cubicBezTo>
                <a:cubicBezTo>
                  <a:pt x="483" y="65"/>
                  <a:pt x="467" y="62"/>
                  <a:pt x="451" y="61"/>
                </a:cubicBezTo>
                <a:cubicBezTo>
                  <a:pt x="440" y="1"/>
                  <a:pt x="440" y="1"/>
                  <a:pt x="440" y="1"/>
                </a:cubicBezTo>
                <a:cubicBezTo>
                  <a:pt x="430" y="0"/>
                  <a:pt x="420" y="0"/>
                  <a:pt x="409" y="0"/>
                </a:cubicBezTo>
                <a:cubicBezTo>
                  <a:pt x="399" y="0"/>
                  <a:pt x="388" y="0"/>
                  <a:pt x="378" y="1"/>
                </a:cubicBezTo>
                <a:cubicBezTo>
                  <a:pt x="367" y="61"/>
                  <a:pt x="367" y="61"/>
                  <a:pt x="367" y="61"/>
                </a:cubicBezTo>
                <a:cubicBezTo>
                  <a:pt x="351" y="62"/>
                  <a:pt x="336" y="65"/>
                  <a:pt x="320" y="69"/>
                </a:cubicBezTo>
                <a:cubicBezTo>
                  <a:pt x="289" y="18"/>
                  <a:pt x="289" y="18"/>
                  <a:pt x="289" y="18"/>
                </a:cubicBezTo>
                <a:cubicBezTo>
                  <a:pt x="269" y="24"/>
                  <a:pt x="250" y="32"/>
                  <a:pt x="231" y="41"/>
                </a:cubicBezTo>
                <a:cubicBezTo>
                  <a:pt x="242" y="100"/>
                  <a:pt x="242" y="100"/>
                  <a:pt x="242" y="100"/>
                </a:cubicBezTo>
                <a:cubicBezTo>
                  <a:pt x="228" y="108"/>
                  <a:pt x="215" y="116"/>
                  <a:pt x="202" y="125"/>
                </a:cubicBezTo>
                <a:cubicBezTo>
                  <a:pt x="155" y="89"/>
                  <a:pt x="155" y="89"/>
                  <a:pt x="155" y="89"/>
                </a:cubicBezTo>
                <a:cubicBezTo>
                  <a:pt x="138" y="102"/>
                  <a:pt x="123" y="116"/>
                  <a:pt x="109" y="132"/>
                </a:cubicBezTo>
                <a:cubicBezTo>
                  <a:pt x="141" y="183"/>
                  <a:pt x="141" y="183"/>
                  <a:pt x="141" y="183"/>
                </a:cubicBezTo>
                <a:cubicBezTo>
                  <a:pt x="131" y="194"/>
                  <a:pt x="121" y="207"/>
                  <a:pt x="113" y="220"/>
                </a:cubicBezTo>
                <a:cubicBezTo>
                  <a:pt x="55" y="203"/>
                  <a:pt x="55" y="203"/>
                  <a:pt x="55" y="203"/>
                </a:cubicBezTo>
                <a:cubicBezTo>
                  <a:pt x="45" y="221"/>
                  <a:pt x="36" y="240"/>
                  <a:pt x="28" y="260"/>
                </a:cubicBezTo>
                <a:cubicBezTo>
                  <a:pt x="76" y="296"/>
                  <a:pt x="76" y="296"/>
                  <a:pt x="76" y="296"/>
                </a:cubicBezTo>
                <a:cubicBezTo>
                  <a:pt x="71" y="310"/>
                  <a:pt x="68" y="325"/>
                  <a:pt x="65" y="340"/>
                </a:cubicBezTo>
                <a:cubicBezTo>
                  <a:pt x="5" y="345"/>
                  <a:pt x="5" y="345"/>
                  <a:pt x="5" y="345"/>
                </a:cubicBezTo>
                <a:cubicBezTo>
                  <a:pt x="1" y="366"/>
                  <a:pt x="0" y="387"/>
                  <a:pt x="0" y="409"/>
                </a:cubicBezTo>
                <a:cubicBezTo>
                  <a:pt x="58" y="425"/>
                  <a:pt x="58" y="425"/>
                  <a:pt x="58" y="425"/>
                </a:cubicBezTo>
                <a:cubicBezTo>
                  <a:pt x="59" y="440"/>
                  <a:pt x="60" y="454"/>
                  <a:pt x="63" y="469"/>
                </a:cubicBezTo>
                <a:cubicBezTo>
                  <a:pt x="9" y="495"/>
                  <a:pt x="9" y="495"/>
                  <a:pt x="9" y="495"/>
                </a:cubicBezTo>
                <a:cubicBezTo>
                  <a:pt x="13" y="516"/>
                  <a:pt x="19" y="537"/>
                  <a:pt x="27" y="557"/>
                </a:cubicBezTo>
                <a:cubicBezTo>
                  <a:pt x="87" y="551"/>
                  <a:pt x="87" y="551"/>
                  <a:pt x="87" y="551"/>
                </a:cubicBezTo>
                <a:cubicBezTo>
                  <a:pt x="93" y="564"/>
                  <a:pt x="99" y="577"/>
                  <a:pt x="107" y="589"/>
                </a:cubicBezTo>
                <a:cubicBezTo>
                  <a:pt x="66" y="633"/>
                  <a:pt x="66" y="633"/>
                  <a:pt x="66" y="633"/>
                </a:cubicBezTo>
                <a:cubicBezTo>
                  <a:pt x="78" y="651"/>
                  <a:pt x="91" y="669"/>
                  <a:pt x="106" y="685"/>
                </a:cubicBezTo>
                <a:cubicBezTo>
                  <a:pt x="160" y="658"/>
                  <a:pt x="160" y="658"/>
                  <a:pt x="160" y="658"/>
                </a:cubicBezTo>
                <a:cubicBezTo>
                  <a:pt x="169" y="667"/>
                  <a:pt x="180" y="677"/>
                  <a:pt x="191" y="685"/>
                </a:cubicBezTo>
                <a:cubicBezTo>
                  <a:pt x="169" y="741"/>
                  <a:pt x="169" y="741"/>
                  <a:pt x="169" y="741"/>
                </a:cubicBezTo>
                <a:cubicBezTo>
                  <a:pt x="186" y="754"/>
                  <a:pt x="205" y="765"/>
                  <a:pt x="225" y="775"/>
                </a:cubicBezTo>
                <a:cubicBezTo>
                  <a:pt x="265" y="730"/>
                  <a:pt x="265" y="730"/>
                  <a:pt x="265" y="730"/>
                </a:cubicBezTo>
                <a:cubicBezTo>
                  <a:pt x="277" y="736"/>
                  <a:pt x="290" y="741"/>
                  <a:pt x="303" y="745"/>
                </a:cubicBezTo>
                <a:cubicBezTo>
                  <a:pt x="303" y="805"/>
                  <a:pt x="303" y="805"/>
                  <a:pt x="303" y="805"/>
                </a:cubicBezTo>
                <a:cubicBezTo>
                  <a:pt x="324" y="811"/>
                  <a:pt x="345" y="815"/>
                  <a:pt x="368" y="817"/>
                </a:cubicBezTo>
                <a:cubicBezTo>
                  <a:pt x="389" y="761"/>
                  <a:pt x="389" y="761"/>
                  <a:pt x="389" y="761"/>
                </a:cubicBezTo>
                <a:cubicBezTo>
                  <a:pt x="396" y="761"/>
                  <a:pt x="402" y="761"/>
                  <a:pt x="409" y="761"/>
                </a:cubicBezTo>
                <a:cubicBezTo>
                  <a:pt x="416" y="761"/>
                  <a:pt x="423" y="761"/>
                  <a:pt x="429" y="761"/>
                </a:cubicBezTo>
                <a:cubicBezTo>
                  <a:pt x="451" y="817"/>
                  <a:pt x="451" y="817"/>
                  <a:pt x="451" y="817"/>
                </a:cubicBezTo>
                <a:cubicBezTo>
                  <a:pt x="473" y="815"/>
                  <a:pt x="495" y="811"/>
                  <a:pt x="516" y="805"/>
                </a:cubicBezTo>
                <a:cubicBezTo>
                  <a:pt x="515" y="745"/>
                  <a:pt x="515" y="745"/>
                  <a:pt x="515" y="745"/>
                </a:cubicBezTo>
                <a:cubicBezTo>
                  <a:pt x="528" y="741"/>
                  <a:pt x="541" y="736"/>
                  <a:pt x="554" y="730"/>
                </a:cubicBezTo>
                <a:cubicBezTo>
                  <a:pt x="594" y="775"/>
                  <a:pt x="594" y="775"/>
                  <a:pt x="594" y="775"/>
                </a:cubicBezTo>
                <a:cubicBezTo>
                  <a:pt x="614" y="765"/>
                  <a:pt x="632" y="754"/>
                  <a:pt x="650" y="741"/>
                </a:cubicBezTo>
                <a:cubicBezTo>
                  <a:pt x="628" y="685"/>
                  <a:pt x="628" y="685"/>
                  <a:pt x="628" y="685"/>
                </a:cubicBezTo>
                <a:cubicBezTo>
                  <a:pt x="639" y="677"/>
                  <a:pt x="649" y="667"/>
                  <a:pt x="659" y="658"/>
                </a:cubicBezTo>
                <a:cubicBezTo>
                  <a:pt x="713" y="685"/>
                  <a:pt x="713" y="685"/>
                  <a:pt x="713" y="685"/>
                </a:cubicBezTo>
                <a:cubicBezTo>
                  <a:pt x="727" y="669"/>
                  <a:pt x="741" y="651"/>
                  <a:pt x="753" y="633"/>
                </a:cubicBezTo>
                <a:cubicBezTo>
                  <a:pt x="712" y="589"/>
                  <a:pt x="712" y="589"/>
                  <a:pt x="712" y="589"/>
                </a:cubicBezTo>
                <a:cubicBezTo>
                  <a:pt x="719" y="577"/>
                  <a:pt x="726" y="564"/>
                  <a:pt x="731" y="551"/>
                </a:cubicBezTo>
                <a:cubicBezTo>
                  <a:pt x="792" y="557"/>
                  <a:pt x="792" y="557"/>
                  <a:pt x="792" y="557"/>
                </a:cubicBezTo>
                <a:cubicBezTo>
                  <a:pt x="799" y="537"/>
                  <a:pt x="805" y="516"/>
                  <a:pt x="810" y="495"/>
                </a:cubicBezTo>
                <a:cubicBezTo>
                  <a:pt x="756" y="469"/>
                  <a:pt x="756" y="469"/>
                  <a:pt x="756" y="469"/>
                </a:cubicBezTo>
                <a:cubicBezTo>
                  <a:pt x="758" y="454"/>
                  <a:pt x="760" y="440"/>
                  <a:pt x="761" y="425"/>
                </a:cubicBezTo>
                <a:close/>
                <a:moveTo>
                  <a:pt x="409" y="695"/>
                </a:moveTo>
                <a:cubicBezTo>
                  <a:pt x="251" y="695"/>
                  <a:pt x="123" y="567"/>
                  <a:pt x="123" y="409"/>
                </a:cubicBezTo>
                <a:cubicBezTo>
                  <a:pt x="123" y="251"/>
                  <a:pt x="251" y="123"/>
                  <a:pt x="409" y="123"/>
                </a:cubicBezTo>
                <a:cubicBezTo>
                  <a:pt x="567" y="123"/>
                  <a:pt x="695" y="251"/>
                  <a:pt x="695" y="409"/>
                </a:cubicBezTo>
                <a:cubicBezTo>
                  <a:pt x="695" y="567"/>
                  <a:pt x="567" y="695"/>
                  <a:pt x="409" y="6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15"/>
          <p:cNvSpPr>
            <a:spLocks noEditPoints="1"/>
          </p:cNvSpPr>
          <p:nvPr/>
        </p:nvSpPr>
        <p:spPr bwMode="auto">
          <a:xfrm>
            <a:off x="5771717" y="1885379"/>
            <a:ext cx="2987681" cy="2979865"/>
          </a:xfrm>
          <a:custGeom>
            <a:avLst/>
            <a:gdLst>
              <a:gd name="T0" fmla="*/ 819 w 819"/>
              <a:gd name="T1" fmla="*/ 409 h 817"/>
              <a:gd name="T2" fmla="*/ 754 w 819"/>
              <a:gd name="T3" fmla="*/ 340 h 817"/>
              <a:gd name="T4" fmla="*/ 791 w 819"/>
              <a:gd name="T5" fmla="*/ 260 h 817"/>
              <a:gd name="T6" fmla="*/ 705 w 819"/>
              <a:gd name="T7" fmla="*/ 220 h 817"/>
              <a:gd name="T8" fmla="*/ 710 w 819"/>
              <a:gd name="T9" fmla="*/ 132 h 817"/>
              <a:gd name="T10" fmla="*/ 616 w 819"/>
              <a:gd name="T11" fmla="*/ 125 h 817"/>
              <a:gd name="T12" fmla="*/ 588 w 819"/>
              <a:gd name="T13" fmla="*/ 41 h 817"/>
              <a:gd name="T14" fmla="*/ 498 w 819"/>
              <a:gd name="T15" fmla="*/ 69 h 817"/>
              <a:gd name="T16" fmla="*/ 440 w 819"/>
              <a:gd name="T17" fmla="*/ 1 h 817"/>
              <a:gd name="T18" fmla="*/ 378 w 819"/>
              <a:gd name="T19" fmla="*/ 1 h 817"/>
              <a:gd name="T20" fmla="*/ 320 w 819"/>
              <a:gd name="T21" fmla="*/ 69 h 817"/>
              <a:gd name="T22" fmla="*/ 231 w 819"/>
              <a:gd name="T23" fmla="*/ 41 h 817"/>
              <a:gd name="T24" fmla="*/ 202 w 819"/>
              <a:gd name="T25" fmla="*/ 125 h 817"/>
              <a:gd name="T26" fmla="*/ 109 w 819"/>
              <a:gd name="T27" fmla="*/ 132 h 817"/>
              <a:gd name="T28" fmla="*/ 113 w 819"/>
              <a:gd name="T29" fmla="*/ 220 h 817"/>
              <a:gd name="T30" fmla="*/ 28 w 819"/>
              <a:gd name="T31" fmla="*/ 260 h 817"/>
              <a:gd name="T32" fmla="*/ 65 w 819"/>
              <a:gd name="T33" fmla="*/ 340 h 817"/>
              <a:gd name="T34" fmla="*/ 0 w 819"/>
              <a:gd name="T35" fmla="*/ 409 h 817"/>
              <a:gd name="T36" fmla="*/ 63 w 819"/>
              <a:gd name="T37" fmla="*/ 469 h 817"/>
              <a:gd name="T38" fmla="*/ 27 w 819"/>
              <a:gd name="T39" fmla="*/ 557 h 817"/>
              <a:gd name="T40" fmla="*/ 107 w 819"/>
              <a:gd name="T41" fmla="*/ 589 h 817"/>
              <a:gd name="T42" fmla="*/ 106 w 819"/>
              <a:gd name="T43" fmla="*/ 685 h 817"/>
              <a:gd name="T44" fmla="*/ 191 w 819"/>
              <a:gd name="T45" fmla="*/ 685 h 817"/>
              <a:gd name="T46" fmla="*/ 225 w 819"/>
              <a:gd name="T47" fmla="*/ 775 h 817"/>
              <a:gd name="T48" fmla="*/ 303 w 819"/>
              <a:gd name="T49" fmla="*/ 745 h 817"/>
              <a:gd name="T50" fmla="*/ 368 w 819"/>
              <a:gd name="T51" fmla="*/ 817 h 817"/>
              <a:gd name="T52" fmla="*/ 409 w 819"/>
              <a:gd name="T53" fmla="*/ 761 h 817"/>
              <a:gd name="T54" fmla="*/ 451 w 819"/>
              <a:gd name="T55" fmla="*/ 817 h 817"/>
              <a:gd name="T56" fmla="*/ 515 w 819"/>
              <a:gd name="T57" fmla="*/ 745 h 817"/>
              <a:gd name="T58" fmla="*/ 594 w 819"/>
              <a:gd name="T59" fmla="*/ 775 h 817"/>
              <a:gd name="T60" fmla="*/ 628 w 819"/>
              <a:gd name="T61" fmla="*/ 685 h 817"/>
              <a:gd name="T62" fmla="*/ 713 w 819"/>
              <a:gd name="T63" fmla="*/ 685 h 817"/>
              <a:gd name="T64" fmla="*/ 712 w 819"/>
              <a:gd name="T65" fmla="*/ 589 h 817"/>
              <a:gd name="T66" fmla="*/ 792 w 819"/>
              <a:gd name="T67" fmla="*/ 557 h 817"/>
              <a:gd name="T68" fmla="*/ 756 w 819"/>
              <a:gd name="T69" fmla="*/ 469 h 817"/>
              <a:gd name="T70" fmla="*/ 409 w 819"/>
              <a:gd name="T71" fmla="*/ 695 h 817"/>
              <a:gd name="T72" fmla="*/ 409 w 819"/>
              <a:gd name="T73" fmla="*/ 123 h 817"/>
              <a:gd name="T74" fmla="*/ 409 w 819"/>
              <a:gd name="T75" fmla="*/ 695 h 8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819" h="817">
                <a:moveTo>
                  <a:pt x="761" y="425"/>
                </a:moveTo>
                <a:cubicBezTo>
                  <a:pt x="819" y="409"/>
                  <a:pt x="819" y="409"/>
                  <a:pt x="819" y="409"/>
                </a:cubicBezTo>
                <a:cubicBezTo>
                  <a:pt x="819" y="387"/>
                  <a:pt x="817" y="366"/>
                  <a:pt x="814" y="345"/>
                </a:cubicBezTo>
                <a:cubicBezTo>
                  <a:pt x="754" y="340"/>
                  <a:pt x="754" y="340"/>
                  <a:pt x="754" y="340"/>
                </a:cubicBezTo>
                <a:cubicBezTo>
                  <a:pt x="751" y="325"/>
                  <a:pt x="747" y="310"/>
                  <a:pt x="742" y="296"/>
                </a:cubicBezTo>
                <a:cubicBezTo>
                  <a:pt x="791" y="260"/>
                  <a:pt x="791" y="260"/>
                  <a:pt x="791" y="260"/>
                </a:cubicBezTo>
                <a:cubicBezTo>
                  <a:pt x="783" y="240"/>
                  <a:pt x="774" y="221"/>
                  <a:pt x="763" y="203"/>
                </a:cubicBezTo>
                <a:cubicBezTo>
                  <a:pt x="705" y="220"/>
                  <a:pt x="705" y="220"/>
                  <a:pt x="705" y="220"/>
                </a:cubicBezTo>
                <a:cubicBezTo>
                  <a:pt x="697" y="207"/>
                  <a:pt x="688" y="194"/>
                  <a:pt x="678" y="183"/>
                </a:cubicBezTo>
                <a:cubicBezTo>
                  <a:pt x="710" y="132"/>
                  <a:pt x="710" y="132"/>
                  <a:pt x="710" y="132"/>
                </a:cubicBezTo>
                <a:cubicBezTo>
                  <a:pt x="696" y="116"/>
                  <a:pt x="680" y="102"/>
                  <a:pt x="664" y="89"/>
                </a:cubicBezTo>
                <a:cubicBezTo>
                  <a:pt x="616" y="125"/>
                  <a:pt x="616" y="125"/>
                  <a:pt x="616" y="125"/>
                </a:cubicBezTo>
                <a:cubicBezTo>
                  <a:pt x="603" y="116"/>
                  <a:pt x="590" y="108"/>
                  <a:pt x="576" y="100"/>
                </a:cubicBezTo>
                <a:cubicBezTo>
                  <a:pt x="588" y="41"/>
                  <a:pt x="588" y="41"/>
                  <a:pt x="588" y="41"/>
                </a:cubicBezTo>
                <a:cubicBezTo>
                  <a:pt x="569" y="32"/>
                  <a:pt x="550" y="24"/>
                  <a:pt x="529" y="18"/>
                </a:cubicBezTo>
                <a:cubicBezTo>
                  <a:pt x="498" y="69"/>
                  <a:pt x="498" y="69"/>
                  <a:pt x="498" y="69"/>
                </a:cubicBezTo>
                <a:cubicBezTo>
                  <a:pt x="483" y="65"/>
                  <a:pt x="467" y="62"/>
                  <a:pt x="451" y="61"/>
                </a:cubicBezTo>
                <a:cubicBezTo>
                  <a:pt x="440" y="1"/>
                  <a:pt x="440" y="1"/>
                  <a:pt x="440" y="1"/>
                </a:cubicBezTo>
                <a:cubicBezTo>
                  <a:pt x="430" y="0"/>
                  <a:pt x="420" y="0"/>
                  <a:pt x="409" y="0"/>
                </a:cubicBezTo>
                <a:cubicBezTo>
                  <a:pt x="399" y="0"/>
                  <a:pt x="388" y="0"/>
                  <a:pt x="378" y="1"/>
                </a:cubicBezTo>
                <a:cubicBezTo>
                  <a:pt x="367" y="61"/>
                  <a:pt x="367" y="61"/>
                  <a:pt x="367" y="61"/>
                </a:cubicBezTo>
                <a:cubicBezTo>
                  <a:pt x="351" y="62"/>
                  <a:pt x="336" y="65"/>
                  <a:pt x="320" y="69"/>
                </a:cubicBezTo>
                <a:cubicBezTo>
                  <a:pt x="289" y="18"/>
                  <a:pt x="289" y="18"/>
                  <a:pt x="289" y="18"/>
                </a:cubicBezTo>
                <a:cubicBezTo>
                  <a:pt x="269" y="24"/>
                  <a:pt x="250" y="32"/>
                  <a:pt x="231" y="41"/>
                </a:cubicBezTo>
                <a:cubicBezTo>
                  <a:pt x="242" y="100"/>
                  <a:pt x="242" y="100"/>
                  <a:pt x="242" y="100"/>
                </a:cubicBezTo>
                <a:cubicBezTo>
                  <a:pt x="228" y="108"/>
                  <a:pt x="215" y="116"/>
                  <a:pt x="202" y="125"/>
                </a:cubicBezTo>
                <a:cubicBezTo>
                  <a:pt x="155" y="89"/>
                  <a:pt x="155" y="89"/>
                  <a:pt x="155" y="89"/>
                </a:cubicBezTo>
                <a:cubicBezTo>
                  <a:pt x="138" y="102"/>
                  <a:pt x="123" y="116"/>
                  <a:pt x="109" y="132"/>
                </a:cubicBezTo>
                <a:cubicBezTo>
                  <a:pt x="141" y="183"/>
                  <a:pt x="141" y="183"/>
                  <a:pt x="141" y="183"/>
                </a:cubicBezTo>
                <a:cubicBezTo>
                  <a:pt x="131" y="194"/>
                  <a:pt x="121" y="207"/>
                  <a:pt x="113" y="220"/>
                </a:cubicBezTo>
                <a:cubicBezTo>
                  <a:pt x="55" y="203"/>
                  <a:pt x="55" y="203"/>
                  <a:pt x="55" y="203"/>
                </a:cubicBezTo>
                <a:cubicBezTo>
                  <a:pt x="45" y="221"/>
                  <a:pt x="36" y="240"/>
                  <a:pt x="28" y="260"/>
                </a:cubicBezTo>
                <a:cubicBezTo>
                  <a:pt x="76" y="296"/>
                  <a:pt x="76" y="296"/>
                  <a:pt x="76" y="296"/>
                </a:cubicBezTo>
                <a:cubicBezTo>
                  <a:pt x="71" y="310"/>
                  <a:pt x="68" y="325"/>
                  <a:pt x="65" y="340"/>
                </a:cubicBezTo>
                <a:cubicBezTo>
                  <a:pt x="5" y="345"/>
                  <a:pt x="5" y="345"/>
                  <a:pt x="5" y="345"/>
                </a:cubicBezTo>
                <a:cubicBezTo>
                  <a:pt x="1" y="366"/>
                  <a:pt x="0" y="387"/>
                  <a:pt x="0" y="409"/>
                </a:cubicBezTo>
                <a:cubicBezTo>
                  <a:pt x="58" y="425"/>
                  <a:pt x="58" y="425"/>
                  <a:pt x="58" y="425"/>
                </a:cubicBezTo>
                <a:cubicBezTo>
                  <a:pt x="59" y="440"/>
                  <a:pt x="60" y="454"/>
                  <a:pt x="63" y="469"/>
                </a:cubicBezTo>
                <a:cubicBezTo>
                  <a:pt x="9" y="495"/>
                  <a:pt x="9" y="495"/>
                  <a:pt x="9" y="495"/>
                </a:cubicBezTo>
                <a:cubicBezTo>
                  <a:pt x="13" y="516"/>
                  <a:pt x="19" y="537"/>
                  <a:pt x="27" y="557"/>
                </a:cubicBezTo>
                <a:cubicBezTo>
                  <a:pt x="87" y="551"/>
                  <a:pt x="87" y="551"/>
                  <a:pt x="87" y="551"/>
                </a:cubicBezTo>
                <a:cubicBezTo>
                  <a:pt x="93" y="564"/>
                  <a:pt x="99" y="577"/>
                  <a:pt x="107" y="589"/>
                </a:cubicBezTo>
                <a:cubicBezTo>
                  <a:pt x="66" y="633"/>
                  <a:pt x="66" y="633"/>
                  <a:pt x="66" y="633"/>
                </a:cubicBezTo>
                <a:cubicBezTo>
                  <a:pt x="78" y="651"/>
                  <a:pt x="91" y="669"/>
                  <a:pt x="106" y="685"/>
                </a:cubicBezTo>
                <a:cubicBezTo>
                  <a:pt x="160" y="658"/>
                  <a:pt x="160" y="658"/>
                  <a:pt x="160" y="658"/>
                </a:cubicBezTo>
                <a:cubicBezTo>
                  <a:pt x="169" y="667"/>
                  <a:pt x="180" y="677"/>
                  <a:pt x="191" y="685"/>
                </a:cubicBezTo>
                <a:cubicBezTo>
                  <a:pt x="169" y="741"/>
                  <a:pt x="169" y="741"/>
                  <a:pt x="169" y="741"/>
                </a:cubicBezTo>
                <a:cubicBezTo>
                  <a:pt x="186" y="754"/>
                  <a:pt x="205" y="765"/>
                  <a:pt x="225" y="775"/>
                </a:cubicBezTo>
                <a:cubicBezTo>
                  <a:pt x="265" y="730"/>
                  <a:pt x="265" y="730"/>
                  <a:pt x="265" y="730"/>
                </a:cubicBezTo>
                <a:cubicBezTo>
                  <a:pt x="277" y="736"/>
                  <a:pt x="290" y="741"/>
                  <a:pt x="303" y="745"/>
                </a:cubicBezTo>
                <a:cubicBezTo>
                  <a:pt x="303" y="805"/>
                  <a:pt x="303" y="805"/>
                  <a:pt x="303" y="805"/>
                </a:cubicBezTo>
                <a:cubicBezTo>
                  <a:pt x="324" y="811"/>
                  <a:pt x="345" y="815"/>
                  <a:pt x="368" y="817"/>
                </a:cubicBezTo>
                <a:cubicBezTo>
                  <a:pt x="389" y="761"/>
                  <a:pt x="389" y="761"/>
                  <a:pt x="389" y="761"/>
                </a:cubicBezTo>
                <a:cubicBezTo>
                  <a:pt x="396" y="761"/>
                  <a:pt x="402" y="761"/>
                  <a:pt x="409" y="761"/>
                </a:cubicBezTo>
                <a:cubicBezTo>
                  <a:pt x="416" y="761"/>
                  <a:pt x="423" y="761"/>
                  <a:pt x="429" y="761"/>
                </a:cubicBezTo>
                <a:cubicBezTo>
                  <a:pt x="451" y="817"/>
                  <a:pt x="451" y="817"/>
                  <a:pt x="451" y="817"/>
                </a:cubicBezTo>
                <a:cubicBezTo>
                  <a:pt x="473" y="815"/>
                  <a:pt x="495" y="811"/>
                  <a:pt x="516" y="805"/>
                </a:cubicBezTo>
                <a:cubicBezTo>
                  <a:pt x="515" y="745"/>
                  <a:pt x="515" y="745"/>
                  <a:pt x="515" y="745"/>
                </a:cubicBezTo>
                <a:cubicBezTo>
                  <a:pt x="528" y="741"/>
                  <a:pt x="541" y="736"/>
                  <a:pt x="554" y="730"/>
                </a:cubicBezTo>
                <a:cubicBezTo>
                  <a:pt x="594" y="775"/>
                  <a:pt x="594" y="775"/>
                  <a:pt x="594" y="775"/>
                </a:cubicBezTo>
                <a:cubicBezTo>
                  <a:pt x="614" y="765"/>
                  <a:pt x="632" y="754"/>
                  <a:pt x="650" y="741"/>
                </a:cubicBezTo>
                <a:cubicBezTo>
                  <a:pt x="628" y="685"/>
                  <a:pt x="628" y="685"/>
                  <a:pt x="628" y="685"/>
                </a:cubicBezTo>
                <a:cubicBezTo>
                  <a:pt x="639" y="677"/>
                  <a:pt x="649" y="667"/>
                  <a:pt x="659" y="658"/>
                </a:cubicBezTo>
                <a:cubicBezTo>
                  <a:pt x="713" y="685"/>
                  <a:pt x="713" y="685"/>
                  <a:pt x="713" y="685"/>
                </a:cubicBezTo>
                <a:cubicBezTo>
                  <a:pt x="727" y="669"/>
                  <a:pt x="741" y="651"/>
                  <a:pt x="753" y="633"/>
                </a:cubicBezTo>
                <a:cubicBezTo>
                  <a:pt x="712" y="589"/>
                  <a:pt x="712" y="589"/>
                  <a:pt x="712" y="589"/>
                </a:cubicBezTo>
                <a:cubicBezTo>
                  <a:pt x="719" y="577"/>
                  <a:pt x="726" y="564"/>
                  <a:pt x="731" y="551"/>
                </a:cubicBezTo>
                <a:cubicBezTo>
                  <a:pt x="792" y="557"/>
                  <a:pt x="792" y="557"/>
                  <a:pt x="792" y="557"/>
                </a:cubicBezTo>
                <a:cubicBezTo>
                  <a:pt x="799" y="537"/>
                  <a:pt x="805" y="516"/>
                  <a:pt x="810" y="495"/>
                </a:cubicBezTo>
                <a:cubicBezTo>
                  <a:pt x="756" y="469"/>
                  <a:pt x="756" y="469"/>
                  <a:pt x="756" y="469"/>
                </a:cubicBezTo>
                <a:cubicBezTo>
                  <a:pt x="758" y="454"/>
                  <a:pt x="760" y="440"/>
                  <a:pt x="761" y="425"/>
                </a:cubicBezTo>
                <a:close/>
                <a:moveTo>
                  <a:pt x="409" y="695"/>
                </a:moveTo>
                <a:cubicBezTo>
                  <a:pt x="251" y="695"/>
                  <a:pt x="123" y="567"/>
                  <a:pt x="123" y="409"/>
                </a:cubicBezTo>
                <a:cubicBezTo>
                  <a:pt x="123" y="251"/>
                  <a:pt x="251" y="123"/>
                  <a:pt x="409" y="123"/>
                </a:cubicBezTo>
                <a:cubicBezTo>
                  <a:pt x="567" y="123"/>
                  <a:pt x="695" y="251"/>
                  <a:pt x="695" y="409"/>
                </a:cubicBezTo>
                <a:cubicBezTo>
                  <a:pt x="695" y="567"/>
                  <a:pt x="567" y="695"/>
                  <a:pt x="409" y="6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77220" y="3278888"/>
            <a:ext cx="9605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845713" y="3505491"/>
            <a:ext cx="2023533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d-ID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81258" y="4683003"/>
            <a:ext cx="9605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49751" y="4909606"/>
            <a:ext cx="2023533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d-ID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85300" y="3305432"/>
            <a:ext cx="9605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53793" y="3532035"/>
            <a:ext cx="2023533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d-ID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489338" y="4667019"/>
            <a:ext cx="9605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957831" y="4893622"/>
            <a:ext cx="2023533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d-ID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16" name="Freeform 7"/>
          <p:cNvSpPr>
            <a:spLocks noEditPoints="1"/>
          </p:cNvSpPr>
          <p:nvPr/>
        </p:nvSpPr>
        <p:spPr bwMode="auto">
          <a:xfrm>
            <a:off x="3351319" y="2451467"/>
            <a:ext cx="828017" cy="838912"/>
          </a:xfrm>
          <a:custGeom>
            <a:avLst/>
            <a:gdLst>
              <a:gd name="T0" fmla="*/ 488 w 488"/>
              <a:gd name="T1" fmla="*/ 278 h 495"/>
              <a:gd name="T2" fmla="*/ 488 w 488"/>
              <a:gd name="T3" fmla="*/ 213 h 495"/>
              <a:gd name="T4" fmla="*/ 440 w 488"/>
              <a:gd name="T5" fmla="*/ 206 h 495"/>
              <a:gd name="T6" fmla="*/ 418 w 488"/>
              <a:gd name="T7" fmla="*/ 149 h 495"/>
              <a:gd name="T8" fmla="*/ 450 w 488"/>
              <a:gd name="T9" fmla="*/ 113 h 495"/>
              <a:gd name="T10" fmla="*/ 408 w 488"/>
              <a:gd name="T11" fmla="*/ 64 h 495"/>
              <a:gd name="T12" fmla="*/ 366 w 488"/>
              <a:gd name="T13" fmla="*/ 89 h 495"/>
              <a:gd name="T14" fmla="*/ 313 w 488"/>
              <a:gd name="T15" fmla="*/ 60 h 495"/>
              <a:gd name="T16" fmla="*/ 315 w 488"/>
              <a:gd name="T17" fmla="*/ 11 h 495"/>
              <a:gd name="T18" fmla="*/ 251 w 488"/>
              <a:gd name="T19" fmla="*/ 0 h 495"/>
              <a:gd name="T20" fmla="*/ 235 w 488"/>
              <a:gd name="T21" fmla="*/ 48 h 495"/>
              <a:gd name="T22" fmla="*/ 177 w 488"/>
              <a:gd name="T23" fmla="*/ 59 h 495"/>
              <a:gd name="T24" fmla="*/ 146 w 488"/>
              <a:gd name="T25" fmla="*/ 20 h 495"/>
              <a:gd name="T26" fmla="*/ 90 w 488"/>
              <a:gd name="T27" fmla="*/ 52 h 495"/>
              <a:gd name="T28" fmla="*/ 109 w 488"/>
              <a:gd name="T29" fmla="*/ 100 h 495"/>
              <a:gd name="T30" fmla="*/ 72 w 488"/>
              <a:gd name="T31" fmla="*/ 146 h 495"/>
              <a:gd name="T32" fmla="*/ 22 w 488"/>
              <a:gd name="T33" fmla="*/ 136 h 495"/>
              <a:gd name="T34" fmla="*/ 0 w 488"/>
              <a:gd name="T35" fmla="*/ 196 h 495"/>
              <a:gd name="T36" fmla="*/ 46 w 488"/>
              <a:gd name="T37" fmla="*/ 221 h 495"/>
              <a:gd name="T38" fmla="*/ 44 w 488"/>
              <a:gd name="T39" fmla="*/ 247 h 495"/>
              <a:gd name="T40" fmla="*/ 46 w 488"/>
              <a:gd name="T41" fmla="*/ 279 h 495"/>
              <a:gd name="T42" fmla="*/ 1 w 488"/>
              <a:gd name="T43" fmla="*/ 303 h 495"/>
              <a:gd name="T44" fmla="*/ 23 w 488"/>
              <a:gd name="T45" fmla="*/ 364 h 495"/>
              <a:gd name="T46" fmla="*/ 74 w 488"/>
              <a:gd name="T47" fmla="*/ 353 h 495"/>
              <a:gd name="T48" fmla="*/ 112 w 488"/>
              <a:gd name="T49" fmla="*/ 398 h 495"/>
              <a:gd name="T50" fmla="*/ 94 w 488"/>
              <a:gd name="T51" fmla="*/ 445 h 495"/>
              <a:gd name="T52" fmla="*/ 149 w 488"/>
              <a:gd name="T53" fmla="*/ 477 h 495"/>
              <a:gd name="T54" fmla="*/ 181 w 488"/>
              <a:gd name="T55" fmla="*/ 437 h 495"/>
              <a:gd name="T56" fmla="*/ 239 w 488"/>
              <a:gd name="T57" fmla="*/ 447 h 495"/>
              <a:gd name="T58" fmla="*/ 255 w 488"/>
              <a:gd name="T59" fmla="*/ 495 h 495"/>
              <a:gd name="T60" fmla="*/ 319 w 488"/>
              <a:gd name="T61" fmla="*/ 483 h 495"/>
              <a:gd name="T62" fmla="*/ 317 w 488"/>
              <a:gd name="T63" fmla="*/ 433 h 495"/>
              <a:gd name="T64" fmla="*/ 369 w 488"/>
              <a:gd name="T65" fmla="*/ 403 h 495"/>
              <a:gd name="T66" fmla="*/ 411 w 488"/>
              <a:gd name="T67" fmla="*/ 428 h 495"/>
              <a:gd name="T68" fmla="*/ 452 w 488"/>
              <a:gd name="T69" fmla="*/ 379 h 495"/>
              <a:gd name="T70" fmla="*/ 420 w 488"/>
              <a:gd name="T71" fmla="*/ 343 h 495"/>
              <a:gd name="T72" fmla="*/ 440 w 488"/>
              <a:gd name="T73" fmla="*/ 285 h 495"/>
              <a:gd name="T74" fmla="*/ 488 w 488"/>
              <a:gd name="T75" fmla="*/ 278 h 495"/>
              <a:gd name="T76" fmla="*/ 244 w 488"/>
              <a:gd name="T77" fmla="*/ 394 h 495"/>
              <a:gd name="T78" fmla="*/ 97 w 488"/>
              <a:gd name="T79" fmla="*/ 247 h 495"/>
              <a:gd name="T80" fmla="*/ 244 w 488"/>
              <a:gd name="T81" fmla="*/ 101 h 495"/>
              <a:gd name="T82" fmla="*/ 390 w 488"/>
              <a:gd name="T83" fmla="*/ 247 h 495"/>
              <a:gd name="T84" fmla="*/ 244 w 488"/>
              <a:gd name="T85" fmla="*/ 394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88" h="495">
                <a:moveTo>
                  <a:pt x="488" y="278"/>
                </a:moveTo>
                <a:cubicBezTo>
                  <a:pt x="488" y="213"/>
                  <a:pt x="488" y="213"/>
                  <a:pt x="488" y="213"/>
                </a:cubicBezTo>
                <a:cubicBezTo>
                  <a:pt x="440" y="206"/>
                  <a:pt x="440" y="206"/>
                  <a:pt x="440" y="206"/>
                </a:cubicBezTo>
                <a:cubicBezTo>
                  <a:pt x="435" y="186"/>
                  <a:pt x="428" y="167"/>
                  <a:pt x="418" y="149"/>
                </a:cubicBezTo>
                <a:cubicBezTo>
                  <a:pt x="450" y="113"/>
                  <a:pt x="450" y="113"/>
                  <a:pt x="450" y="113"/>
                </a:cubicBezTo>
                <a:cubicBezTo>
                  <a:pt x="408" y="64"/>
                  <a:pt x="408" y="64"/>
                  <a:pt x="408" y="64"/>
                </a:cubicBezTo>
                <a:cubicBezTo>
                  <a:pt x="366" y="89"/>
                  <a:pt x="366" y="89"/>
                  <a:pt x="366" y="89"/>
                </a:cubicBezTo>
                <a:cubicBezTo>
                  <a:pt x="350" y="77"/>
                  <a:pt x="333" y="67"/>
                  <a:pt x="313" y="60"/>
                </a:cubicBezTo>
                <a:cubicBezTo>
                  <a:pt x="315" y="11"/>
                  <a:pt x="315" y="11"/>
                  <a:pt x="315" y="11"/>
                </a:cubicBezTo>
                <a:cubicBezTo>
                  <a:pt x="251" y="0"/>
                  <a:pt x="251" y="0"/>
                  <a:pt x="251" y="0"/>
                </a:cubicBezTo>
                <a:cubicBezTo>
                  <a:pt x="235" y="48"/>
                  <a:pt x="235" y="48"/>
                  <a:pt x="235" y="48"/>
                </a:cubicBezTo>
                <a:cubicBezTo>
                  <a:pt x="215" y="48"/>
                  <a:pt x="195" y="52"/>
                  <a:pt x="177" y="59"/>
                </a:cubicBezTo>
                <a:cubicBezTo>
                  <a:pt x="146" y="20"/>
                  <a:pt x="146" y="20"/>
                  <a:pt x="146" y="20"/>
                </a:cubicBezTo>
                <a:cubicBezTo>
                  <a:pt x="90" y="52"/>
                  <a:pt x="90" y="52"/>
                  <a:pt x="90" y="52"/>
                </a:cubicBezTo>
                <a:cubicBezTo>
                  <a:pt x="109" y="100"/>
                  <a:pt x="109" y="100"/>
                  <a:pt x="109" y="100"/>
                </a:cubicBezTo>
                <a:cubicBezTo>
                  <a:pt x="94" y="113"/>
                  <a:pt x="82" y="129"/>
                  <a:pt x="72" y="146"/>
                </a:cubicBezTo>
                <a:cubicBezTo>
                  <a:pt x="22" y="136"/>
                  <a:pt x="22" y="136"/>
                  <a:pt x="22" y="136"/>
                </a:cubicBezTo>
                <a:cubicBezTo>
                  <a:pt x="0" y="196"/>
                  <a:pt x="0" y="196"/>
                  <a:pt x="0" y="196"/>
                </a:cubicBezTo>
                <a:cubicBezTo>
                  <a:pt x="46" y="221"/>
                  <a:pt x="46" y="221"/>
                  <a:pt x="46" y="221"/>
                </a:cubicBezTo>
                <a:cubicBezTo>
                  <a:pt x="44" y="229"/>
                  <a:pt x="44" y="238"/>
                  <a:pt x="44" y="247"/>
                </a:cubicBezTo>
                <a:cubicBezTo>
                  <a:pt x="44" y="258"/>
                  <a:pt x="45" y="269"/>
                  <a:pt x="46" y="279"/>
                </a:cubicBezTo>
                <a:cubicBezTo>
                  <a:pt x="1" y="303"/>
                  <a:pt x="1" y="303"/>
                  <a:pt x="1" y="303"/>
                </a:cubicBezTo>
                <a:cubicBezTo>
                  <a:pt x="23" y="364"/>
                  <a:pt x="23" y="364"/>
                  <a:pt x="23" y="364"/>
                </a:cubicBezTo>
                <a:cubicBezTo>
                  <a:pt x="74" y="353"/>
                  <a:pt x="74" y="353"/>
                  <a:pt x="74" y="353"/>
                </a:cubicBezTo>
                <a:cubicBezTo>
                  <a:pt x="85" y="370"/>
                  <a:pt x="97" y="385"/>
                  <a:pt x="112" y="398"/>
                </a:cubicBezTo>
                <a:cubicBezTo>
                  <a:pt x="94" y="445"/>
                  <a:pt x="94" y="445"/>
                  <a:pt x="94" y="445"/>
                </a:cubicBezTo>
                <a:cubicBezTo>
                  <a:pt x="149" y="477"/>
                  <a:pt x="149" y="477"/>
                  <a:pt x="149" y="477"/>
                </a:cubicBezTo>
                <a:cubicBezTo>
                  <a:pt x="181" y="437"/>
                  <a:pt x="181" y="437"/>
                  <a:pt x="181" y="437"/>
                </a:cubicBezTo>
                <a:cubicBezTo>
                  <a:pt x="199" y="443"/>
                  <a:pt x="219" y="447"/>
                  <a:pt x="239" y="447"/>
                </a:cubicBezTo>
                <a:cubicBezTo>
                  <a:pt x="255" y="495"/>
                  <a:pt x="255" y="495"/>
                  <a:pt x="255" y="495"/>
                </a:cubicBezTo>
                <a:cubicBezTo>
                  <a:pt x="319" y="483"/>
                  <a:pt x="319" y="483"/>
                  <a:pt x="319" y="483"/>
                </a:cubicBezTo>
                <a:cubicBezTo>
                  <a:pt x="317" y="433"/>
                  <a:pt x="317" y="433"/>
                  <a:pt x="317" y="433"/>
                </a:cubicBezTo>
                <a:cubicBezTo>
                  <a:pt x="336" y="426"/>
                  <a:pt x="354" y="416"/>
                  <a:pt x="369" y="403"/>
                </a:cubicBezTo>
                <a:cubicBezTo>
                  <a:pt x="411" y="428"/>
                  <a:pt x="411" y="428"/>
                  <a:pt x="411" y="428"/>
                </a:cubicBezTo>
                <a:cubicBezTo>
                  <a:pt x="452" y="379"/>
                  <a:pt x="452" y="379"/>
                  <a:pt x="452" y="379"/>
                </a:cubicBezTo>
                <a:cubicBezTo>
                  <a:pt x="420" y="343"/>
                  <a:pt x="420" y="343"/>
                  <a:pt x="420" y="343"/>
                </a:cubicBezTo>
                <a:cubicBezTo>
                  <a:pt x="429" y="325"/>
                  <a:pt x="436" y="305"/>
                  <a:pt x="440" y="285"/>
                </a:cubicBezTo>
                <a:lnTo>
                  <a:pt x="488" y="278"/>
                </a:lnTo>
                <a:close/>
                <a:moveTo>
                  <a:pt x="244" y="394"/>
                </a:moveTo>
                <a:cubicBezTo>
                  <a:pt x="163" y="394"/>
                  <a:pt x="97" y="328"/>
                  <a:pt x="97" y="247"/>
                </a:cubicBezTo>
                <a:cubicBezTo>
                  <a:pt x="97" y="167"/>
                  <a:pt x="163" y="101"/>
                  <a:pt x="244" y="101"/>
                </a:cubicBezTo>
                <a:cubicBezTo>
                  <a:pt x="325" y="101"/>
                  <a:pt x="390" y="167"/>
                  <a:pt x="390" y="247"/>
                </a:cubicBezTo>
                <a:cubicBezTo>
                  <a:pt x="390" y="328"/>
                  <a:pt x="325" y="394"/>
                  <a:pt x="244" y="394"/>
                </a:cubicBez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  <a:effectLst>
            <a:outerShdw blurRad="38100" dist="254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reeform 7"/>
          <p:cNvSpPr>
            <a:spLocks noEditPoints="1"/>
          </p:cNvSpPr>
          <p:nvPr/>
        </p:nvSpPr>
        <p:spPr bwMode="auto">
          <a:xfrm rot="21241277">
            <a:off x="1561665" y="4866387"/>
            <a:ext cx="584604" cy="592296"/>
          </a:xfrm>
          <a:custGeom>
            <a:avLst/>
            <a:gdLst>
              <a:gd name="T0" fmla="*/ 488 w 488"/>
              <a:gd name="T1" fmla="*/ 278 h 495"/>
              <a:gd name="T2" fmla="*/ 488 w 488"/>
              <a:gd name="T3" fmla="*/ 213 h 495"/>
              <a:gd name="T4" fmla="*/ 440 w 488"/>
              <a:gd name="T5" fmla="*/ 206 h 495"/>
              <a:gd name="T6" fmla="*/ 418 w 488"/>
              <a:gd name="T7" fmla="*/ 149 h 495"/>
              <a:gd name="T8" fmla="*/ 450 w 488"/>
              <a:gd name="T9" fmla="*/ 113 h 495"/>
              <a:gd name="T10" fmla="*/ 408 w 488"/>
              <a:gd name="T11" fmla="*/ 64 h 495"/>
              <a:gd name="T12" fmla="*/ 366 w 488"/>
              <a:gd name="T13" fmla="*/ 89 h 495"/>
              <a:gd name="T14" fmla="*/ 313 w 488"/>
              <a:gd name="T15" fmla="*/ 60 h 495"/>
              <a:gd name="T16" fmla="*/ 315 w 488"/>
              <a:gd name="T17" fmla="*/ 11 h 495"/>
              <a:gd name="T18" fmla="*/ 251 w 488"/>
              <a:gd name="T19" fmla="*/ 0 h 495"/>
              <a:gd name="T20" fmla="*/ 235 w 488"/>
              <a:gd name="T21" fmla="*/ 48 h 495"/>
              <a:gd name="T22" fmla="*/ 177 w 488"/>
              <a:gd name="T23" fmla="*/ 59 h 495"/>
              <a:gd name="T24" fmla="*/ 146 w 488"/>
              <a:gd name="T25" fmla="*/ 20 h 495"/>
              <a:gd name="T26" fmla="*/ 90 w 488"/>
              <a:gd name="T27" fmla="*/ 52 h 495"/>
              <a:gd name="T28" fmla="*/ 109 w 488"/>
              <a:gd name="T29" fmla="*/ 100 h 495"/>
              <a:gd name="T30" fmla="*/ 72 w 488"/>
              <a:gd name="T31" fmla="*/ 146 h 495"/>
              <a:gd name="T32" fmla="*/ 22 w 488"/>
              <a:gd name="T33" fmla="*/ 136 h 495"/>
              <a:gd name="T34" fmla="*/ 0 w 488"/>
              <a:gd name="T35" fmla="*/ 196 h 495"/>
              <a:gd name="T36" fmla="*/ 46 w 488"/>
              <a:gd name="T37" fmla="*/ 221 h 495"/>
              <a:gd name="T38" fmla="*/ 44 w 488"/>
              <a:gd name="T39" fmla="*/ 247 h 495"/>
              <a:gd name="T40" fmla="*/ 46 w 488"/>
              <a:gd name="T41" fmla="*/ 279 h 495"/>
              <a:gd name="T42" fmla="*/ 1 w 488"/>
              <a:gd name="T43" fmla="*/ 303 h 495"/>
              <a:gd name="T44" fmla="*/ 23 w 488"/>
              <a:gd name="T45" fmla="*/ 364 h 495"/>
              <a:gd name="T46" fmla="*/ 74 w 488"/>
              <a:gd name="T47" fmla="*/ 353 h 495"/>
              <a:gd name="T48" fmla="*/ 112 w 488"/>
              <a:gd name="T49" fmla="*/ 398 h 495"/>
              <a:gd name="T50" fmla="*/ 94 w 488"/>
              <a:gd name="T51" fmla="*/ 445 h 495"/>
              <a:gd name="T52" fmla="*/ 149 w 488"/>
              <a:gd name="T53" fmla="*/ 477 h 495"/>
              <a:gd name="T54" fmla="*/ 181 w 488"/>
              <a:gd name="T55" fmla="*/ 437 h 495"/>
              <a:gd name="T56" fmla="*/ 239 w 488"/>
              <a:gd name="T57" fmla="*/ 447 h 495"/>
              <a:gd name="T58" fmla="*/ 255 w 488"/>
              <a:gd name="T59" fmla="*/ 495 h 495"/>
              <a:gd name="T60" fmla="*/ 319 w 488"/>
              <a:gd name="T61" fmla="*/ 483 h 495"/>
              <a:gd name="T62" fmla="*/ 317 w 488"/>
              <a:gd name="T63" fmla="*/ 433 h 495"/>
              <a:gd name="T64" fmla="*/ 369 w 488"/>
              <a:gd name="T65" fmla="*/ 403 h 495"/>
              <a:gd name="T66" fmla="*/ 411 w 488"/>
              <a:gd name="T67" fmla="*/ 428 h 495"/>
              <a:gd name="T68" fmla="*/ 452 w 488"/>
              <a:gd name="T69" fmla="*/ 379 h 495"/>
              <a:gd name="T70" fmla="*/ 420 w 488"/>
              <a:gd name="T71" fmla="*/ 343 h 495"/>
              <a:gd name="T72" fmla="*/ 440 w 488"/>
              <a:gd name="T73" fmla="*/ 285 h 495"/>
              <a:gd name="T74" fmla="*/ 488 w 488"/>
              <a:gd name="T75" fmla="*/ 278 h 495"/>
              <a:gd name="T76" fmla="*/ 244 w 488"/>
              <a:gd name="T77" fmla="*/ 394 h 495"/>
              <a:gd name="T78" fmla="*/ 97 w 488"/>
              <a:gd name="T79" fmla="*/ 247 h 495"/>
              <a:gd name="T80" fmla="*/ 244 w 488"/>
              <a:gd name="T81" fmla="*/ 101 h 495"/>
              <a:gd name="T82" fmla="*/ 390 w 488"/>
              <a:gd name="T83" fmla="*/ 247 h 495"/>
              <a:gd name="T84" fmla="*/ 244 w 488"/>
              <a:gd name="T85" fmla="*/ 394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88" h="495">
                <a:moveTo>
                  <a:pt x="488" y="278"/>
                </a:moveTo>
                <a:cubicBezTo>
                  <a:pt x="488" y="213"/>
                  <a:pt x="488" y="213"/>
                  <a:pt x="488" y="213"/>
                </a:cubicBezTo>
                <a:cubicBezTo>
                  <a:pt x="440" y="206"/>
                  <a:pt x="440" y="206"/>
                  <a:pt x="440" y="206"/>
                </a:cubicBezTo>
                <a:cubicBezTo>
                  <a:pt x="435" y="186"/>
                  <a:pt x="428" y="167"/>
                  <a:pt x="418" y="149"/>
                </a:cubicBezTo>
                <a:cubicBezTo>
                  <a:pt x="450" y="113"/>
                  <a:pt x="450" y="113"/>
                  <a:pt x="450" y="113"/>
                </a:cubicBezTo>
                <a:cubicBezTo>
                  <a:pt x="408" y="64"/>
                  <a:pt x="408" y="64"/>
                  <a:pt x="408" y="64"/>
                </a:cubicBezTo>
                <a:cubicBezTo>
                  <a:pt x="366" y="89"/>
                  <a:pt x="366" y="89"/>
                  <a:pt x="366" y="89"/>
                </a:cubicBezTo>
                <a:cubicBezTo>
                  <a:pt x="350" y="77"/>
                  <a:pt x="333" y="67"/>
                  <a:pt x="313" y="60"/>
                </a:cubicBezTo>
                <a:cubicBezTo>
                  <a:pt x="315" y="11"/>
                  <a:pt x="315" y="11"/>
                  <a:pt x="315" y="11"/>
                </a:cubicBezTo>
                <a:cubicBezTo>
                  <a:pt x="251" y="0"/>
                  <a:pt x="251" y="0"/>
                  <a:pt x="251" y="0"/>
                </a:cubicBezTo>
                <a:cubicBezTo>
                  <a:pt x="235" y="48"/>
                  <a:pt x="235" y="48"/>
                  <a:pt x="235" y="48"/>
                </a:cubicBezTo>
                <a:cubicBezTo>
                  <a:pt x="215" y="48"/>
                  <a:pt x="195" y="52"/>
                  <a:pt x="177" y="59"/>
                </a:cubicBezTo>
                <a:cubicBezTo>
                  <a:pt x="146" y="20"/>
                  <a:pt x="146" y="20"/>
                  <a:pt x="146" y="20"/>
                </a:cubicBezTo>
                <a:cubicBezTo>
                  <a:pt x="90" y="52"/>
                  <a:pt x="90" y="52"/>
                  <a:pt x="90" y="52"/>
                </a:cubicBezTo>
                <a:cubicBezTo>
                  <a:pt x="109" y="100"/>
                  <a:pt x="109" y="100"/>
                  <a:pt x="109" y="100"/>
                </a:cubicBezTo>
                <a:cubicBezTo>
                  <a:pt x="94" y="113"/>
                  <a:pt x="82" y="129"/>
                  <a:pt x="72" y="146"/>
                </a:cubicBezTo>
                <a:cubicBezTo>
                  <a:pt x="22" y="136"/>
                  <a:pt x="22" y="136"/>
                  <a:pt x="22" y="136"/>
                </a:cubicBezTo>
                <a:cubicBezTo>
                  <a:pt x="0" y="196"/>
                  <a:pt x="0" y="196"/>
                  <a:pt x="0" y="196"/>
                </a:cubicBezTo>
                <a:cubicBezTo>
                  <a:pt x="46" y="221"/>
                  <a:pt x="46" y="221"/>
                  <a:pt x="46" y="221"/>
                </a:cubicBezTo>
                <a:cubicBezTo>
                  <a:pt x="44" y="229"/>
                  <a:pt x="44" y="238"/>
                  <a:pt x="44" y="247"/>
                </a:cubicBezTo>
                <a:cubicBezTo>
                  <a:pt x="44" y="258"/>
                  <a:pt x="45" y="269"/>
                  <a:pt x="46" y="279"/>
                </a:cubicBezTo>
                <a:cubicBezTo>
                  <a:pt x="1" y="303"/>
                  <a:pt x="1" y="303"/>
                  <a:pt x="1" y="303"/>
                </a:cubicBezTo>
                <a:cubicBezTo>
                  <a:pt x="23" y="364"/>
                  <a:pt x="23" y="364"/>
                  <a:pt x="23" y="364"/>
                </a:cubicBezTo>
                <a:cubicBezTo>
                  <a:pt x="74" y="353"/>
                  <a:pt x="74" y="353"/>
                  <a:pt x="74" y="353"/>
                </a:cubicBezTo>
                <a:cubicBezTo>
                  <a:pt x="85" y="370"/>
                  <a:pt x="97" y="385"/>
                  <a:pt x="112" y="398"/>
                </a:cubicBezTo>
                <a:cubicBezTo>
                  <a:pt x="94" y="445"/>
                  <a:pt x="94" y="445"/>
                  <a:pt x="94" y="445"/>
                </a:cubicBezTo>
                <a:cubicBezTo>
                  <a:pt x="149" y="477"/>
                  <a:pt x="149" y="477"/>
                  <a:pt x="149" y="477"/>
                </a:cubicBezTo>
                <a:cubicBezTo>
                  <a:pt x="181" y="437"/>
                  <a:pt x="181" y="437"/>
                  <a:pt x="181" y="437"/>
                </a:cubicBezTo>
                <a:cubicBezTo>
                  <a:pt x="199" y="443"/>
                  <a:pt x="219" y="447"/>
                  <a:pt x="239" y="447"/>
                </a:cubicBezTo>
                <a:cubicBezTo>
                  <a:pt x="255" y="495"/>
                  <a:pt x="255" y="495"/>
                  <a:pt x="255" y="495"/>
                </a:cubicBezTo>
                <a:cubicBezTo>
                  <a:pt x="319" y="483"/>
                  <a:pt x="319" y="483"/>
                  <a:pt x="319" y="483"/>
                </a:cubicBezTo>
                <a:cubicBezTo>
                  <a:pt x="317" y="433"/>
                  <a:pt x="317" y="433"/>
                  <a:pt x="317" y="433"/>
                </a:cubicBezTo>
                <a:cubicBezTo>
                  <a:pt x="336" y="426"/>
                  <a:pt x="354" y="416"/>
                  <a:pt x="369" y="403"/>
                </a:cubicBezTo>
                <a:cubicBezTo>
                  <a:pt x="411" y="428"/>
                  <a:pt x="411" y="428"/>
                  <a:pt x="411" y="428"/>
                </a:cubicBezTo>
                <a:cubicBezTo>
                  <a:pt x="452" y="379"/>
                  <a:pt x="452" y="379"/>
                  <a:pt x="452" y="379"/>
                </a:cubicBezTo>
                <a:cubicBezTo>
                  <a:pt x="420" y="343"/>
                  <a:pt x="420" y="343"/>
                  <a:pt x="420" y="343"/>
                </a:cubicBezTo>
                <a:cubicBezTo>
                  <a:pt x="429" y="325"/>
                  <a:pt x="436" y="305"/>
                  <a:pt x="440" y="285"/>
                </a:cubicBezTo>
                <a:lnTo>
                  <a:pt x="488" y="278"/>
                </a:lnTo>
                <a:close/>
                <a:moveTo>
                  <a:pt x="244" y="394"/>
                </a:moveTo>
                <a:cubicBezTo>
                  <a:pt x="163" y="394"/>
                  <a:pt x="97" y="328"/>
                  <a:pt x="97" y="247"/>
                </a:cubicBezTo>
                <a:cubicBezTo>
                  <a:pt x="97" y="167"/>
                  <a:pt x="163" y="101"/>
                  <a:pt x="244" y="101"/>
                </a:cubicBezTo>
                <a:cubicBezTo>
                  <a:pt x="325" y="101"/>
                  <a:pt x="390" y="167"/>
                  <a:pt x="390" y="247"/>
                </a:cubicBezTo>
                <a:cubicBezTo>
                  <a:pt x="390" y="328"/>
                  <a:pt x="325" y="394"/>
                  <a:pt x="244" y="394"/>
                </a:cubicBez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  <a:effectLst>
            <a:outerShdw blurRad="38100" dist="254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Freeform 7"/>
          <p:cNvSpPr>
            <a:spLocks noEditPoints="1"/>
          </p:cNvSpPr>
          <p:nvPr/>
        </p:nvSpPr>
        <p:spPr bwMode="auto">
          <a:xfrm rot="21241277">
            <a:off x="5918747" y="5195627"/>
            <a:ext cx="584604" cy="592296"/>
          </a:xfrm>
          <a:custGeom>
            <a:avLst/>
            <a:gdLst>
              <a:gd name="T0" fmla="*/ 488 w 488"/>
              <a:gd name="T1" fmla="*/ 278 h 495"/>
              <a:gd name="T2" fmla="*/ 488 w 488"/>
              <a:gd name="T3" fmla="*/ 213 h 495"/>
              <a:gd name="T4" fmla="*/ 440 w 488"/>
              <a:gd name="T5" fmla="*/ 206 h 495"/>
              <a:gd name="T6" fmla="*/ 418 w 488"/>
              <a:gd name="T7" fmla="*/ 149 h 495"/>
              <a:gd name="T8" fmla="*/ 450 w 488"/>
              <a:gd name="T9" fmla="*/ 113 h 495"/>
              <a:gd name="T10" fmla="*/ 408 w 488"/>
              <a:gd name="T11" fmla="*/ 64 h 495"/>
              <a:gd name="T12" fmla="*/ 366 w 488"/>
              <a:gd name="T13" fmla="*/ 89 h 495"/>
              <a:gd name="T14" fmla="*/ 313 w 488"/>
              <a:gd name="T15" fmla="*/ 60 h 495"/>
              <a:gd name="T16" fmla="*/ 315 w 488"/>
              <a:gd name="T17" fmla="*/ 11 h 495"/>
              <a:gd name="T18" fmla="*/ 251 w 488"/>
              <a:gd name="T19" fmla="*/ 0 h 495"/>
              <a:gd name="T20" fmla="*/ 235 w 488"/>
              <a:gd name="T21" fmla="*/ 48 h 495"/>
              <a:gd name="T22" fmla="*/ 177 w 488"/>
              <a:gd name="T23" fmla="*/ 59 h 495"/>
              <a:gd name="T24" fmla="*/ 146 w 488"/>
              <a:gd name="T25" fmla="*/ 20 h 495"/>
              <a:gd name="T26" fmla="*/ 90 w 488"/>
              <a:gd name="T27" fmla="*/ 52 h 495"/>
              <a:gd name="T28" fmla="*/ 109 w 488"/>
              <a:gd name="T29" fmla="*/ 100 h 495"/>
              <a:gd name="T30" fmla="*/ 72 w 488"/>
              <a:gd name="T31" fmla="*/ 146 h 495"/>
              <a:gd name="T32" fmla="*/ 22 w 488"/>
              <a:gd name="T33" fmla="*/ 136 h 495"/>
              <a:gd name="T34" fmla="*/ 0 w 488"/>
              <a:gd name="T35" fmla="*/ 196 h 495"/>
              <a:gd name="T36" fmla="*/ 46 w 488"/>
              <a:gd name="T37" fmla="*/ 221 h 495"/>
              <a:gd name="T38" fmla="*/ 44 w 488"/>
              <a:gd name="T39" fmla="*/ 247 h 495"/>
              <a:gd name="T40" fmla="*/ 46 w 488"/>
              <a:gd name="T41" fmla="*/ 279 h 495"/>
              <a:gd name="T42" fmla="*/ 1 w 488"/>
              <a:gd name="T43" fmla="*/ 303 h 495"/>
              <a:gd name="T44" fmla="*/ 23 w 488"/>
              <a:gd name="T45" fmla="*/ 364 h 495"/>
              <a:gd name="T46" fmla="*/ 74 w 488"/>
              <a:gd name="T47" fmla="*/ 353 h 495"/>
              <a:gd name="T48" fmla="*/ 112 w 488"/>
              <a:gd name="T49" fmla="*/ 398 h 495"/>
              <a:gd name="T50" fmla="*/ 94 w 488"/>
              <a:gd name="T51" fmla="*/ 445 h 495"/>
              <a:gd name="T52" fmla="*/ 149 w 488"/>
              <a:gd name="T53" fmla="*/ 477 h 495"/>
              <a:gd name="T54" fmla="*/ 181 w 488"/>
              <a:gd name="T55" fmla="*/ 437 h 495"/>
              <a:gd name="T56" fmla="*/ 239 w 488"/>
              <a:gd name="T57" fmla="*/ 447 h 495"/>
              <a:gd name="T58" fmla="*/ 255 w 488"/>
              <a:gd name="T59" fmla="*/ 495 h 495"/>
              <a:gd name="T60" fmla="*/ 319 w 488"/>
              <a:gd name="T61" fmla="*/ 483 h 495"/>
              <a:gd name="T62" fmla="*/ 317 w 488"/>
              <a:gd name="T63" fmla="*/ 433 h 495"/>
              <a:gd name="T64" fmla="*/ 369 w 488"/>
              <a:gd name="T65" fmla="*/ 403 h 495"/>
              <a:gd name="T66" fmla="*/ 411 w 488"/>
              <a:gd name="T67" fmla="*/ 428 h 495"/>
              <a:gd name="T68" fmla="*/ 452 w 488"/>
              <a:gd name="T69" fmla="*/ 379 h 495"/>
              <a:gd name="T70" fmla="*/ 420 w 488"/>
              <a:gd name="T71" fmla="*/ 343 h 495"/>
              <a:gd name="T72" fmla="*/ 440 w 488"/>
              <a:gd name="T73" fmla="*/ 285 h 495"/>
              <a:gd name="T74" fmla="*/ 488 w 488"/>
              <a:gd name="T75" fmla="*/ 278 h 495"/>
              <a:gd name="T76" fmla="*/ 244 w 488"/>
              <a:gd name="T77" fmla="*/ 394 h 495"/>
              <a:gd name="T78" fmla="*/ 97 w 488"/>
              <a:gd name="T79" fmla="*/ 247 h 495"/>
              <a:gd name="T80" fmla="*/ 244 w 488"/>
              <a:gd name="T81" fmla="*/ 101 h 495"/>
              <a:gd name="T82" fmla="*/ 390 w 488"/>
              <a:gd name="T83" fmla="*/ 247 h 495"/>
              <a:gd name="T84" fmla="*/ 244 w 488"/>
              <a:gd name="T85" fmla="*/ 394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88" h="495">
                <a:moveTo>
                  <a:pt x="488" y="278"/>
                </a:moveTo>
                <a:cubicBezTo>
                  <a:pt x="488" y="213"/>
                  <a:pt x="488" y="213"/>
                  <a:pt x="488" y="213"/>
                </a:cubicBezTo>
                <a:cubicBezTo>
                  <a:pt x="440" y="206"/>
                  <a:pt x="440" y="206"/>
                  <a:pt x="440" y="206"/>
                </a:cubicBezTo>
                <a:cubicBezTo>
                  <a:pt x="435" y="186"/>
                  <a:pt x="428" y="167"/>
                  <a:pt x="418" y="149"/>
                </a:cubicBezTo>
                <a:cubicBezTo>
                  <a:pt x="450" y="113"/>
                  <a:pt x="450" y="113"/>
                  <a:pt x="450" y="113"/>
                </a:cubicBezTo>
                <a:cubicBezTo>
                  <a:pt x="408" y="64"/>
                  <a:pt x="408" y="64"/>
                  <a:pt x="408" y="64"/>
                </a:cubicBezTo>
                <a:cubicBezTo>
                  <a:pt x="366" y="89"/>
                  <a:pt x="366" y="89"/>
                  <a:pt x="366" y="89"/>
                </a:cubicBezTo>
                <a:cubicBezTo>
                  <a:pt x="350" y="77"/>
                  <a:pt x="333" y="67"/>
                  <a:pt x="313" y="60"/>
                </a:cubicBezTo>
                <a:cubicBezTo>
                  <a:pt x="315" y="11"/>
                  <a:pt x="315" y="11"/>
                  <a:pt x="315" y="11"/>
                </a:cubicBezTo>
                <a:cubicBezTo>
                  <a:pt x="251" y="0"/>
                  <a:pt x="251" y="0"/>
                  <a:pt x="251" y="0"/>
                </a:cubicBezTo>
                <a:cubicBezTo>
                  <a:pt x="235" y="48"/>
                  <a:pt x="235" y="48"/>
                  <a:pt x="235" y="48"/>
                </a:cubicBezTo>
                <a:cubicBezTo>
                  <a:pt x="215" y="48"/>
                  <a:pt x="195" y="52"/>
                  <a:pt x="177" y="59"/>
                </a:cubicBezTo>
                <a:cubicBezTo>
                  <a:pt x="146" y="20"/>
                  <a:pt x="146" y="20"/>
                  <a:pt x="146" y="20"/>
                </a:cubicBezTo>
                <a:cubicBezTo>
                  <a:pt x="90" y="52"/>
                  <a:pt x="90" y="52"/>
                  <a:pt x="90" y="52"/>
                </a:cubicBezTo>
                <a:cubicBezTo>
                  <a:pt x="109" y="100"/>
                  <a:pt x="109" y="100"/>
                  <a:pt x="109" y="100"/>
                </a:cubicBezTo>
                <a:cubicBezTo>
                  <a:pt x="94" y="113"/>
                  <a:pt x="82" y="129"/>
                  <a:pt x="72" y="146"/>
                </a:cubicBezTo>
                <a:cubicBezTo>
                  <a:pt x="22" y="136"/>
                  <a:pt x="22" y="136"/>
                  <a:pt x="22" y="136"/>
                </a:cubicBezTo>
                <a:cubicBezTo>
                  <a:pt x="0" y="196"/>
                  <a:pt x="0" y="196"/>
                  <a:pt x="0" y="196"/>
                </a:cubicBezTo>
                <a:cubicBezTo>
                  <a:pt x="46" y="221"/>
                  <a:pt x="46" y="221"/>
                  <a:pt x="46" y="221"/>
                </a:cubicBezTo>
                <a:cubicBezTo>
                  <a:pt x="44" y="229"/>
                  <a:pt x="44" y="238"/>
                  <a:pt x="44" y="247"/>
                </a:cubicBezTo>
                <a:cubicBezTo>
                  <a:pt x="44" y="258"/>
                  <a:pt x="45" y="269"/>
                  <a:pt x="46" y="279"/>
                </a:cubicBezTo>
                <a:cubicBezTo>
                  <a:pt x="1" y="303"/>
                  <a:pt x="1" y="303"/>
                  <a:pt x="1" y="303"/>
                </a:cubicBezTo>
                <a:cubicBezTo>
                  <a:pt x="23" y="364"/>
                  <a:pt x="23" y="364"/>
                  <a:pt x="23" y="364"/>
                </a:cubicBezTo>
                <a:cubicBezTo>
                  <a:pt x="74" y="353"/>
                  <a:pt x="74" y="353"/>
                  <a:pt x="74" y="353"/>
                </a:cubicBezTo>
                <a:cubicBezTo>
                  <a:pt x="85" y="370"/>
                  <a:pt x="97" y="385"/>
                  <a:pt x="112" y="398"/>
                </a:cubicBezTo>
                <a:cubicBezTo>
                  <a:pt x="94" y="445"/>
                  <a:pt x="94" y="445"/>
                  <a:pt x="94" y="445"/>
                </a:cubicBezTo>
                <a:cubicBezTo>
                  <a:pt x="149" y="477"/>
                  <a:pt x="149" y="477"/>
                  <a:pt x="149" y="477"/>
                </a:cubicBezTo>
                <a:cubicBezTo>
                  <a:pt x="181" y="437"/>
                  <a:pt x="181" y="437"/>
                  <a:pt x="181" y="437"/>
                </a:cubicBezTo>
                <a:cubicBezTo>
                  <a:pt x="199" y="443"/>
                  <a:pt x="219" y="447"/>
                  <a:pt x="239" y="447"/>
                </a:cubicBezTo>
                <a:cubicBezTo>
                  <a:pt x="255" y="495"/>
                  <a:pt x="255" y="495"/>
                  <a:pt x="255" y="495"/>
                </a:cubicBezTo>
                <a:cubicBezTo>
                  <a:pt x="319" y="483"/>
                  <a:pt x="319" y="483"/>
                  <a:pt x="319" y="483"/>
                </a:cubicBezTo>
                <a:cubicBezTo>
                  <a:pt x="317" y="433"/>
                  <a:pt x="317" y="433"/>
                  <a:pt x="317" y="433"/>
                </a:cubicBezTo>
                <a:cubicBezTo>
                  <a:pt x="336" y="426"/>
                  <a:pt x="354" y="416"/>
                  <a:pt x="369" y="403"/>
                </a:cubicBezTo>
                <a:cubicBezTo>
                  <a:pt x="411" y="428"/>
                  <a:pt x="411" y="428"/>
                  <a:pt x="411" y="428"/>
                </a:cubicBezTo>
                <a:cubicBezTo>
                  <a:pt x="452" y="379"/>
                  <a:pt x="452" y="379"/>
                  <a:pt x="452" y="379"/>
                </a:cubicBezTo>
                <a:cubicBezTo>
                  <a:pt x="420" y="343"/>
                  <a:pt x="420" y="343"/>
                  <a:pt x="420" y="343"/>
                </a:cubicBezTo>
                <a:cubicBezTo>
                  <a:pt x="429" y="325"/>
                  <a:pt x="436" y="305"/>
                  <a:pt x="440" y="285"/>
                </a:cubicBezTo>
                <a:lnTo>
                  <a:pt x="488" y="278"/>
                </a:lnTo>
                <a:close/>
                <a:moveTo>
                  <a:pt x="244" y="394"/>
                </a:moveTo>
                <a:cubicBezTo>
                  <a:pt x="163" y="394"/>
                  <a:pt x="97" y="328"/>
                  <a:pt x="97" y="247"/>
                </a:cubicBezTo>
                <a:cubicBezTo>
                  <a:pt x="97" y="167"/>
                  <a:pt x="163" y="101"/>
                  <a:pt x="244" y="101"/>
                </a:cubicBezTo>
                <a:cubicBezTo>
                  <a:pt x="325" y="101"/>
                  <a:pt x="390" y="167"/>
                  <a:pt x="390" y="247"/>
                </a:cubicBezTo>
                <a:cubicBezTo>
                  <a:pt x="390" y="328"/>
                  <a:pt x="325" y="394"/>
                  <a:pt x="244" y="394"/>
                </a:cubicBez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  <a:effectLst>
            <a:outerShdw blurRad="38100" dist="254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Freeform 7"/>
          <p:cNvSpPr>
            <a:spLocks noEditPoints="1"/>
          </p:cNvSpPr>
          <p:nvPr/>
        </p:nvSpPr>
        <p:spPr bwMode="auto">
          <a:xfrm rot="20805144">
            <a:off x="5275629" y="2590815"/>
            <a:ext cx="584604" cy="592296"/>
          </a:xfrm>
          <a:custGeom>
            <a:avLst/>
            <a:gdLst>
              <a:gd name="T0" fmla="*/ 488 w 488"/>
              <a:gd name="T1" fmla="*/ 278 h 495"/>
              <a:gd name="T2" fmla="*/ 488 w 488"/>
              <a:gd name="T3" fmla="*/ 213 h 495"/>
              <a:gd name="T4" fmla="*/ 440 w 488"/>
              <a:gd name="T5" fmla="*/ 206 h 495"/>
              <a:gd name="T6" fmla="*/ 418 w 488"/>
              <a:gd name="T7" fmla="*/ 149 h 495"/>
              <a:gd name="T8" fmla="*/ 450 w 488"/>
              <a:gd name="T9" fmla="*/ 113 h 495"/>
              <a:gd name="T10" fmla="*/ 408 w 488"/>
              <a:gd name="T11" fmla="*/ 64 h 495"/>
              <a:gd name="T12" fmla="*/ 366 w 488"/>
              <a:gd name="T13" fmla="*/ 89 h 495"/>
              <a:gd name="T14" fmla="*/ 313 w 488"/>
              <a:gd name="T15" fmla="*/ 60 h 495"/>
              <a:gd name="T16" fmla="*/ 315 w 488"/>
              <a:gd name="T17" fmla="*/ 11 h 495"/>
              <a:gd name="T18" fmla="*/ 251 w 488"/>
              <a:gd name="T19" fmla="*/ 0 h 495"/>
              <a:gd name="T20" fmla="*/ 235 w 488"/>
              <a:gd name="T21" fmla="*/ 48 h 495"/>
              <a:gd name="T22" fmla="*/ 177 w 488"/>
              <a:gd name="T23" fmla="*/ 59 h 495"/>
              <a:gd name="T24" fmla="*/ 146 w 488"/>
              <a:gd name="T25" fmla="*/ 20 h 495"/>
              <a:gd name="T26" fmla="*/ 90 w 488"/>
              <a:gd name="T27" fmla="*/ 52 h 495"/>
              <a:gd name="T28" fmla="*/ 109 w 488"/>
              <a:gd name="T29" fmla="*/ 100 h 495"/>
              <a:gd name="T30" fmla="*/ 72 w 488"/>
              <a:gd name="T31" fmla="*/ 146 h 495"/>
              <a:gd name="T32" fmla="*/ 22 w 488"/>
              <a:gd name="T33" fmla="*/ 136 h 495"/>
              <a:gd name="T34" fmla="*/ 0 w 488"/>
              <a:gd name="T35" fmla="*/ 196 h 495"/>
              <a:gd name="T36" fmla="*/ 46 w 488"/>
              <a:gd name="T37" fmla="*/ 221 h 495"/>
              <a:gd name="T38" fmla="*/ 44 w 488"/>
              <a:gd name="T39" fmla="*/ 247 h 495"/>
              <a:gd name="T40" fmla="*/ 46 w 488"/>
              <a:gd name="T41" fmla="*/ 279 h 495"/>
              <a:gd name="T42" fmla="*/ 1 w 488"/>
              <a:gd name="T43" fmla="*/ 303 h 495"/>
              <a:gd name="T44" fmla="*/ 23 w 488"/>
              <a:gd name="T45" fmla="*/ 364 h 495"/>
              <a:gd name="T46" fmla="*/ 74 w 488"/>
              <a:gd name="T47" fmla="*/ 353 h 495"/>
              <a:gd name="T48" fmla="*/ 112 w 488"/>
              <a:gd name="T49" fmla="*/ 398 h 495"/>
              <a:gd name="T50" fmla="*/ 94 w 488"/>
              <a:gd name="T51" fmla="*/ 445 h 495"/>
              <a:gd name="T52" fmla="*/ 149 w 488"/>
              <a:gd name="T53" fmla="*/ 477 h 495"/>
              <a:gd name="T54" fmla="*/ 181 w 488"/>
              <a:gd name="T55" fmla="*/ 437 h 495"/>
              <a:gd name="T56" fmla="*/ 239 w 488"/>
              <a:gd name="T57" fmla="*/ 447 h 495"/>
              <a:gd name="T58" fmla="*/ 255 w 488"/>
              <a:gd name="T59" fmla="*/ 495 h 495"/>
              <a:gd name="T60" fmla="*/ 319 w 488"/>
              <a:gd name="T61" fmla="*/ 483 h 495"/>
              <a:gd name="T62" fmla="*/ 317 w 488"/>
              <a:gd name="T63" fmla="*/ 433 h 495"/>
              <a:gd name="T64" fmla="*/ 369 w 488"/>
              <a:gd name="T65" fmla="*/ 403 h 495"/>
              <a:gd name="T66" fmla="*/ 411 w 488"/>
              <a:gd name="T67" fmla="*/ 428 h 495"/>
              <a:gd name="T68" fmla="*/ 452 w 488"/>
              <a:gd name="T69" fmla="*/ 379 h 495"/>
              <a:gd name="T70" fmla="*/ 420 w 488"/>
              <a:gd name="T71" fmla="*/ 343 h 495"/>
              <a:gd name="T72" fmla="*/ 440 w 488"/>
              <a:gd name="T73" fmla="*/ 285 h 495"/>
              <a:gd name="T74" fmla="*/ 488 w 488"/>
              <a:gd name="T75" fmla="*/ 278 h 495"/>
              <a:gd name="T76" fmla="*/ 244 w 488"/>
              <a:gd name="T77" fmla="*/ 394 h 495"/>
              <a:gd name="T78" fmla="*/ 97 w 488"/>
              <a:gd name="T79" fmla="*/ 247 h 495"/>
              <a:gd name="T80" fmla="*/ 244 w 488"/>
              <a:gd name="T81" fmla="*/ 101 h 495"/>
              <a:gd name="T82" fmla="*/ 390 w 488"/>
              <a:gd name="T83" fmla="*/ 247 h 495"/>
              <a:gd name="T84" fmla="*/ 244 w 488"/>
              <a:gd name="T85" fmla="*/ 394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88" h="495">
                <a:moveTo>
                  <a:pt x="488" y="278"/>
                </a:moveTo>
                <a:cubicBezTo>
                  <a:pt x="488" y="213"/>
                  <a:pt x="488" y="213"/>
                  <a:pt x="488" y="213"/>
                </a:cubicBezTo>
                <a:cubicBezTo>
                  <a:pt x="440" y="206"/>
                  <a:pt x="440" y="206"/>
                  <a:pt x="440" y="206"/>
                </a:cubicBezTo>
                <a:cubicBezTo>
                  <a:pt x="435" y="186"/>
                  <a:pt x="428" y="167"/>
                  <a:pt x="418" y="149"/>
                </a:cubicBezTo>
                <a:cubicBezTo>
                  <a:pt x="450" y="113"/>
                  <a:pt x="450" y="113"/>
                  <a:pt x="450" y="113"/>
                </a:cubicBezTo>
                <a:cubicBezTo>
                  <a:pt x="408" y="64"/>
                  <a:pt x="408" y="64"/>
                  <a:pt x="408" y="64"/>
                </a:cubicBezTo>
                <a:cubicBezTo>
                  <a:pt x="366" y="89"/>
                  <a:pt x="366" y="89"/>
                  <a:pt x="366" y="89"/>
                </a:cubicBezTo>
                <a:cubicBezTo>
                  <a:pt x="350" y="77"/>
                  <a:pt x="333" y="67"/>
                  <a:pt x="313" y="60"/>
                </a:cubicBezTo>
                <a:cubicBezTo>
                  <a:pt x="315" y="11"/>
                  <a:pt x="315" y="11"/>
                  <a:pt x="315" y="11"/>
                </a:cubicBezTo>
                <a:cubicBezTo>
                  <a:pt x="251" y="0"/>
                  <a:pt x="251" y="0"/>
                  <a:pt x="251" y="0"/>
                </a:cubicBezTo>
                <a:cubicBezTo>
                  <a:pt x="235" y="48"/>
                  <a:pt x="235" y="48"/>
                  <a:pt x="235" y="48"/>
                </a:cubicBezTo>
                <a:cubicBezTo>
                  <a:pt x="215" y="48"/>
                  <a:pt x="195" y="52"/>
                  <a:pt x="177" y="59"/>
                </a:cubicBezTo>
                <a:cubicBezTo>
                  <a:pt x="146" y="20"/>
                  <a:pt x="146" y="20"/>
                  <a:pt x="146" y="20"/>
                </a:cubicBezTo>
                <a:cubicBezTo>
                  <a:pt x="90" y="52"/>
                  <a:pt x="90" y="52"/>
                  <a:pt x="90" y="52"/>
                </a:cubicBezTo>
                <a:cubicBezTo>
                  <a:pt x="109" y="100"/>
                  <a:pt x="109" y="100"/>
                  <a:pt x="109" y="100"/>
                </a:cubicBezTo>
                <a:cubicBezTo>
                  <a:pt x="94" y="113"/>
                  <a:pt x="82" y="129"/>
                  <a:pt x="72" y="146"/>
                </a:cubicBezTo>
                <a:cubicBezTo>
                  <a:pt x="22" y="136"/>
                  <a:pt x="22" y="136"/>
                  <a:pt x="22" y="136"/>
                </a:cubicBezTo>
                <a:cubicBezTo>
                  <a:pt x="0" y="196"/>
                  <a:pt x="0" y="196"/>
                  <a:pt x="0" y="196"/>
                </a:cubicBezTo>
                <a:cubicBezTo>
                  <a:pt x="46" y="221"/>
                  <a:pt x="46" y="221"/>
                  <a:pt x="46" y="221"/>
                </a:cubicBezTo>
                <a:cubicBezTo>
                  <a:pt x="44" y="229"/>
                  <a:pt x="44" y="238"/>
                  <a:pt x="44" y="247"/>
                </a:cubicBezTo>
                <a:cubicBezTo>
                  <a:pt x="44" y="258"/>
                  <a:pt x="45" y="269"/>
                  <a:pt x="46" y="279"/>
                </a:cubicBezTo>
                <a:cubicBezTo>
                  <a:pt x="1" y="303"/>
                  <a:pt x="1" y="303"/>
                  <a:pt x="1" y="303"/>
                </a:cubicBezTo>
                <a:cubicBezTo>
                  <a:pt x="23" y="364"/>
                  <a:pt x="23" y="364"/>
                  <a:pt x="23" y="364"/>
                </a:cubicBezTo>
                <a:cubicBezTo>
                  <a:pt x="74" y="353"/>
                  <a:pt x="74" y="353"/>
                  <a:pt x="74" y="353"/>
                </a:cubicBezTo>
                <a:cubicBezTo>
                  <a:pt x="85" y="370"/>
                  <a:pt x="97" y="385"/>
                  <a:pt x="112" y="398"/>
                </a:cubicBezTo>
                <a:cubicBezTo>
                  <a:pt x="94" y="445"/>
                  <a:pt x="94" y="445"/>
                  <a:pt x="94" y="445"/>
                </a:cubicBezTo>
                <a:cubicBezTo>
                  <a:pt x="149" y="477"/>
                  <a:pt x="149" y="477"/>
                  <a:pt x="149" y="477"/>
                </a:cubicBezTo>
                <a:cubicBezTo>
                  <a:pt x="181" y="437"/>
                  <a:pt x="181" y="437"/>
                  <a:pt x="181" y="437"/>
                </a:cubicBezTo>
                <a:cubicBezTo>
                  <a:pt x="199" y="443"/>
                  <a:pt x="219" y="447"/>
                  <a:pt x="239" y="447"/>
                </a:cubicBezTo>
                <a:cubicBezTo>
                  <a:pt x="255" y="495"/>
                  <a:pt x="255" y="495"/>
                  <a:pt x="255" y="495"/>
                </a:cubicBezTo>
                <a:cubicBezTo>
                  <a:pt x="319" y="483"/>
                  <a:pt x="319" y="483"/>
                  <a:pt x="319" y="483"/>
                </a:cubicBezTo>
                <a:cubicBezTo>
                  <a:pt x="317" y="433"/>
                  <a:pt x="317" y="433"/>
                  <a:pt x="317" y="433"/>
                </a:cubicBezTo>
                <a:cubicBezTo>
                  <a:pt x="336" y="426"/>
                  <a:pt x="354" y="416"/>
                  <a:pt x="369" y="403"/>
                </a:cubicBezTo>
                <a:cubicBezTo>
                  <a:pt x="411" y="428"/>
                  <a:pt x="411" y="428"/>
                  <a:pt x="411" y="428"/>
                </a:cubicBezTo>
                <a:cubicBezTo>
                  <a:pt x="452" y="379"/>
                  <a:pt x="452" y="379"/>
                  <a:pt x="452" y="379"/>
                </a:cubicBezTo>
                <a:cubicBezTo>
                  <a:pt x="420" y="343"/>
                  <a:pt x="420" y="343"/>
                  <a:pt x="420" y="343"/>
                </a:cubicBezTo>
                <a:cubicBezTo>
                  <a:pt x="429" y="325"/>
                  <a:pt x="436" y="305"/>
                  <a:pt x="440" y="285"/>
                </a:cubicBezTo>
                <a:lnTo>
                  <a:pt x="488" y="278"/>
                </a:lnTo>
                <a:close/>
                <a:moveTo>
                  <a:pt x="244" y="394"/>
                </a:moveTo>
                <a:cubicBezTo>
                  <a:pt x="163" y="394"/>
                  <a:pt x="97" y="328"/>
                  <a:pt x="97" y="247"/>
                </a:cubicBezTo>
                <a:cubicBezTo>
                  <a:pt x="97" y="167"/>
                  <a:pt x="163" y="101"/>
                  <a:pt x="244" y="101"/>
                </a:cubicBezTo>
                <a:cubicBezTo>
                  <a:pt x="325" y="101"/>
                  <a:pt x="390" y="167"/>
                  <a:pt x="390" y="247"/>
                </a:cubicBezTo>
                <a:cubicBezTo>
                  <a:pt x="390" y="328"/>
                  <a:pt x="325" y="394"/>
                  <a:pt x="244" y="394"/>
                </a:cubicBez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  <a:effectLst>
            <a:outerShdw blurRad="38100" dist="254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 rot="20581861">
            <a:off x="6424802" y="5036358"/>
            <a:ext cx="394397" cy="399586"/>
          </a:xfrm>
          <a:custGeom>
            <a:avLst/>
            <a:gdLst>
              <a:gd name="T0" fmla="*/ 488 w 488"/>
              <a:gd name="T1" fmla="*/ 278 h 495"/>
              <a:gd name="T2" fmla="*/ 488 w 488"/>
              <a:gd name="T3" fmla="*/ 213 h 495"/>
              <a:gd name="T4" fmla="*/ 440 w 488"/>
              <a:gd name="T5" fmla="*/ 206 h 495"/>
              <a:gd name="T6" fmla="*/ 418 w 488"/>
              <a:gd name="T7" fmla="*/ 149 h 495"/>
              <a:gd name="T8" fmla="*/ 450 w 488"/>
              <a:gd name="T9" fmla="*/ 113 h 495"/>
              <a:gd name="T10" fmla="*/ 408 w 488"/>
              <a:gd name="T11" fmla="*/ 64 h 495"/>
              <a:gd name="T12" fmla="*/ 366 w 488"/>
              <a:gd name="T13" fmla="*/ 89 h 495"/>
              <a:gd name="T14" fmla="*/ 313 w 488"/>
              <a:gd name="T15" fmla="*/ 60 h 495"/>
              <a:gd name="T16" fmla="*/ 315 w 488"/>
              <a:gd name="T17" fmla="*/ 11 h 495"/>
              <a:gd name="T18" fmla="*/ 251 w 488"/>
              <a:gd name="T19" fmla="*/ 0 h 495"/>
              <a:gd name="T20" fmla="*/ 235 w 488"/>
              <a:gd name="T21" fmla="*/ 48 h 495"/>
              <a:gd name="T22" fmla="*/ 177 w 488"/>
              <a:gd name="T23" fmla="*/ 59 h 495"/>
              <a:gd name="T24" fmla="*/ 146 w 488"/>
              <a:gd name="T25" fmla="*/ 20 h 495"/>
              <a:gd name="T26" fmla="*/ 90 w 488"/>
              <a:gd name="T27" fmla="*/ 52 h 495"/>
              <a:gd name="T28" fmla="*/ 109 w 488"/>
              <a:gd name="T29" fmla="*/ 100 h 495"/>
              <a:gd name="T30" fmla="*/ 72 w 488"/>
              <a:gd name="T31" fmla="*/ 146 h 495"/>
              <a:gd name="T32" fmla="*/ 22 w 488"/>
              <a:gd name="T33" fmla="*/ 136 h 495"/>
              <a:gd name="T34" fmla="*/ 0 w 488"/>
              <a:gd name="T35" fmla="*/ 196 h 495"/>
              <a:gd name="T36" fmla="*/ 46 w 488"/>
              <a:gd name="T37" fmla="*/ 221 h 495"/>
              <a:gd name="T38" fmla="*/ 44 w 488"/>
              <a:gd name="T39" fmla="*/ 247 h 495"/>
              <a:gd name="T40" fmla="*/ 46 w 488"/>
              <a:gd name="T41" fmla="*/ 279 h 495"/>
              <a:gd name="T42" fmla="*/ 1 w 488"/>
              <a:gd name="T43" fmla="*/ 303 h 495"/>
              <a:gd name="T44" fmla="*/ 23 w 488"/>
              <a:gd name="T45" fmla="*/ 364 h 495"/>
              <a:gd name="T46" fmla="*/ 74 w 488"/>
              <a:gd name="T47" fmla="*/ 353 h 495"/>
              <a:gd name="T48" fmla="*/ 112 w 488"/>
              <a:gd name="T49" fmla="*/ 398 h 495"/>
              <a:gd name="T50" fmla="*/ 94 w 488"/>
              <a:gd name="T51" fmla="*/ 445 h 495"/>
              <a:gd name="T52" fmla="*/ 149 w 488"/>
              <a:gd name="T53" fmla="*/ 477 h 495"/>
              <a:gd name="T54" fmla="*/ 181 w 488"/>
              <a:gd name="T55" fmla="*/ 437 h 495"/>
              <a:gd name="T56" fmla="*/ 239 w 488"/>
              <a:gd name="T57" fmla="*/ 447 h 495"/>
              <a:gd name="T58" fmla="*/ 255 w 488"/>
              <a:gd name="T59" fmla="*/ 495 h 495"/>
              <a:gd name="T60" fmla="*/ 319 w 488"/>
              <a:gd name="T61" fmla="*/ 483 h 495"/>
              <a:gd name="T62" fmla="*/ 317 w 488"/>
              <a:gd name="T63" fmla="*/ 433 h 495"/>
              <a:gd name="T64" fmla="*/ 369 w 488"/>
              <a:gd name="T65" fmla="*/ 403 h 495"/>
              <a:gd name="T66" fmla="*/ 411 w 488"/>
              <a:gd name="T67" fmla="*/ 428 h 495"/>
              <a:gd name="T68" fmla="*/ 452 w 488"/>
              <a:gd name="T69" fmla="*/ 379 h 495"/>
              <a:gd name="T70" fmla="*/ 420 w 488"/>
              <a:gd name="T71" fmla="*/ 343 h 495"/>
              <a:gd name="T72" fmla="*/ 440 w 488"/>
              <a:gd name="T73" fmla="*/ 285 h 495"/>
              <a:gd name="T74" fmla="*/ 488 w 488"/>
              <a:gd name="T75" fmla="*/ 278 h 495"/>
              <a:gd name="T76" fmla="*/ 244 w 488"/>
              <a:gd name="T77" fmla="*/ 394 h 495"/>
              <a:gd name="T78" fmla="*/ 97 w 488"/>
              <a:gd name="T79" fmla="*/ 247 h 495"/>
              <a:gd name="T80" fmla="*/ 244 w 488"/>
              <a:gd name="T81" fmla="*/ 101 h 495"/>
              <a:gd name="T82" fmla="*/ 390 w 488"/>
              <a:gd name="T83" fmla="*/ 247 h 495"/>
              <a:gd name="T84" fmla="*/ 244 w 488"/>
              <a:gd name="T85" fmla="*/ 394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88" h="495">
                <a:moveTo>
                  <a:pt x="488" y="278"/>
                </a:moveTo>
                <a:cubicBezTo>
                  <a:pt x="488" y="213"/>
                  <a:pt x="488" y="213"/>
                  <a:pt x="488" y="213"/>
                </a:cubicBezTo>
                <a:cubicBezTo>
                  <a:pt x="440" y="206"/>
                  <a:pt x="440" y="206"/>
                  <a:pt x="440" y="206"/>
                </a:cubicBezTo>
                <a:cubicBezTo>
                  <a:pt x="435" y="186"/>
                  <a:pt x="428" y="167"/>
                  <a:pt x="418" y="149"/>
                </a:cubicBezTo>
                <a:cubicBezTo>
                  <a:pt x="450" y="113"/>
                  <a:pt x="450" y="113"/>
                  <a:pt x="450" y="113"/>
                </a:cubicBezTo>
                <a:cubicBezTo>
                  <a:pt x="408" y="64"/>
                  <a:pt x="408" y="64"/>
                  <a:pt x="408" y="64"/>
                </a:cubicBezTo>
                <a:cubicBezTo>
                  <a:pt x="366" y="89"/>
                  <a:pt x="366" y="89"/>
                  <a:pt x="366" y="89"/>
                </a:cubicBezTo>
                <a:cubicBezTo>
                  <a:pt x="350" y="77"/>
                  <a:pt x="333" y="67"/>
                  <a:pt x="313" y="60"/>
                </a:cubicBezTo>
                <a:cubicBezTo>
                  <a:pt x="315" y="11"/>
                  <a:pt x="315" y="11"/>
                  <a:pt x="315" y="11"/>
                </a:cubicBezTo>
                <a:cubicBezTo>
                  <a:pt x="251" y="0"/>
                  <a:pt x="251" y="0"/>
                  <a:pt x="251" y="0"/>
                </a:cubicBezTo>
                <a:cubicBezTo>
                  <a:pt x="235" y="48"/>
                  <a:pt x="235" y="48"/>
                  <a:pt x="235" y="48"/>
                </a:cubicBezTo>
                <a:cubicBezTo>
                  <a:pt x="215" y="48"/>
                  <a:pt x="195" y="52"/>
                  <a:pt x="177" y="59"/>
                </a:cubicBezTo>
                <a:cubicBezTo>
                  <a:pt x="146" y="20"/>
                  <a:pt x="146" y="20"/>
                  <a:pt x="146" y="20"/>
                </a:cubicBezTo>
                <a:cubicBezTo>
                  <a:pt x="90" y="52"/>
                  <a:pt x="90" y="52"/>
                  <a:pt x="90" y="52"/>
                </a:cubicBezTo>
                <a:cubicBezTo>
                  <a:pt x="109" y="100"/>
                  <a:pt x="109" y="100"/>
                  <a:pt x="109" y="100"/>
                </a:cubicBezTo>
                <a:cubicBezTo>
                  <a:pt x="94" y="113"/>
                  <a:pt x="82" y="129"/>
                  <a:pt x="72" y="146"/>
                </a:cubicBezTo>
                <a:cubicBezTo>
                  <a:pt x="22" y="136"/>
                  <a:pt x="22" y="136"/>
                  <a:pt x="22" y="136"/>
                </a:cubicBezTo>
                <a:cubicBezTo>
                  <a:pt x="0" y="196"/>
                  <a:pt x="0" y="196"/>
                  <a:pt x="0" y="196"/>
                </a:cubicBezTo>
                <a:cubicBezTo>
                  <a:pt x="46" y="221"/>
                  <a:pt x="46" y="221"/>
                  <a:pt x="46" y="221"/>
                </a:cubicBezTo>
                <a:cubicBezTo>
                  <a:pt x="44" y="229"/>
                  <a:pt x="44" y="238"/>
                  <a:pt x="44" y="247"/>
                </a:cubicBezTo>
                <a:cubicBezTo>
                  <a:pt x="44" y="258"/>
                  <a:pt x="45" y="269"/>
                  <a:pt x="46" y="279"/>
                </a:cubicBezTo>
                <a:cubicBezTo>
                  <a:pt x="1" y="303"/>
                  <a:pt x="1" y="303"/>
                  <a:pt x="1" y="303"/>
                </a:cubicBezTo>
                <a:cubicBezTo>
                  <a:pt x="23" y="364"/>
                  <a:pt x="23" y="364"/>
                  <a:pt x="23" y="364"/>
                </a:cubicBezTo>
                <a:cubicBezTo>
                  <a:pt x="74" y="353"/>
                  <a:pt x="74" y="353"/>
                  <a:pt x="74" y="353"/>
                </a:cubicBezTo>
                <a:cubicBezTo>
                  <a:pt x="85" y="370"/>
                  <a:pt x="97" y="385"/>
                  <a:pt x="112" y="398"/>
                </a:cubicBezTo>
                <a:cubicBezTo>
                  <a:pt x="94" y="445"/>
                  <a:pt x="94" y="445"/>
                  <a:pt x="94" y="445"/>
                </a:cubicBezTo>
                <a:cubicBezTo>
                  <a:pt x="149" y="477"/>
                  <a:pt x="149" y="477"/>
                  <a:pt x="149" y="477"/>
                </a:cubicBezTo>
                <a:cubicBezTo>
                  <a:pt x="181" y="437"/>
                  <a:pt x="181" y="437"/>
                  <a:pt x="181" y="437"/>
                </a:cubicBezTo>
                <a:cubicBezTo>
                  <a:pt x="199" y="443"/>
                  <a:pt x="219" y="447"/>
                  <a:pt x="239" y="447"/>
                </a:cubicBezTo>
                <a:cubicBezTo>
                  <a:pt x="255" y="495"/>
                  <a:pt x="255" y="495"/>
                  <a:pt x="255" y="495"/>
                </a:cubicBezTo>
                <a:cubicBezTo>
                  <a:pt x="319" y="483"/>
                  <a:pt x="319" y="483"/>
                  <a:pt x="319" y="483"/>
                </a:cubicBezTo>
                <a:cubicBezTo>
                  <a:pt x="317" y="433"/>
                  <a:pt x="317" y="433"/>
                  <a:pt x="317" y="433"/>
                </a:cubicBezTo>
                <a:cubicBezTo>
                  <a:pt x="336" y="426"/>
                  <a:pt x="354" y="416"/>
                  <a:pt x="369" y="403"/>
                </a:cubicBezTo>
                <a:cubicBezTo>
                  <a:pt x="411" y="428"/>
                  <a:pt x="411" y="428"/>
                  <a:pt x="411" y="428"/>
                </a:cubicBezTo>
                <a:cubicBezTo>
                  <a:pt x="452" y="379"/>
                  <a:pt x="452" y="379"/>
                  <a:pt x="452" y="379"/>
                </a:cubicBezTo>
                <a:cubicBezTo>
                  <a:pt x="420" y="343"/>
                  <a:pt x="420" y="343"/>
                  <a:pt x="420" y="343"/>
                </a:cubicBezTo>
                <a:cubicBezTo>
                  <a:pt x="429" y="325"/>
                  <a:pt x="436" y="305"/>
                  <a:pt x="440" y="285"/>
                </a:cubicBezTo>
                <a:lnTo>
                  <a:pt x="488" y="278"/>
                </a:lnTo>
                <a:close/>
                <a:moveTo>
                  <a:pt x="244" y="394"/>
                </a:moveTo>
                <a:cubicBezTo>
                  <a:pt x="163" y="394"/>
                  <a:pt x="97" y="328"/>
                  <a:pt x="97" y="247"/>
                </a:cubicBezTo>
                <a:cubicBezTo>
                  <a:pt x="97" y="167"/>
                  <a:pt x="163" y="101"/>
                  <a:pt x="244" y="101"/>
                </a:cubicBezTo>
                <a:cubicBezTo>
                  <a:pt x="325" y="101"/>
                  <a:pt x="390" y="167"/>
                  <a:pt x="390" y="247"/>
                </a:cubicBezTo>
                <a:cubicBezTo>
                  <a:pt x="390" y="328"/>
                  <a:pt x="325" y="394"/>
                  <a:pt x="244" y="394"/>
                </a:cubicBez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  <a:effectLst>
            <a:outerShdw blurRad="38100" dist="254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reeform 7"/>
          <p:cNvSpPr>
            <a:spLocks noEditPoints="1"/>
          </p:cNvSpPr>
          <p:nvPr/>
        </p:nvSpPr>
        <p:spPr bwMode="auto">
          <a:xfrm rot="20581861">
            <a:off x="11464670" y="3999837"/>
            <a:ext cx="394397" cy="399586"/>
          </a:xfrm>
          <a:custGeom>
            <a:avLst/>
            <a:gdLst>
              <a:gd name="T0" fmla="*/ 488 w 488"/>
              <a:gd name="T1" fmla="*/ 278 h 495"/>
              <a:gd name="T2" fmla="*/ 488 w 488"/>
              <a:gd name="T3" fmla="*/ 213 h 495"/>
              <a:gd name="T4" fmla="*/ 440 w 488"/>
              <a:gd name="T5" fmla="*/ 206 h 495"/>
              <a:gd name="T6" fmla="*/ 418 w 488"/>
              <a:gd name="T7" fmla="*/ 149 h 495"/>
              <a:gd name="T8" fmla="*/ 450 w 488"/>
              <a:gd name="T9" fmla="*/ 113 h 495"/>
              <a:gd name="T10" fmla="*/ 408 w 488"/>
              <a:gd name="T11" fmla="*/ 64 h 495"/>
              <a:gd name="T12" fmla="*/ 366 w 488"/>
              <a:gd name="T13" fmla="*/ 89 h 495"/>
              <a:gd name="T14" fmla="*/ 313 w 488"/>
              <a:gd name="T15" fmla="*/ 60 h 495"/>
              <a:gd name="T16" fmla="*/ 315 w 488"/>
              <a:gd name="T17" fmla="*/ 11 h 495"/>
              <a:gd name="T18" fmla="*/ 251 w 488"/>
              <a:gd name="T19" fmla="*/ 0 h 495"/>
              <a:gd name="T20" fmla="*/ 235 w 488"/>
              <a:gd name="T21" fmla="*/ 48 h 495"/>
              <a:gd name="T22" fmla="*/ 177 w 488"/>
              <a:gd name="T23" fmla="*/ 59 h 495"/>
              <a:gd name="T24" fmla="*/ 146 w 488"/>
              <a:gd name="T25" fmla="*/ 20 h 495"/>
              <a:gd name="T26" fmla="*/ 90 w 488"/>
              <a:gd name="T27" fmla="*/ 52 h 495"/>
              <a:gd name="T28" fmla="*/ 109 w 488"/>
              <a:gd name="T29" fmla="*/ 100 h 495"/>
              <a:gd name="T30" fmla="*/ 72 w 488"/>
              <a:gd name="T31" fmla="*/ 146 h 495"/>
              <a:gd name="T32" fmla="*/ 22 w 488"/>
              <a:gd name="T33" fmla="*/ 136 h 495"/>
              <a:gd name="T34" fmla="*/ 0 w 488"/>
              <a:gd name="T35" fmla="*/ 196 h 495"/>
              <a:gd name="T36" fmla="*/ 46 w 488"/>
              <a:gd name="T37" fmla="*/ 221 h 495"/>
              <a:gd name="T38" fmla="*/ 44 w 488"/>
              <a:gd name="T39" fmla="*/ 247 h 495"/>
              <a:gd name="T40" fmla="*/ 46 w 488"/>
              <a:gd name="T41" fmla="*/ 279 h 495"/>
              <a:gd name="T42" fmla="*/ 1 w 488"/>
              <a:gd name="T43" fmla="*/ 303 h 495"/>
              <a:gd name="T44" fmla="*/ 23 w 488"/>
              <a:gd name="T45" fmla="*/ 364 h 495"/>
              <a:gd name="T46" fmla="*/ 74 w 488"/>
              <a:gd name="T47" fmla="*/ 353 h 495"/>
              <a:gd name="T48" fmla="*/ 112 w 488"/>
              <a:gd name="T49" fmla="*/ 398 h 495"/>
              <a:gd name="T50" fmla="*/ 94 w 488"/>
              <a:gd name="T51" fmla="*/ 445 h 495"/>
              <a:gd name="T52" fmla="*/ 149 w 488"/>
              <a:gd name="T53" fmla="*/ 477 h 495"/>
              <a:gd name="T54" fmla="*/ 181 w 488"/>
              <a:gd name="T55" fmla="*/ 437 h 495"/>
              <a:gd name="T56" fmla="*/ 239 w 488"/>
              <a:gd name="T57" fmla="*/ 447 h 495"/>
              <a:gd name="T58" fmla="*/ 255 w 488"/>
              <a:gd name="T59" fmla="*/ 495 h 495"/>
              <a:gd name="T60" fmla="*/ 319 w 488"/>
              <a:gd name="T61" fmla="*/ 483 h 495"/>
              <a:gd name="T62" fmla="*/ 317 w 488"/>
              <a:gd name="T63" fmla="*/ 433 h 495"/>
              <a:gd name="T64" fmla="*/ 369 w 488"/>
              <a:gd name="T65" fmla="*/ 403 h 495"/>
              <a:gd name="T66" fmla="*/ 411 w 488"/>
              <a:gd name="T67" fmla="*/ 428 h 495"/>
              <a:gd name="T68" fmla="*/ 452 w 488"/>
              <a:gd name="T69" fmla="*/ 379 h 495"/>
              <a:gd name="T70" fmla="*/ 420 w 488"/>
              <a:gd name="T71" fmla="*/ 343 h 495"/>
              <a:gd name="T72" fmla="*/ 440 w 488"/>
              <a:gd name="T73" fmla="*/ 285 h 495"/>
              <a:gd name="T74" fmla="*/ 488 w 488"/>
              <a:gd name="T75" fmla="*/ 278 h 495"/>
              <a:gd name="T76" fmla="*/ 244 w 488"/>
              <a:gd name="T77" fmla="*/ 394 h 495"/>
              <a:gd name="T78" fmla="*/ 97 w 488"/>
              <a:gd name="T79" fmla="*/ 247 h 495"/>
              <a:gd name="T80" fmla="*/ 244 w 488"/>
              <a:gd name="T81" fmla="*/ 101 h 495"/>
              <a:gd name="T82" fmla="*/ 390 w 488"/>
              <a:gd name="T83" fmla="*/ 247 h 495"/>
              <a:gd name="T84" fmla="*/ 244 w 488"/>
              <a:gd name="T85" fmla="*/ 394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88" h="495">
                <a:moveTo>
                  <a:pt x="488" y="278"/>
                </a:moveTo>
                <a:cubicBezTo>
                  <a:pt x="488" y="213"/>
                  <a:pt x="488" y="213"/>
                  <a:pt x="488" y="213"/>
                </a:cubicBezTo>
                <a:cubicBezTo>
                  <a:pt x="440" y="206"/>
                  <a:pt x="440" y="206"/>
                  <a:pt x="440" y="206"/>
                </a:cubicBezTo>
                <a:cubicBezTo>
                  <a:pt x="435" y="186"/>
                  <a:pt x="428" y="167"/>
                  <a:pt x="418" y="149"/>
                </a:cubicBezTo>
                <a:cubicBezTo>
                  <a:pt x="450" y="113"/>
                  <a:pt x="450" y="113"/>
                  <a:pt x="450" y="113"/>
                </a:cubicBezTo>
                <a:cubicBezTo>
                  <a:pt x="408" y="64"/>
                  <a:pt x="408" y="64"/>
                  <a:pt x="408" y="64"/>
                </a:cubicBezTo>
                <a:cubicBezTo>
                  <a:pt x="366" y="89"/>
                  <a:pt x="366" y="89"/>
                  <a:pt x="366" y="89"/>
                </a:cubicBezTo>
                <a:cubicBezTo>
                  <a:pt x="350" y="77"/>
                  <a:pt x="333" y="67"/>
                  <a:pt x="313" y="60"/>
                </a:cubicBezTo>
                <a:cubicBezTo>
                  <a:pt x="315" y="11"/>
                  <a:pt x="315" y="11"/>
                  <a:pt x="315" y="11"/>
                </a:cubicBezTo>
                <a:cubicBezTo>
                  <a:pt x="251" y="0"/>
                  <a:pt x="251" y="0"/>
                  <a:pt x="251" y="0"/>
                </a:cubicBezTo>
                <a:cubicBezTo>
                  <a:pt x="235" y="48"/>
                  <a:pt x="235" y="48"/>
                  <a:pt x="235" y="48"/>
                </a:cubicBezTo>
                <a:cubicBezTo>
                  <a:pt x="215" y="48"/>
                  <a:pt x="195" y="52"/>
                  <a:pt x="177" y="59"/>
                </a:cubicBezTo>
                <a:cubicBezTo>
                  <a:pt x="146" y="20"/>
                  <a:pt x="146" y="20"/>
                  <a:pt x="146" y="20"/>
                </a:cubicBezTo>
                <a:cubicBezTo>
                  <a:pt x="90" y="52"/>
                  <a:pt x="90" y="52"/>
                  <a:pt x="90" y="52"/>
                </a:cubicBezTo>
                <a:cubicBezTo>
                  <a:pt x="109" y="100"/>
                  <a:pt x="109" y="100"/>
                  <a:pt x="109" y="100"/>
                </a:cubicBezTo>
                <a:cubicBezTo>
                  <a:pt x="94" y="113"/>
                  <a:pt x="82" y="129"/>
                  <a:pt x="72" y="146"/>
                </a:cubicBezTo>
                <a:cubicBezTo>
                  <a:pt x="22" y="136"/>
                  <a:pt x="22" y="136"/>
                  <a:pt x="22" y="136"/>
                </a:cubicBezTo>
                <a:cubicBezTo>
                  <a:pt x="0" y="196"/>
                  <a:pt x="0" y="196"/>
                  <a:pt x="0" y="196"/>
                </a:cubicBezTo>
                <a:cubicBezTo>
                  <a:pt x="46" y="221"/>
                  <a:pt x="46" y="221"/>
                  <a:pt x="46" y="221"/>
                </a:cubicBezTo>
                <a:cubicBezTo>
                  <a:pt x="44" y="229"/>
                  <a:pt x="44" y="238"/>
                  <a:pt x="44" y="247"/>
                </a:cubicBezTo>
                <a:cubicBezTo>
                  <a:pt x="44" y="258"/>
                  <a:pt x="45" y="269"/>
                  <a:pt x="46" y="279"/>
                </a:cubicBezTo>
                <a:cubicBezTo>
                  <a:pt x="1" y="303"/>
                  <a:pt x="1" y="303"/>
                  <a:pt x="1" y="303"/>
                </a:cubicBezTo>
                <a:cubicBezTo>
                  <a:pt x="23" y="364"/>
                  <a:pt x="23" y="364"/>
                  <a:pt x="23" y="364"/>
                </a:cubicBezTo>
                <a:cubicBezTo>
                  <a:pt x="74" y="353"/>
                  <a:pt x="74" y="353"/>
                  <a:pt x="74" y="353"/>
                </a:cubicBezTo>
                <a:cubicBezTo>
                  <a:pt x="85" y="370"/>
                  <a:pt x="97" y="385"/>
                  <a:pt x="112" y="398"/>
                </a:cubicBezTo>
                <a:cubicBezTo>
                  <a:pt x="94" y="445"/>
                  <a:pt x="94" y="445"/>
                  <a:pt x="94" y="445"/>
                </a:cubicBezTo>
                <a:cubicBezTo>
                  <a:pt x="149" y="477"/>
                  <a:pt x="149" y="477"/>
                  <a:pt x="149" y="477"/>
                </a:cubicBezTo>
                <a:cubicBezTo>
                  <a:pt x="181" y="437"/>
                  <a:pt x="181" y="437"/>
                  <a:pt x="181" y="437"/>
                </a:cubicBezTo>
                <a:cubicBezTo>
                  <a:pt x="199" y="443"/>
                  <a:pt x="219" y="447"/>
                  <a:pt x="239" y="447"/>
                </a:cubicBezTo>
                <a:cubicBezTo>
                  <a:pt x="255" y="495"/>
                  <a:pt x="255" y="495"/>
                  <a:pt x="255" y="495"/>
                </a:cubicBezTo>
                <a:cubicBezTo>
                  <a:pt x="319" y="483"/>
                  <a:pt x="319" y="483"/>
                  <a:pt x="319" y="483"/>
                </a:cubicBezTo>
                <a:cubicBezTo>
                  <a:pt x="317" y="433"/>
                  <a:pt x="317" y="433"/>
                  <a:pt x="317" y="433"/>
                </a:cubicBezTo>
                <a:cubicBezTo>
                  <a:pt x="336" y="426"/>
                  <a:pt x="354" y="416"/>
                  <a:pt x="369" y="403"/>
                </a:cubicBezTo>
                <a:cubicBezTo>
                  <a:pt x="411" y="428"/>
                  <a:pt x="411" y="428"/>
                  <a:pt x="411" y="428"/>
                </a:cubicBezTo>
                <a:cubicBezTo>
                  <a:pt x="452" y="379"/>
                  <a:pt x="452" y="379"/>
                  <a:pt x="452" y="379"/>
                </a:cubicBezTo>
                <a:cubicBezTo>
                  <a:pt x="420" y="343"/>
                  <a:pt x="420" y="343"/>
                  <a:pt x="420" y="343"/>
                </a:cubicBezTo>
                <a:cubicBezTo>
                  <a:pt x="429" y="325"/>
                  <a:pt x="436" y="305"/>
                  <a:pt x="440" y="285"/>
                </a:cubicBezTo>
                <a:lnTo>
                  <a:pt x="488" y="278"/>
                </a:lnTo>
                <a:close/>
                <a:moveTo>
                  <a:pt x="244" y="394"/>
                </a:moveTo>
                <a:cubicBezTo>
                  <a:pt x="163" y="394"/>
                  <a:pt x="97" y="328"/>
                  <a:pt x="97" y="247"/>
                </a:cubicBezTo>
                <a:cubicBezTo>
                  <a:pt x="97" y="167"/>
                  <a:pt x="163" y="101"/>
                  <a:pt x="244" y="101"/>
                </a:cubicBezTo>
                <a:cubicBezTo>
                  <a:pt x="325" y="101"/>
                  <a:pt x="390" y="167"/>
                  <a:pt x="390" y="247"/>
                </a:cubicBezTo>
                <a:cubicBezTo>
                  <a:pt x="390" y="328"/>
                  <a:pt x="325" y="394"/>
                  <a:pt x="244" y="394"/>
                </a:cubicBez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  <a:effectLst>
            <a:outerShdw blurRad="38100" dist="254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7"/>
          <p:cNvSpPr>
            <a:spLocks noEditPoints="1"/>
          </p:cNvSpPr>
          <p:nvPr/>
        </p:nvSpPr>
        <p:spPr bwMode="auto">
          <a:xfrm>
            <a:off x="9259154" y="2403302"/>
            <a:ext cx="828017" cy="838912"/>
          </a:xfrm>
          <a:custGeom>
            <a:avLst/>
            <a:gdLst>
              <a:gd name="T0" fmla="*/ 488 w 488"/>
              <a:gd name="T1" fmla="*/ 278 h 495"/>
              <a:gd name="T2" fmla="*/ 488 w 488"/>
              <a:gd name="T3" fmla="*/ 213 h 495"/>
              <a:gd name="T4" fmla="*/ 440 w 488"/>
              <a:gd name="T5" fmla="*/ 206 h 495"/>
              <a:gd name="T6" fmla="*/ 418 w 488"/>
              <a:gd name="T7" fmla="*/ 149 h 495"/>
              <a:gd name="T8" fmla="*/ 450 w 488"/>
              <a:gd name="T9" fmla="*/ 113 h 495"/>
              <a:gd name="T10" fmla="*/ 408 w 488"/>
              <a:gd name="T11" fmla="*/ 64 h 495"/>
              <a:gd name="T12" fmla="*/ 366 w 488"/>
              <a:gd name="T13" fmla="*/ 89 h 495"/>
              <a:gd name="T14" fmla="*/ 313 w 488"/>
              <a:gd name="T15" fmla="*/ 60 h 495"/>
              <a:gd name="T16" fmla="*/ 315 w 488"/>
              <a:gd name="T17" fmla="*/ 11 h 495"/>
              <a:gd name="T18" fmla="*/ 251 w 488"/>
              <a:gd name="T19" fmla="*/ 0 h 495"/>
              <a:gd name="T20" fmla="*/ 235 w 488"/>
              <a:gd name="T21" fmla="*/ 48 h 495"/>
              <a:gd name="T22" fmla="*/ 177 w 488"/>
              <a:gd name="T23" fmla="*/ 59 h 495"/>
              <a:gd name="T24" fmla="*/ 146 w 488"/>
              <a:gd name="T25" fmla="*/ 20 h 495"/>
              <a:gd name="T26" fmla="*/ 90 w 488"/>
              <a:gd name="T27" fmla="*/ 52 h 495"/>
              <a:gd name="T28" fmla="*/ 109 w 488"/>
              <a:gd name="T29" fmla="*/ 100 h 495"/>
              <a:gd name="T30" fmla="*/ 72 w 488"/>
              <a:gd name="T31" fmla="*/ 146 h 495"/>
              <a:gd name="T32" fmla="*/ 22 w 488"/>
              <a:gd name="T33" fmla="*/ 136 h 495"/>
              <a:gd name="T34" fmla="*/ 0 w 488"/>
              <a:gd name="T35" fmla="*/ 196 h 495"/>
              <a:gd name="T36" fmla="*/ 46 w 488"/>
              <a:gd name="T37" fmla="*/ 221 h 495"/>
              <a:gd name="T38" fmla="*/ 44 w 488"/>
              <a:gd name="T39" fmla="*/ 247 h 495"/>
              <a:gd name="T40" fmla="*/ 46 w 488"/>
              <a:gd name="T41" fmla="*/ 279 h 495"/>
              <a:gd name="T42" fmla="*/ 1 w 488"/>
              <a:gd name="T43" fmla="*/ 303 h 495"/>
              <a:gd name="T44" fmla="*/ 23 w 488"/>
              <a:gd name="T45" fmla="*/ 364 h 495"/>
              <a:gd name="T46" fmla="*/ 74 w 488"/>
              <a:gd name="T47" fmla="*/ 353 h 495"/>
              <a:gd name="T48" fmla="*/ 112 w 488"/>
              <a:gd name="T49" fmla="*/ 398 h 495"/>
              <a:gd name="T50" fmla="*/ 94 w 488"/>
              <a:gd name="T51" fmla="*/ 445 h 495"/>
              <a:gd name="T52" fmla="*/ 149 w 488"/>
              <a:gd name="T53" fmla="*/ 477 h 495"/>
              <a:gd name="T54" fmla="*/ 181 w 488"/>
              <a:gd name="T55" fmla="*/ 437 h 495"/>
              <a:gd name="T56" fmla="*/ 239 w 488"/>
              <a:gd name="T57" fmla="*/ 447 h 495"/>
              <a:gd name="T58" fmla="*/ 255 w 488"/>
              <a:gd name="T59" fmla="*/ 495 h 495"/>
              <a:gd name="T60" fmla="*/ 319 w 488"/>
              <a:gd name="T61" fmla="*/ 483 h 495"/>
              <a:gd name="T62" fmla="*/ 317 w 488"/>
              <a:gd name="T63" fmla="*/ 433 h 495"/>
              <a:gd name="T64" fmla="*/ 369 w 488"/>
              <a:gd name="T65" fmla="*/ 403 h 495"/>
              <a:gd name="T66" fmla="*/ 411 w 488"/>
              <a:gd name="T67" fmla="*/ 428 h 495"/>
              <a:gd name="T68" fmla="*/ 452 w 488"/>
              <a:gd name="T69" fmla="*/ 379 h 495"/>
              <a:gd name="T70" fmla="*/ 420 w 488"/>
              <a:gd name="T71" fmla="*/ 343 h 495"/>
              <a:gd name="T72" fmla="*/ 440 w 488"/>
              <a:gd name="T73" fmla="*/ 285 h 495"/>
              <a:gd name="T74" fmla="*/ 488 w 488"/>
              <a:gd name="T75" fmla="*/ 278 h 495"/>
              <a:gd name="T76" fmla="*/ 244 w 488"/>
              <a:gd name="T77" fmla="*/ 394 h 495"/>
              <a:gd name="T78" fmla="*/ 97 w 488"/>
              <a:gd name="T79" fmla="*/ 247 h 495"/>
              <a:gd name="T80" fmla="*/ 244 w 488"/>
              <a:gd name="T81" fmla="*/ 101 h 495"/>
              <a:gd name="T82" fmla="*/ 390 w 488"/>
              <a:gd name="T83" fmla="*/ 247 h 495"/>
              <a:gd name="T84" fmla="*/ 244 w 488"/>
              <a:gd name="T85" fmla="*/ 394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88" h="495">
                <a:moveTo>
                  <a:pt x="488" y="278"/>
                </a:moveTo>
                <a:cubicBezTo>
                  <a:pt x="488" y="213"/>
                  <a:pt x="488" y="213"/>
                  <a:pt x="488" y="213"/>
                </a:cubicBezTo>
                <a:cubicBezTo>
                  <a:pt x="440" y="206"/>
                  <a:pt x="440" y="206"/>
                  <a:pt x="440" y="206"/>
                </a:cubicBezTo>
                <a:cubicBezTo>
                  <a:pt x="435" y="186"/>
                  <a:pt x="428" y="167"/>
                  <a:pt x="418" y="149"/>
                </a:cubicBezTo>
                <a:cubicBezTo>
                  <a:pt x="450" y="113"/>
                  <a:pt x="450" y="113"/>
                  <a:pt x="450" y="113"/>
                </a:cubicBezTo>
                <a:cubicBezTo>
                  <a:pt x="408" y="64"/>
                  <a:pt x="408" y="64"/>
                  <a:pt x="408" y="64"/>
                </a:cubicBezTo>
                <a:cubicBezTo>
                  <a:pt x="366" y="89"/>
                  <a:pt x="366" y="89"/>
                  <a:pt x="366" y="89"/>
                </a:cubicBezTo>
                <a:cubicBezTo>
                  <a:pt x="350" y="77"/>
                  <a:pt x="333" y="67"/>
                  <a:pt x="313" y="60"/>
                </a:cubicBezTo>
                <a:cubicBezTo>
                  <a:pt x="315" y="11"/>
                  <a:pt x="315" y="11"/>
                  <a:pt x="315" y="11"/>
                </a:cubicBezTo>
                <a:cubicBezTo>
                  <a:pt x="251" y="0"/>
                  <a:pt x="251" y="0"/>
                  <a:pt x="251" y="0"/>
                </a:cubicBezTo>
                <a:cubicBezTo>
                  <a:pt x="235" y="48"/>
                  <a:pt x="235" y="48"/>
                  <a:pt x="235" y="48"/>
                </a:cubicBezTo>
                <a:cubicBezTo>
                  <a:pt x="215" y="48"/>
                  <a:pt x="195" y="52"/>
                  <a:pt x="177" y="59"/>
                </a:cubicBezTo>
                <a:cubicBezTo>
                  <a:pt x="146" y="20"/>
                  <a:pt x="146" y="20"/>
                  <a:pt x="146" y="20"/>
                </a:cubicBezTo>
                <a:cubicBezTo>
                  <a:pt x="90" y="52"/>
                  <a:pt x="90" y="52"/>
                  <a:pt x="90" y="52"/>
                </a:cubicBezTo>
                <a:cubicBezTo>
                  <a:pt x="109" y="100"/>
                  <a:pt x="109" y="100"/>
                  <a:pt x="109" y="100"/>
                </a:cubicBezTo>
                <a:cubicBezTo>
                  <a:pt x="94" y="113"/>
                  <a:pt x="82" y="129"/>
                  <a:pt x="72" y="146"/>
                </a:cubicBezTo>
                <a:cubicBezTo>
                  <a:pt x="22" y="136"/>
                  <a:pt x="22" y="136"/>
                  <a:pt x="22" y="136"/>
                </a:cubicBezTo>
                <a:cubicBezTo>
                  <a:pt x="0" y="196"/>
                  <a:pt x="0" y="196"/>
                  <a:pt x="0" y="196"/>
                </a:cubicBezTo>
                <a:cubicBezTo>
                  <a:pt x="46" y="221"/>
                  <a:pt x="46" y="221"/>
                  <a:pt x="46" y="221"/>
                </a:cubicBezTo>
                <a:cubicBezTo>
                  <a:pt x="44" y="229"/>
                  <a:pt x="44" y="238"/>
                  <a:pt x="44" y="247"/>
                </a:cubicBezTo>
                <a:cubicBezTo>
                  <a:pt x="44" y="258"/>
                  <a:pt x="45" y="269"/>
                  <a:pt x="46" y="279"/>
                </a:cubicBezTo>
                <a:cubicBezTo>
                  <a:pt x="1" y="303"/>
                  <a:pt x="1" y="303"/>
                  <a:pt x="1" y="303"/>
                </a:cubicBezTo>
                <a:cubicBezTo>
                  <a:pt x="23" y="364"/>
                  <a:pt x="23" y="364"/>
                  <a:pt x="23" y="364"/>
                </a:cubicBezTo>
                <a:cubicBezTo>
                  <a:pt x="74" y="353"/>
                  <a:pt x="74" y="353"/>
                  <a:pt x="74" y="353"/>
                </a:cubicBezTo>
                <a:cubicBezTo>
                  <a:pt x="85" y="370"/>
                  <a:pt x="97" y="385"/>
                  <a:pt x="112" y="398"/>
                </a:cubicBezTo>
                <a:cubicBezTo>
                  <a:pt x="94" y="445"/>
                  <a:pt x="94" y="445"/>
                  <a:pt x="94" y="445"/>
                </a:cubicBezTo>
                <a:cubicBezTo>
                  <a:pt x="149" y="477"/>
                  <a:pt x="149" y="477"/>
                  <a:pt x="149" y="477"/>
                </a:cubicBezTo>
                <a:cubicBezTo>
                  <a:pt x="181" y="437"/>
                  <a:pt x="181" y="437"/>
                  <a:pt x="181" y="437"/>
                </a:cubicBezTo>
                <a:cubicBezTo>
                  <a:pt x="199" y="443"/>
                  <a:pt x="219" y="447"/>
                  <a:pt x="239" y="447"/>
                </a:cubicBezTo>
                <a:cubicBezTo>
                  <a:pt x="255" y="495"/>
                  <a:pt x="255" y="495"/>
                  <a:pt x="255" y="495"/>
                </a:cubicBezTo>
                <a:cubicBezTo>
                  <a:pt x="319" y="483"/>
                  <a:pt x="319" y="483"/>
                  <a:pt x="319" y="483"/>
                </a:cubicBezTo>
                <a:cubicBezTo>
                  <a:pt x="317" y="433"/>
                  <a:pt x="317" y="433"/>
                  <a:pt x="317" y="433"/>
                </a:cubicBezTo>
                <a:cubicBezTo>
                  <a:pt x="336" y="426"/>
                  <a:pt x="354" y="416"/>
                  <a:pt x="369" y="403"/>
                </a:cubicBezTo>
                <a:cubicBezTo>
                  <a:pt x="411" y="428"/>
                  <a:pt x="411" y="428"/>
                  <a:pt x="411" y="428"/>
                </a:cubicBezTo>
                <a:cubicBezTo>
                  <a:pt x="452" y="379"/>
                  <a:pt x="452" y="379"/>
                  <a:pt x="452" y="379"/>
                </a:cubicBezTo>
                <a:cubicBezTo>
                  <a:pt x="420" y="343"/>
                  <a:pt x="420" y="343"/>
                  <a:pt x="420" y="343"/>
                </a:cubicBezTo>
                <a:cubicBezTo>
                  <a:pt x="429" y="325"/>
                  <a:pt x="436" y="305"/>
                  <a:pt x="440" y="285"/>
                </a:cubicBezTo>
                <a:lnTo>
                  <a:pt x="488" y="278"/>
                </a:lnTo>
                <a:close/>
                <a:moveTo>
                  <a:pt x="244" y="394"/>
                </a:moveTo>
                <a:cubicBezTo>
                  <a:pt x="163" y="394"/>
                  <a:pt x="97" y="328"/>
                  <a:pt x="97" y="247"/>
                </a:cubicBezTo>
                <a:cubicBezTo>
                  <a:pt x="97" y="167"/>
                  <a:pt x="163" y="101"/>
                  <a:pt x="244" y="101"/>
                </a:cubicBezTo>
                <a:cubicBezTo>
                  <a:pt x="325" y="101"/>
                  <a:pt x="390" y="167"/>
                  <a:pt x="390" y="247"/>
                </a:cubicBezTo>
                <a:cubicBezTo>
                  <a:pt x="390" y="328"/>
                  <a:pt x="325" y="394"/>
                  <a:pt x="244" y="394"/>
                </a:cubicBez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  <a:effectLst>
            <a:outerShdw blurRad="38100" dist="254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7"/>
          <p:cNvSpPr>
            <a:spLocks noEditPoints="1"/>
          </p:cNvSpPr>
          <p:nvPr/>
        </p:nvSpPr>
        <p:spPr bwMode="auto">
          <a:xfrm rot="20581861">
            <a:off x="692056" y="1713905"/>
            <a:ext cx="394397" cy="399586"/>
          </a:xfrm>
          <a:custGeom>
            <a:avLst/>
            <a:gdLst>
              <a:gd name="T0" fmla="*/ 488 w 488"/>
              <a:gd name="T1" fmla="*/ 278 h 495"/>
              <a:gd name="T2" fmla="*/ 488 w 488"/>
              <a:gd name="T3" fmla="*/ 213 h 495"/>
              <a:gd name="T4" fmla="*/ 440 w 488"/>
              <a:gd name="T5" fmla="*/ 206 h 495"/>
              <a:gd name="T6" fmla="*/ 418 w 488"/>
              <a:gd name="T7" fmla="*/ 149 h 495"/>
              <a:gd name="T8" fmla="*/ 450 w 488"/>
              <a:gd name="T9" fmla="*/ 113 h 495"/>
              <a:gd name="T10" fmla="*/ 408 w 488"/>
              <a:gd name="T11" fmla="*/ 64 h 495"/>
              <a:gd name="T12" fmla="*/ 366 w 488"/>
              <a:gd name="T13" fmla="*/ 89 h 495"/>
              <a:gd name="T14" fmla="*/ 313 w 488"/>
              <a:gd name="T15" fmla="*/ 60 h 495"/>
              <a:gd name="T16" fmla="*/ 315 w 488"/>
              <a:gd name="T17" fmla="*/ 11 h 495"/>
              <a:gd name="T18" fmla="*/ 251 w 488"/>
              <a:gd name="T19" fmla="*/ 0 h 495"/>
              <a:gd name="T20" fmla="*/ 235 w 488"/>
              <a:gd name="T21" fmla="*/ 48 h 495"/>
              <a:gd name="T22" fmla="*/ 177 w 488"/>
              <a:gd name="T23" fmla="*/ 59 h 495"/>
              <a:gd name="T24" fmla="*/ 146 w 488"/>
              <a:gd name="T25" fmla="*/ 20 h 495"/>
              <a:gd name="T26" fmla="*/ 90 w 488"/>
              <a:gd name="T27" fmla="*/ 52 h 495"/>
              <a:gd name="T28" fmla="*/ 109 w 488"/>
              <a:gd name="T29" fmla="*/ 100 h 495"/>
              <a:gd name="T30" fmla="*/ 72 w 488"/>
              <a:gd name="T31" fmla="*/ 146 h 495"/>
              <a:gd name="T32" fmla="*/ 22 w 488"/>
              <a:gd name="T33" fmla="*/ 136 h 495"/>
              <a:gd name="T34" fmla="*/ 0 w 488"/>
              <a:gd name="T35" fmla="*/ 196 h 495"/>
              <a:gd name="T36" fmla="*/ 46 w 488"/>
              <a:gd name="T37" fmla="*/ 221 h 495"/>
              <a:gd name="T38" fmla="*/ 44 w 488"/>
              <a:gd name="T39" fmla="*/ 247 h 495"/>
              <a:gd name="T40" fmla="*/ 46 w 488"/>
              <a:gd name="T41" fmla="*/ 279 h 495"/>
              <a:gd name="T42" fmla="*/ 1 w 488"/>
              <a:gd name="T43" fmla="*/ 303 h 495"/>
              <a:gd name="T44" fmla="*/ 23 w 488"/>
              <a:gd name="T45" fmla="*/ 364 h 495"/>
              <a:gd name="T46" fmla="*/ 74 w 488"/>
              <a:gd name="T47" fmla="*/ 353 h 495"/>
              <a:gd name="T48" fmla="*/ 112 w 488"/>
              <a:gd name="T49" fmla="*/ 398 h 495"/>
              <a:gd name="T50" fmla="*/ 94 w 488"/>
              <a:gd name="T51" fmla="*/ 445 h 495"/>
              <a:gd name="T52" fmla="*/ 149 w 488"/>
              <a:gd name="T53" fmla="*/ 477 h 495"/>
              <a:gd name="T54" fmla="*/ 181 w 488"/>
              <a:gd name="T55" fmla="*/ 437 h 495"/>
              <a:gd name="T56" fmla="*/ 239 w 488"/>
              <a:gd name="T57" fmla="*/ 447 h 495"/>
              <a:gd name="T58" fmla="*/ 255 w 488"/>
              <a:gd name="T59" fmla="*/ 495 h 495"/>
              <a:gd name="T60" fmla="*/ 319 w 488"/>
              <a:gd name="T61" fmla="*/ 483 h 495"/>
              <a:gd name="T62" fmla="*/ 317 w 488"/>
              <a:gd name="T63" fmla="*/ 433 h 495"/>
              <a:gd name="T64" fmla="*/ 369 w 488"/>
              <a:gd name="T65" fmla="*/ 403 h 495"/>
              <a:gd name="T66" fmla="*/ 411 w 488"/>
              <a:gd name="T67" fmla="*/ 428 h 495"/>
              <a:gd name="T68" fmla="*/ 452 w 488"/>
              <a:gd name="T69" fmla="*/ 379 h 495"/>
              <a:gd name="T70" fmla="*/ 420 w 488"/>
              <a:gd name="T71" fmla="*/ 343 h 495"/>
              <a:gd name="T72" fmla="*/ 440 w 488"/>
              <a:gd name="T73" fmla="*/ 285 h 495"/>
              <a:gd name="T74" fmla="*/ 488 w 488"/>
              <a:gd name="T75" fmla="*/ 278 h 495"/>
              <a:gd name="T76" fmla="*/ 244 w 488"/>
              <a:gd name="T77" fmla="*/ 394 h 495"/>
              <a:gd name="T78" fmla="*/ 97 w 488"/>
              <a:gd name="T79" fmla="*/ 247 h 495"/>
              <a:gd name="T80" fmla="*/ 244 w 488"/>
              <a:gd name="T81" fmla="*/ 101 h 495"/>
              <a:gd name="T82" fmla="*/ 390 w 488"/>
              <a:gd name="T83" fmla="*/ 247 h 495"/>
              <a:gd name="T84" fmla="*/ 244 w 488"/>
              <a:gd name="T85" fmla="*/ 394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88" h="495">
                <a:moveTo>
                  <a:pt x="488" y="278"/>
                </a:moveTo>
                <a:cubicBezTo>
                  <a:pt x="488" y="213"/>
                  <a:pt x="488" y="213"/>
                  <a:pt x="488" y="213"/>
                </a:cubicBezTo>
                <a:cubicBezTo>
                  <a:pt x="440" y="206"/>
                  <a:pt x="440" y="206"/>
                  <a:pt x="440" y="206"/>
                </a:cubicBezTo>
                <a:cubicBezTo>
                  <a:pt x="435" y="186"/>
                  <a:pt x="428" y="167"/>
                  <a:pt x="418" y="149"/>
                </a:cubicBezTo>
                <a:cubicBezTo>
                  <a:pt x="450" y="113"/>
                  <a:pt x="450" y="113"/>
                  <a:pt x="450" y="113"/>
                </a:cubicBezTo>
                <a:cubicBezTo>
                  <a:pt x="408" y="64"/>
                  <a:pt x="408" y="64"/>
                  <a:pt x="408" y="64"/>
                </a:cubicBezTo>
                <a:cubicBezTo>
                  <a:pt x="366" y="89"/>
                  <a:pt x="366" y="89"/>
                  <a:pt x="366" y="89"/>
                </a:cubicBezTo>
                <a:cubicBezTo>
                  <a:pt x="350" y="77"/>
                  <a:pt x="333" y="67"/>
                  <a:pt x="313" y="60"/>
                </a:cubicBezTo>
                <a:cubicBezTo>
                  <a:pt x="315" y="11"/>
                  <a:pt x="315" y="11"/>
                  <a:pt x="315" y="11"/>
                </a:cubicBezTo>
                <a:cubicBezTo>
                  <a:pt x="251" y="0"/>
                  <a:pt x="251" y="0"/>
                  <a:pt x="251" y="0"/>
                </a:cubicBezTo>
                <a:cubicBezTo>
                  <a:pt x="235" y="48"/>
                  <a:pt x="235" y="48"/>
                  <a:pt x="235" y="48"/>
                </a:cubicBezTo>
                <a:cubicBezTo>
                  <a:pt x="215" y="48"/>
                  <a:pt x="195" y="52"/>
                  <a:pt x="177" y="59"/>
                </a:cubicBezTo>
                <a:cubicBezTo>
                  <a:pt x="146" y="20"/>
                  <a:pt x="146" y="20"/>
                  <a:pt x="146" y="20"/>
                </a:cubicBezTo>
                <a:cubicBezTo>
                  <a:pt x="90" y="52"/>
                  <a:pt x="90" y="52"/>
                  <a:pt x="90" y="52"/>
                </a:cubicBezTo>
                <a:cubicBezTo>
                  <a:pt x="109" y="100"/>
                  <a:pt x="109" y="100"/>
                  <a:pt x="109" y="100"/>
                </a:cubicBezTo>
                <a:cubicBezTo>
                  <a:pt x="94" y="113"/>
                  <a:pt x="82" y="129"/>
                  <a:pt x="72" y="146"/>
                </a:cubicBezTo>
                <a:cubicBezTo>
                  <a:pt x="22" y="136"/>
                  <a:pt x="22" y="136"/>
                  <a:pt x="22" y="136"/>
                </a:cubicBezTo>
                <a:cubicBezTo>
                  <a:pt x="0" y="196"/>
                  <a:pt x="0" y="196"/>
                  <a:pt x="0" y="196"/>
                </a:cubicBezTo>
                <a:cubicBezTo>
                  <a:pt x="46" y="221"/>
                  <a:pt x="46" y="221"/>
                  <a:pt x="46" y="221"/>
                </a:cubicBezTo>
                <a:cubicBezTo>
                  <a:pt x="44" y="229"/>
                  <a:pt x="44" y="238"/>
                  <a:pt x="44" y="247"/>
                </a:cubicBezTo>
                <a:cubicBezTo>
                  <a:pt x="44" y="258"/>
                  <a:pt x="45" y="269"/>
                  <a:pt x="46" y="279"/>
                </a:cubicBezTo>
                <a:cubicBezTo>
                  <a:pt x="1" y="303"/>
                  <a:pt x="1" y="303"/>
                  <a:pt x="1" y="303"/>
                </a:cubicBezTo>
                <a:cubicBezTo>
                  <a:pt x="23" y="364"/>
                  <a:pt x="23" y="364"/>
                  <a:pt x="23" y="364"/>
                </a:cubicBezTo>
                <a:cubicBezTo>
                  <a:pt x="74" y="353"/>
                  <a:pt x="74" y="353"/>
                  <a:pt x="74" y="353"/>
                </a:cubicBezTo>
                <a:cubicBezTo>
                  <a:pt x="85" y="370"/>
                  <a:pt x="97" y="385"/>
                  <a:pt x="112" y="398"/>
                </a:cubicBezTo>
                <a:cubicBezTo>
                  <a:pt x="94" y="445"/>
                  <a:pt x="94" y="445"/>
                  <a:pt x="94" y="445"/>
                </a:cubicBezTo>
                <a:cubicBezTo>
                  <a:pt x="149" y="477"/>
                  <a:pt x="149" y="477"/>
                  <a:pt x="149" y="477"/>
                </a:cubicBezTo>
                <a:cubicBezTo>
                  <a:pt x="181" y="437"/>
                  <a:pt x="181" y="437"/>
                  <a:pt x="181" y="437"/>
                </a:cubicBezTo>
                <a:cubicBezTo>
                  <a:pt x="199" y="443"/>
                  <a:pt x="219" y="447"/>
                  <a:pt x="239" y="447"/>
                </a:cubicBezTo>
                <a:cubicBezTo>
                  <a:pt x="255" y="495"/>
                  <a:pt x="255" y="495"/>
                  <a:pt x="255" y="495"/>
                </a:cubicBezTo>
                <a:cubicBezTo>
                  <a:pt x="319" y="483"/>
                  <a:pt x="319" y="483"/>
                  <a:pt x="319" y="483"/>
                </a:cubicBezTo>
                <a:cubicBezTo>
                  <a:pt x="317" y="433"/>
                  <a:pt x="317" y="433"/>
                  <a:pt x="317" y="433"/>
                </a:cubicBezTo>
                <a:cubicBezTo>
                  <a:pt x="336" y="426"/>
                  <a:pt x="354" y="416"/>
                  <a:pt x="369" y="403"/>
                </a:cubicBezTo>
                <a:cubicBezTo>
                  <a:pt x="411" y="428"/>
                  <a:pt x="411" y="428"/>
                  <a:pt x="411" y="428"/>
                </a:cubicBezTo>
                <a:cubicBezTo>
                  <a:pt x="452" y="379"/>
                  <a:pt x="452" y="379"/>
                  <a:pt x="452" y="379"/>
                </a:cubicBezTo>
                <a:cubicBezTo>
                  <a:pt x="420" y="343"/>
                  <a:pt x="420" y="343"/>
                  <a:pt x="420" y="343"/>
                </a:cubicBezTo>
                <a:cubicBezTo>
                  <a:pt x="429" y="325"/>
                  <a:pt x="436" y="305"/>
                  <a:pt x="440" y="285"/>
                </a:cubicBezTo>
                <a:lnTo>
                  <a:pt x="488" y="278"/>
                </a:lnTo>
                <a:close/>
                <a:moveTo>
                  <a:pt x="244" y="394"/>
                </a:moveTo>
                <a:cubicBezTo>
                  <a:pt x="163" y="394"/>
                  <a:pt x="97" y="328"/>
                  <a:pt x="97" y="247"/>
                </a:cubicBezTo>
                <a:cubicBezTo>
                  <a:pt x="97" y="167"/>
                  <a:pt x="163" y="101"/>
                  <a:pt x="244" y="101"/>
                </a:cubicBezTo>
                <a:cubicBezTo>
                  <a:pt x="325" y="101"/>
                  <a:pt x="390" y="167"/>
                  <a:pt x="390" y="247"/>
                </a:cubicBezTo>
                <a:cubicBezTo>
                  <a:pt x="390" y="328"/>
                  <a:pt x="325" y="394"/>
                  <a:pt x="244" y="394"/>
                </a:cubicBez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  <a:effectLst>
            <a:outerShdw blurRad="38100" dist="254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7"/>
          <p:cNvSpPr>
            <a:spLocks noEditPoints="1"/>
          </p:cNvSpPr>
          <p:nvPr/>
        </p:nvSpPr>
        <p:spPr bwMode="auto">
          <a:xfrm rot="21241277">
            <a:off x="8227985" y="5279040"/>
            <a:ext cx="363250" cy="368030"/>
          </a:xfrm>
          <a:custGeom>
            <a:avLst/>
            <a:gdLst>
              <a:gd name="T0" fmla="*/ 488 w 488"/>
              <a:gd name="T1" fmla="*/ 278 h 495"/>
              <a:gd name="T2" fmla="*/ 488 w 488"/>
              <a:gd name="T3" fmla="*/ 213 h 495"/>
              <a:gd name="T4" fmla="*/ 440 w 488"/>
              <a:gd name="T5" fmla="*/ 206 h 495"/>
              <a:gd name="T6" fmla="*/ 418 w 488"/>
              <a:gd name="T7" fmla="*/ 149 h 495"/>
              <a:gd name="T8" fmla="*/ 450 w 488"/>
              <a:gd name="T9" fmla="*/ 113 h 495"/>
              <a:gd name="T10" fmla="*/ 408 w 488"/>
              <a:gd name="T11" fmla="*/ 64 h 495"/>
              <a:gd name="T12" fmla="*/ 366 w 488"/>
              <a:gd name="T13" fmla="*/ 89 h 495"/>
              <a:gd name="T14" fmla="*/ 313 w 488"/>
              <a:gd name="T15" fmla="*/ 60 h 495"/>
              <a:gd name="T16" fmla="*/ 315 w 488"/>
              <a:gd name="T17" fmla="*/ 11 h 495"/>
              <a:gd name="T18" fmla="*/ 251 w 488"/>
              <a:gd name="T19" fmla="*/ 0 h 495"/>
              <a:gd name="T20" fmla="*/ 235 w 488"/>
              <a:gd name="T21" fmla="*/ 48 h 495"/>
              <a:gd name="T22" fmla="*/ 177 w 488"/>
              <a:gd name="T23" fmla="*/ 59 h 495"/>
              <a:gd name="T24" fmla="*/ 146 w 488"/>
              <a:gd name="T25" fmla="*/ 20 h 495"/>
              <a:gd name="T26" fmla="*/ 90 w 488"/>
              <a:gd name="T27" fmla="*/ 52 h 495"/>
              <a:gd name="T28" fmla="*/ 109 w 488"/>
              <a:gd name="T29" fmla="*/ 100 h 495"/>
              <a:gd name="T30" fmla="*/ 72 w 488"/>
              <a:gd name="T31" fmla="*/ 146 h 495"/>
              <a:gd name="T32" fmla="*/ 22 w 488"/>
              <a:gd name="T33" fmla="*/ 136 h 495"/>
              <a:gd name="T34" fmla="*/ 0 w 488"/>
              <a:gd name="T35" fmla="*/ 196 h 495"/>
              <a:gd name="T36" fmla="*/ 46 w 488"/>
              <a:gd name="T37" fmla="*/ 221 h 495"/>
              <a:gd name="T38" fmla="*/ 44 w 488"/>
              <a:gd name="T39" fmla="*/ 247 h 495"/>
              <a:gd name="T40" fmla="*/ 46 w 488"/>
              <a:gd name="T41" fmla="*/ 279 h 495"/>
              <a:gd name="T42" fmla="*/ 1 w 488"/>
              <a:gd name="T43" fmla="*/ 303 h 495"/>
              <a:gd name="T44" fmla="*/ 23 w 488"/>
              <a:gd name="T45" fmla="*/ 364 h 495"/>
              <a:gd name="T46" fmla="*/ 74 w 488"/>
              <a:gd name="T47" fmla="*/ 353 h 495"/>
              <a:gd name="T48" fmla="*/ 112 w 488"/>
              <a:gd name="T49" fmla="*/ 398 h 495"/>
              <a:gd name="T50" fmla="*/ 94 w 488"/>
              <a:gd name="T51" fmla="*/ 445 h 495"/>
              <a:gd name="T52" fmla="*/ 149 w 488"/>
              <a:gd name="T53" fmla="*/ 477 h 495"/>
              <a:gd name="T54" fmla="*/ 181 w 488"/>
              <a:gd name="T55" fmla="*/ 437 h 495"/>
              <a:gd name="T56" fmla="*/ 239 w 488"/>
              <a:gd name="T57" fmla="*/ 447 h 495"/>
              <a:gd name="T58" fmla="*/ 255 w 488"/>
              <a:gd name="T59" fmla="*/ 495 h 495"/>
              <a:gd name="T60" fmla="*/ 319 w 488"/>
              <a:gd name="T61" fmla="*/ 483 h 495"/>
              <a:gd name="T62" fmla="*/ 317 w 488"/>
              <a:gd name="T63" fmla="*/ 433 h 495"/>
              <a:gd name="T64" fmla="*/ 369 w 488"/>
              <a:gd name="T65" fmla="*/ 403 h 495"/>
              <a:gd name="T66" fmla="*/ 411 w 488"/>
              <a:gd name="T67" fmla="*/ 428 h 495"/>
              <a:gd name="T68" fmla="*/ 452 w 488"/>
              <a:gd name="T69" fmla="*/ 379 h 495"/>
              <a:gd name="T70" fmla="*/ 420 w 488"/>
              <a:gd name="T71" fmla="*/ 343 h 495"/>
              <a:gd name="T72" fmla="*/ 440 w 488"/>
              <a:gd name="T73" fmla="*/ 285 h 495"/>
              <a:gd name="T74" fmla="*/ 488 w 488"/>
              <a:gd name="T75" fmla="*/ 278 h 495"/>
              <a:gd name="T76" fmla="*/ 244 w 488"/>
              <a:gd name="T77" fmla="*/ 394 h 495"/>
              <a:gd name="T78" fmla="*/ 97 w 488"/>
              <a:gd name="T79" fmla="*/ 247 h 495"/>
              <a:gd name="T80" fmla="*/ 244 w 488"/>
              <a:gd name="T81" fmla="*/ 101 h 495"/>
              <a:gd name="T82" fmla="*/ 390 w 488"/>
              <a:gd name="T83" fmla="*/ 247 h 495"/>
              <a:gd name="T84" fmla="*/ 244 w 488"/>
              <a:gd name="T85" fmla="*/ 394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88" h="495">
                <a:moveTo>
                  <a:pt x="488" y="278"/>
                </a:moveTo>
                <a:cubicBezTo>
                  <a:pt x="488" y="213"/>
                  <a:pt x="488" y="213"/>
                  <a:pt x="488" y="213"/>
                </a:cubicBezTo>
                <a:cubicBezTo>
                  <a:pt x="440" y="206"/>
                  <a:pt x="440" y="206"/>
                  <a:pt x="440" y="206"/>
                </a:cubicBezTo>
                <a:cubicBezTo>
                  <a:pt x="435" y="186"/>
                  <a:pt x="428" y="167"/>
                  <a:pt x="418" y="149"/>
                </a:cubicBezTo>
                <a:cubicBezTo>
                  <a:pt x="450" y="113"/>
                  <a:pt x="450" y="113"/>
                  <a:pt x="450" y="113"/>
                </a:cubicBezTo>
                <a:cubicBezTo>
                  <a:pt x="408" y="64"/>
                  <a:pt x="408" y="64"/>
                  <a:pt x="408" y="64"/>
                </a:cubicBezTo>
                <a:cubicBezTo>
                  <a:pt x="366" y="89"/>
                  <a:pt x="366" y="89"/>
                  <a:pt x="366" y="89"/>
                </a:cubicBezTo>
                <a:cubicBezTo>
                  <a:pt x="350" y="77"/>
                  <a:pt x="333" y="67"/>
                  <a:pt x="313" y="60"/>
                </a:cubicBezTo>
                <a:cubicBezTo>
                  <a:pt x="315" y="11"/>
                  <a:pt x="315" y="11"/>
                  <a:pt x="315" y="11"/>
                </a:cubicBezTo>
                <a:cubicBezTo>
                  <a:pt x="251" y="0"/>
                  <a:pt x="251" y="0"/>
                  <a:pt x="251" y="0"/>
                </a:cubicBezTo>
                <a:cubicBezTo>
                  <a:pt x="235" y="48"/>
                  <a:pt x="235" y="48"/>
                  <a:pt x="235" y="48"/>
                </a:cubicBezTo>
                <a:cubicBezTo>
                  <a:pt x="215" y="48"/>
                  <a:pt x="195" y="52"/>
                  <a:pt x="177" y="59"/>
                </a:cubicBezTo>
                <a:cubicBezTo>
                  <a:pt x="146" y="20"/>
                  <a:pt x="146" y="20"/>
                  <a:pt x="146" y="20"/>
                </a:cubicBezTo>
                <a:cubicBezTo>
                  <a:pt x="90" y="52"/>
                  <a:pt x="90" y="52"/>
                  <a:pt x="90" y="52"/>
                </a:cubicBezTo>
                <a:cubicBezTo>
                  <a:pt x="109" y="100"/>
                  <a:pt x="109" y="100"/>
                  <a:pt x="109" y="100"/>
                </a:cubicBezTo>
                <a:cubicBezTo>
                  <a:pt x="94" y="113"/>
                  <a:pt x="82" y="129"/>
                  <a:pt x="72" y="146"/>
                </a:cubicBezTo>
                <a:cubicBezTo>
                  <a:pt x="22" y="136"/>
                  <a:pt x="22" y="136"/>
                  <a:pt x="22" y="136"/>
                </a:cubicBezTo>
                <a:cubicBezTo>
                  <a:pt x="0" y="196"/>
                  <a:pt x="0" y="196"/>
                  <a:pt x="0" y="196"/>
                </a:cubicBezTo>
                <a:cubicBezTo>
                  <a:pt x="46" y="221"/>
                  <a:pt x="46" y="221"/>
                  <a:pt x="46" y="221"/>
                </a:cubicBezTo>
                <a:cubicBezTo>
                  <a:pt x="44" y="229"/>
                  <a:pt x="44" y="238"/>
                  <a:pt x="44" y="247"/>
                </a:cubicBezTo>
                <a:cubicBezTo>
                  <a:pt x="44" y="258"/>
                  <a:pt x="45" y="269"/>
                  <a:pt x="46" y="279"/>
                </a:cubicBezTo>
                <a:cubicBezTo>
                  <a:pt x="1" y="303"/>
                  <a:pt x="1" y="303"/>
                  <a:pt x="1" y="303"/>
                </a:cubicBezTo>
                <a:cubicBezTo>
                  <a:pt x="23" y="364"/>
                  <a:pt x="23" y="364"/>
                  <a:pt x="23" y="364"/>
                </a:cubicBezTo>
                <a:cubicBezTo>
                  <a:pt x="74" y="353"/>
                  <a:pt x="74" y="353"/>
                  <a:pt x="74" y="353"/>
                </a:cubicBezTo>
                <a:cubicBezTo>
                  <a:pt x="85" y="370"/>
                  <a:pt x="97" y="385"/>
                  <a:pt x="112" y="398"/>
                </a:cubicBezTo>
                <a:cubicBezTo>
                  <a:pt x="94" y="445"/>
                  <a:pt x="94" y="445"/>
                  <a:pt x="94" y="445"/>
                </a:cubicBezTo>
                <a:cubicBezTo>
                  <a:pt x="149" y="477"/>
                  <a:pt x="149" y="477"/>
                  <a:pt x="149" y="477"/>
                </a:cubicBezTo>
                <a:cubicBezTo>
                  <a:pt x="181" y="437"/>
                  <a:pt x="181" y="437"/>
                  <a:pt x="181" y="437"/>
                </a:cubicBezTo>
                <a:cubicBezTo>
                  <a:pt x="199" y="443"/>
                  <a:pt x="219" y="447"/>
                  <a:pt x="239" y="447"/>
                </a:cubicBezTo>
                <a:cubicBezTo>
                  <a:pt x="255" y="495"/>
                  <a:pt x="255" y="495"/>
                  <a:pt x="255" y="495"/>
                </a:cubicBezTo>
                <a:cubicBezTo>
                  <a:pt x="319" y="483"/>
                  <a:pt x="319" y="483"/>
                  <a:pt x="319" y="483"/>
                </a:cubicBezTo>
                <a:cubicBezTo>
                  <a:pt x="317" y="433"/>
                  <a:pt x="317" y="433"/>
                  <a:pt x="317" y="433"/>
                </a:cubicBezTo>
                <a:cubicBezTo>
                  <a:pt x="336" y="426"/>
                  <a:pt x="354" y="416"/>
                  <a:pt x="369" y="403"/>
                </a:cubicBezTo>
                <a:cubicBezTo>
                  <a:pt x="411" y="428"/>
                  <a:pt x="411" y="428"/>
                  <a:pt x="411" y="428"/>
                </a:cubicBezTo>
                <a:cubicBezTo>
                  <a:pt x="452" y="379"/>
                  <a:pt x="452" y="379"/>
                  <a:pt x="452" y="379"/>
                </a:cubicBezTo>
                <a:cubicBezTo>
                  <a:pt x="420" y="343"/>
                  <a:pt x="420" y="343"/>
                  <a:pt x="420" y="343"/>
                </a:cubicBezTo>
                <a:cubicBezTo>
                  <a:pt x="429" y="325"/>
                  <a:pt x="436" y="305"/>
                  <a:pt x="440" y="285"/>
                </a:cubicBezTo>
                <a:lnTo>
                  <a:pt x="488" y="278"/>
                </a:lnTo>
                <a:close/>
                <a:moveTo>
                  <a:pt x="244" y="394"/>
                </a:moveTo>
                <a:cubicBezTo>
                  <a:pt x="163" y="394"/>
                  <a:pt x="97" y="328"/>
                  <a:pt x="97" y="247"/>
                </a:cubicBezTo>
                <a:cubicBezTo>
                  <a:pt x="97" y="167"/>
                  <a:pt x="163" y="101"/>
                  <a:pt x="244" y="101"/>
                </a:cubicBezTo>
                <a:cubicBezTo>
                  <a:pt x="325" y="101"/>
                  <a:pt x="390" y="167"/>
                  <a:pt x="390" y="247"/>
                </a:cubicBezTo>
                <a:cubicBezTo>
                  <a:pt x="390" y="328"/>
                  <a:pt x="325" y="394"/>
                  <a:pt x="244" y="394"/>
                </a:cubicBez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  <a:effectLst>
            <a:outerShdw blurRad="38100" dist="254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7"/>
          <p:cNvSpPr>
            <a:spLocks noEditPoints="1"/>
          </p:cNvSpPr>
          <p:nvPr/>
        </p:nvSpPr>
        <p:spPr bwMode="auto">
          <a:xfrm rot="20748679">
            <a:off x="10096357" y="2476183"/>
            <a:ext cx="363250" cy="368030"/>
          </a:xfrm>
          <a:custGeom>
            <a:avLst/>
            <a:gdLst>
              <a:gd name="T0" fmla="*/ 488 w 488"/>
              <a:gd name="T1" fmla="*/ 278 h 495"/>
              <a:gd name="T2" fmla="*/ 488 w 488"/>
              <a:gd name="T3" fmla="*/ 213 h 495"/>
              <a:gd name="T4" fmla="*/ 440 w 488"/>
              <a:gd name="T5" fmla="*/ 206 h 495"/>
              <a:gd name="T6" fmla="*/ 418 w 488"/>
              <a:gd name="T7" fmla="*/ 149 h 495"/>
              <a:gd name="T8" fmla="*/ 450 w 488"/>
              <a:gd name="T9" fmla="*/ 113 h 495"/>
              <a:gd name="T10" fmla="*/ 408 w 488"/>
              <a:gd name="T11" fmla="*/ 64 h 495"/>
              <a:gd name="T12" fmla="*/ 366 w 488"/>
              <a:gd name="T13" fmla="*/ 89 h 495"/>
              <a:gd name="T14" fmla="*/ 313 w 488"/>
              <a:gd name="T15" fmla="*/ 60 h 495"/>
              <a:gd name="T16" fmla="*/ 315 w 488"/>
              <a:gd name="T17" fmla="*/ 11 h 495"/>
              <a:gd name="T18" fmla="*/ 251 w 488"/>
              <a:gd name="T19" fmla="*/ 0 h 495"/>
              <a:gd name="T20" fmla="*/ 235 w 488"/>
              <a:gd name="T21" fmla="*/ 48 h 495"/>
              <a:gd name="T22" fmla="*/ 177 w 488"/>
              <a:gd name="T23" fmla="*/ 59 h 495"/>
              <a:gd name="T24" fmla="*/ 146 w 488"/>
              <a:gd name="T25" fmla="*/ 20 h 495"/>
              <a:gd name="T26" fmla="*/ 90 w 488"/>
              <a:gd name="T27" fmla="*/ 52 h 495"/>
              <a:gd name="T28" fmla="*/ 109 w 488"/>
              <a:gd name="T29" fmla="*/ 100 h 495"/>
              <a:gd name="T30" fmla="*/ 72 w 488"/>
              <a:gd name="T31" fmla="*/ 146 h 495"/>
              <a:gd name="T32" fmla="*/ 22 w 488"/>
              <a:gd name="T33" fmla="*/ 136 h 495"/>
              <a:gd name="T34" fmla="*/ 0 w 488"/>
              <a:gd name="T35" fmla="*/ 196 h 495"/>
              <a:gd name="T36" fmla="*/ 46 w 488"/>
              <a:gd name="T37" fmla="*/ 221 h 495"/>
              <a:gd name="T38" fmla="*/ 44 w 488"/>
              <a:gd name="T39" fmla="*/ 247 h 495"/>
              <a:gd name="T40" fmla="*/ 46 w 488"/>
              <a:gd name="T41" fmla="*/ 279 h 495"/>
              <a:gd name="T42" fmla="*/ 1 w 488"/>
              <a:gd name="T43" fmla="*/ 303 h 495"/>
              <a:gd name="T44" fmla="*/ 23 w 488"/>
              <a:gd name="T45" fmla="*/ 364 h 495"/>
              <a:gd name="T46" fmla="*/ 74 w 488"/>
              <a:gd name="T47" fmla="*/ 353 h 495"/>
              <a:gd name="T48" fmla="*/ 112 w 488"/>
              <a:gd name="T49" fmla="*/ 398 h 495"/>
              <a:gd name="T50" fmla="*/ 94 w 488"/>
              <a:gd name="T51" fmla="*/ 445 h 495"/>
              <a:gd name="T52" fmla="*/ 149 w 488"/>
              <a:gd name="T53" fmla="*/ 477 h 495"/>
              <a:gd name="T54" fmla="*/ 181 w 488"/>
              <a:gd name="T55" fmla="*/ 437 h 495"/>
              <a:gd name="T56" fmla="*/ 239 w 488"/>
              <a:gd name="T57" fmla="*/ 447 h 495"/>
              <a:gd name="T58" fmla="*/ 255 w 488"/>
              <a:gd name="T59" fmla="*/ 495 h 495"/>
              <a:gd name="T60" fmla="*/ 319 w 488"/>
              <a:gd name="T61" fmla="*/ 483 h 495"/>
              <a:gd name="T62" fmla="*/ 317 w 488"/>
              <a:gd name="T63" fmla="*/ 433 h 495"/>
              <a:gd name="T64" fmla="*/ 369 w 488"/>
              <a:gd name="T65" fmla="*/ 403 h 495"/>
              <a:gd name="T66" fmla="*/ 411 w 488"/>
              <a:gd name="T67" fmla="*/ 428 h 495"/>
              <a:gd name="T68" fmla="*/ 452 w 488"/>
              <a:gd name="T69" fmla="*/ 379 h 495"/>
              <a:gd name="T70" fmla="*/ 420 w 488"/>
              <a:gd name="T71" fmla="*/ 343 h 495"/>
              <a:gd name="T72" fmla="*/ 440 w 488"/>
              <a:gd name="T73" fmla="*/ 285 h 495"/>
              <a:gd name="T74" fmla="*/ 488 w 488"/>
              <a:gd name="T75" fmla="*/ 278 h 495"/>
              <a:gd name="T76" fmla="*/ 244 w 488"/>
              <a:gd name="T77" fmla="*/ 394 h 495"/>
              <a:gd name="T78" fmla="*/ 97 w 488"/>
              <a:gd name="T79" fmla="*/ 247 h 495"/>
              <a:gd name="T80" fmla="*/ 244 w 488"/>
              <a:gd name="T81" fmla="*/ 101 h 495"/>
              <a:gd name="T82" fmla="*/ 390 w 488"/>
              <a:gd name="T83" fmla="*/ 247 h 495"/>
              <a:gd name="T84" fmla="*/ 244 w 488"/>
              <a:gd name="T85" fmla="*/ 394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88" h="495">
                <a:moveTo>
                  <a:pt x="488" y="278"/>
                </a:moveTo>
                <a:cubicBezTo>
                  <a:pt x="488" y="213"/>
                  <a:pt x="488" y="213"/>
                  <a:pt x="488" y="213"/>
                </a:cubicBezTo>
                <a:cubicBezTo>
                  <a:pt x="440" y="206"/>
                  <a:pt x="440" y="206"/>
                  <a:pt x="440" y="206"/>
                </a:cubicBezTo>
                <a:cubicBezTo>
                  <a:pt x="435" y="186"/>
                  <a:pt x="428" y="167"/>
                  <a:pt x="418" y="149"/>
                </a:cubicBezTo>
                <a:cubicBezTo>
                  <a:pt x="450" y="113"/>
                  <a:pt x="450" y="113"/>
                  <a:pt x="450" y="113"/>
                </a:cubicBezTo>
                <a:cubicBezTo>
                  <a:pt x="408" y="64"/>
                  <a:pt x="408" y="64"/>
                  <a:pt x="408" y="64"/>
                </a:cubicBezTo>
                <a:cubicBezTo>
                  <a:pt x="366" y="89"/>
                  <a:pt x="366" y="89"/>
                  <a:pt x="366" y="89"/>
                </a:cubicBezTo>
                <a:cubicBezTo>
                  <a:pt x="350" y="77"/>
                  <a:pt x="333" y="67"/>
                  <a:pt x="313" y="60"/>
                </a:cubicBezTo>
                <a:cubicBezTo>
                  <a:pt x="315" y="11"/>
                  <a:pt x="315" y="11"/>
                  <a:pt x="315" y="11"/>
                </a:cubicBezTo>
                <a:cubicBezTo>
                  <a:pt x="251" y="0"/>
                  <a:pt x="251" y="0"/>
                  <a:pt x="251" y="0"/>
                </a:cubicBezTo>
                <a:cubicBezTo>
                  <a:pt x="235" y="48"/>
                  <a:pt x="235" y="48"/>
                  <a:pt x="235" y="48"/>
                </a:cubicBezTo>
                <a:cubicBezTo>
                  <a:pt x="215" y="48"/>
                  <a:pt x="195" y="52"/>
                  <a:pt x="177" y="59"/>
                </a:cubicBezTo>
                <a:cubicBezTo>
                  <a:pt x="146" y="20"/>
                  <a:pt x="146" y="20"/>
                  <a:pt x="146" y="20"/>
                </a:cubicBezTo>
                <a:cubicBezTo>
                  <a:pt x="90" y="52"/>
                  <a:pt x="90" y="52"/>
                  <a:pt x="90" y="52"/>
                </a:cubicBezTo>
                <a:cubicBezTo>
                  <a:pt x="109" y="100"/>
                  <a:pt x="109" y="100"/>
                  <a:pt x="109" y="100"/>
                </a:cubicBezTo>
                <a:cubicBezTo>
                  <a:pt x="94" y="113"/>
                  <a:pt x="82" y="129"/>
                  <a:pt x="72" y="146"/>
                </a:cubicBezTo>
                <a:cubicBezTo>
                  <a:pt x="22" y="136"/>
                  <a:pt x="22" y="136"/>
                  <a:pt x="22" y="136"/>
                </a:cubicBezTo>
                <a:cubicBezTo>
                  <a:pt x="0" y="196"/>
                  <a:pt x="0" y="196"/>
                  <a:pt x="0" y="196"/>
                </a:cubicBezTo>
                <a:cubicBezTo>
                  <a:pt x="46" y="221"/>
                  <a:pt x="46" y="221"/>
                  <a:pt x="46" y="221"/>
                </a:cubicBezTo>
                <a:cubicBezTo>
                  <a:pt x="44" y="229"/>
                  <a:pt x="44" y="238"/>
                  <a:pt x="44" y="247"/>
                </a:cubicBezTo>
                <a:cubicBezTo>
                  <a:pt x="44" y="258"/>
                  <a:pt x="45" y="269"/>
                  <a:pt x="46" y="279"/>
                </a:cubicBezTo>
                <a:cubicBezTo>
                  <a:pt x="1" y="303"/>
                  <a:pt x="1" y="303"/>
                  <a:pt x="1" y="303"/>
                </a:cubicBezTo>
                <a:cubicBezTo>
                  <a:pt x="23" y="364"/>
                  <a:pt x="23" y="364"/>
                  <a:pt x="23" y="364"/>
                </a:cubicBezTo>
                <a:cubicBezTo>
                  <a:pt x="74" y="353"/>
                  <a:pt x="74" y="353"/>
                  <a:pt x="74" y="353"/>
                </a:cubicBezTo>
                <a:cubicBezTo>
                  <a:pt x="85" y="370"/>
                  <a:pt x="97" y="385"/>
                  <a:pt x="112" y="398"/>
                </a:cubicBezTo>
                <a:cubicBezTo>
                  <a:pt x="94" y="445"/>
                  <a:pt x="94" y="445"/>
                  <a:pt x="94" y="445"/>
                </a:cubicBezTo>
                <a:cubicBezTo>
                  <a:pt x="149" y="477"/>
                  <a:pt x="149" y="477"/>
                  <a:pt x="149" y="477"/>
                </a:cubicBezTo>
                <a:cubicBezTo>
                  <a:pt x="181" y="437"/>
                  <a:pt x="181" y="437"/>
                  <a:pt x="181" y="437"/>
                </a:cubicBezTo>
                <a:cubicBezTo>
                  <a:pt x="199" y="443"/>
                  <a:pt x="219" y="447"/>
                  <a:pt x="239" y="447"/>
                </a:cubicBezTo>
                <a:cubicBezTo>
                  <a:pt x="255" y="495"/>
                  <a:pt x="255" y="495"/>
                  <a:pt x="255" y="495"/>
                </a:cubicBezTo>
                <a:cubicBezTo>
                  <a:pt x="319" y="483"/>
                  <a:pt x="319" y="483"/>
                  <a:pt x="319" y="483"/>
                </a:cubicBezTo>
                <a:cubicBezTo>
                  <a:pt x="317" y="433"/>
                  <a:pt x="317" y="433"/>
                  <a:pt x="317" y="433"/>
                </a:cubicBezTo>
                <a:cubicBezTo>
                  <a:pt x="336" y="426"/>
                  <a:pt x="354" y="416"/>
                  <a:pt x="369" y="403"/>
                </a:cubicBezTo>
                <a:cubicBezTo>
                  <a:pt x="411" y="428"/>
                  <a:pt x="411" y="428"/>
                  <a:pt x="411" y="428"/>
                </a:cubicBezTo>
                <a:cubicBezTo>
                  <a:pt x="452" y="379"/>
                  <a:pt x="452" y="379"/>
                  <a:pt x="452" y="379"/>
                </a:cubicBezTo>
                <a:cubicBezTo>
                  <a:pt x="420" y="343"/>
                  <a:pt x="420" y="343"/>
                  <a:pt x="420" y="343"/>
                </a:cubicBezTo>
                <a:cubicBezTo>
                  <a:pt x="429" y="325"/>
                  <a:pt x="436" y="305"/>
                  <a:pt x="440" y="285"/>
                </a:cubicBezTo>
                <a:lnTo>
                  <a:pt x="488" y="278"/>
                </a:lnTo>
                <a:close/>
                <a:moveTo>
                  <a:pt x="244" y="394"/>
                </a:moveTo>
                <a:cubicBezTo>
                  <a:pt x="163" y="394"/>
                  <a:pt x="97" y="328"/>
                  <a:pt x="97" y="247"/>
                </a:cubicBezTo>
                <a:cubicBezTo>
                  <a:pt x="97" y="167"/>
                  <a:pt x="163" y="101"/>
                  <a:pt x="244" y="101"/>
                </a:cubicBezTo>
                <a:cubicBezTo>
                  <a:pt x="325" y="101"/>
                  <a:pt x="390" y="167"/>
                  <a:pt x="390" y="247"/>
                </a:cubicBezTo>
                <a:cubicBezTo>
                  <a:pt x="390" y="328"/>
                  <a:pt x="325" y="394"/>
                  <a:pt x="244" y="394"/>
                </a:cubicBez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  <a:effectLst>
            <a:outerShdw blurRad="38100" dist="254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7010173" y="2707759"/>
            <a:ext cx="506181" cy="520279"/>
            <a:chOff x="7742238" y="3649663"/>
            <a:chExt cx="627062" cy="644526"/>
          </a:xfrm>
          <a:solidFill>
            <a:schemeClr val="accent3"/>
          </a:solidFill>
        </p:grpSpPr>
        <p:sp>
          <p:nvSpPr>
            <p:cNvPr id="27" name="Freeform 14"/>
            <p:cNvSpPr>
              <a:spLocks/>
            </p:cNvSpPr>
            <p:nvPr/>
          </p:nvSpPr>
          <p:spPr bwMode="auto">
            <a:xfrm>
              <a:off x="7742238" y="3649663"/>
              <a:ext cx="542925" cy="541338"/>
            </a:xfrm>
            <a:custGeom>
              <a:avLst/>
              <a:gdLst>
                <a:gd name="T0" fmla="*/ 76 w 142"/>
                <a:gd name="T1" fmla="*/ 130 h 142"/>
                <a:gd name="T2" fmla="*/ 71 w 142"/>
                <a:gd name="T3" fmla="*/ 130 h 142"/>
                <a:gd name="T4" fmla="*/ 12 w 142"/>
                <a:gd name="T5" fmla="*/ 71 h 142"/>
                <a:gd name="T6" fmla="*/ 71 w 142"/>
                <a:gd name="T7" fmla="*/ 12 h 142"/>
                <a:gd name="T8" fmla="*/ 130 w 142"/>
                <a:gd name="T9" fmla="*/ 71 h 142"/>
                <a:gd name="T10" fmla="*/ 129 w 142"/>
                <a:gd name="T11" fmla="*/ 81 h 142"/>
                <a:gd name="T12" fmla="*/ 140 w 142"/>
                <a:gd name="T13" fmla="*/ 85 h 142"/>
                <a:gd name="T14" fmla="*/ 142 w 142"/>
                <a:gd name="T15" fmla="*/ 71 h 142"/>
                <a:gd name="T16" fmla="*/ 71 w 142"/>
                <a:gd name="T17" fmla="*/ 0 h 142"/>
                <a:gd name="T18" fmla="*/ 0 w 142"/>
                <a:gd name="T19" fmla="*/ 71 h 142"/>
                <a:gd name="T20" fmla="*/ 71 w 142"/>
                <a:gd name="T21" fmla="*/ 142 h 142"/>
                <a:gd name="T22" fmla="*/ 80 w 142"/>
                <a:gd name="T23" fmla="*/ 141 h 142"/>
                <a:gd name="T24" fmla="*/ 76 w 142"/>
                <a:gd name="T25" fmla="*/ 13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142">
                  <a:moveTo>
                    <a:pt x="76" y="130"/>
                  </a:moveTo>
                  <a:cubicBezTo>
                    <a:pt x="74" y="130"/>
                    <a:pt x="73" y="130"/>
                    <a:pt x="71" y="130"/>
                  </a:cubicBezTo>
                  <a:cubicBezTo>
                    <a:pt x="38" y="130"/>
                    <a:pt x="12" y="104"/>
                    <a:pt x="12" y="71"/>
                  </a:cubicBezTo>
                  <a:cubicBezTo>
                    <a:pt x="12" y="38"/>
                    <a:pt x="38" y="12"/>
                    <a:pt x="71" y="12"/>
                  </a:cubicBezTo>
                  <a:cubicBezTo>
                    <a:pt x="103" y="12"/>
                    <a:pt x="130" y="38"/>
                    <a:pt x="130" y="71"/>
                  </a:cubicBezTo>
                  <a:cubicBezTo>
                    <a:pt x="130" y="74"/>
                    <a:pt x="129" y="78"/>
                    <a:pt x="129" y="81"/>
                  </a:cubicBezTo>
                  <a:cubicBezTo>
                    <a:pt x="140" y="85"/>
                    <a:pt x="140" y="85"/>
                    <a:pt x="140" y="85"/>
                  </a:cubicBezTo>
                  <a:cubicBezTo>
                    <a:pt x="141" y="80"/>
                    <a:pt x="142" y="76"/>
                    <a:pt x="142" y="71"/>
                  </a:cubicBezTo>
                  <a:cubicBezTo>
                    <a:pt x="142" y="32"/>
                    <a:pt x="110" y="0"/>
                    <a:pt x="71" y="0"/>
                  </a:cubicBezTo>
                  <a:cubicBezTo>
                    <a:pt x="32" y="0"/>
                    <a:pt x="0" y="32"/>
                    <a:pt x="0" y="71"/>
                  </a:cubicBezTo>
                  <a:cubicBezTo>
                    <a:pt x="0" y="110"/>
                    <a:pt x="32" y="142"/>
                    <a:pt x="71" y="142"/>
                  </a:cubicBezTo>
                  <a:cubicBezTo>
                    <a:pt x="74" y="142"/>
                    <a:pt x="77" y="142"/>
                    <a:pt x="80" y="141"/>
                  </a:cubicBezTo>
                  <a:lnTo>
                    <a:pt x="76" y="1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15"/>
            <p:cNvSpPr>
              <a:spLocks noEditPoints="1"/>
            </p:cNvSpPr>
            <p:nvPr/>
          </p:nvSpPr>
          <p:spPr bwMode="auto">
            <a:xfrm>
              <a:off x="7883525" y="3798888"/>
              <a:ext cx="260350" cy="258763"/>
            </a:xfrm>
            <a:custGeom>
              <a:avLst/>
              <a:gdLst>
                <a:gd name="T0" fmla="*/ 34 w 68"/>
                <a:gd name="T1" fmla="*/ 68 h 68"/>
                <a:gd name="T2" fmla="*/ 0 w 68"/>
                <a:gd name="T3" fmla="*/ 34 h 68"/>
                <a:gd name="T4" fmla="*/ 34 w 68"/>
                <a:gd name="T5" fmla="*/ 0 h 68"/>
                <a:gd name="T6" fmla="*/ 68 w 68"/>
                <a:gd name="T7" fmla="*/ 34 h 68"/>
                <a:gd name="T8" fmla="*/ 34 w 68"/>
                <a:gd name="T9" fmla="*/ 68 h 68"/>
                <a:gd name="T10" fmla="*/ 34 w 68"/>
                <a:gd name="T11" fmla="*/ 12 h 68"/>
                <a:gd name="T12" fmla="*/ 12 w 68"/>
                <a:gd name="T13" fmla="*/ 34 h 68"/>
                <a:gd name="T14" fmla="*/ 34 w 68"/>
                <a:gd name="T15" fmla="*/ 56 h 68"/>
                <a:gd name="T16" fmla="*/ 56 w 68"/>
                <a:gd name="T17" fmla="*/ 34 h 68"/>
                <a:gd name="T18" fmla="*/ 34 w 68"/>
                <a:gd name="T19" fmla="*/ 1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34" y="68"/>
                  </a:moveTo>
                  <a:cubicBezTo>
                    <a:pt x="16" y="68"/>
                    <a:pt x="0" y="52"/>
                    <a:pt x="0" y="34"/>
                  </a:cubicBezTo>
                  <a:cubicBezTo>
                    <a:pt x="0" y="15"/>
                    <a:pt x="16" y="0"/>
                    <a:pt x="34" y="0"/>
                  </a:cubicBezTo>
                  <a:cubicBezTo>
                    <a:pt x="53" y="0"/>
                    <a:pt x="68" y="15"/>
                    <a:pt x="68" y="34"/>
                  </a:cubicBezTo>
                  <a:cubicBezTo>
                    <a:pt x="68" y="52"/>
                    <a:pt x="53" y="68"/>
                    <a:pt x="34" y="68"/>
                  </a:cubicBezTo>
                  <a:close/>
                  <a:moveTo>
                    <a:pt x="34" y="12"/>
                  </a:moveTo>
                  <a:cubicBezTo>
                    <a:pt x="22" y="12"/>
                    <a:pt x="12" y="22"/>
                    <a:pt x="12" y="34"/>
                  </a:cubicBezTo>
                  <a:cubicBezTo>
                    <a:pt x="12" y="46"/>
                    <a:pt x="22" y="56"/>
                    <a:pt x="34" y="56"/>
                  </a:cubicBezTo>
                  <a:cubicBezTo>
                    <a:pt x="46" y="56"/>
                    <a:pt x="56" y="46"/>
                    <a:pt x="56" y="34"/>
                  </a:cubicBezTo>
                  <a:cubicBezTo>
                    <a:pt x="56" y="22"/>
                    <a:pt x="46" y="12"/>
                    <a:pt x="3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16"/>
            <p:cNvSpPr>
              <a:spLocks/>
            </p:cNvSpPr>
            <p:nvPr/>
          </p:nvSpPr>
          <p:spPr bwMode="auto">
            <a:xfrm>
              <a:off x="7999413" y="3921126"/>
              <a:ext cx="369887" cy="373063"/>
            </a:xfrm>
            <a:custGeom>
              <a:avLst/>
              <a:gdLst>
                <a:gd name="T0" fmla="*/ 233 w 233"/>
                <a:gd name="T1" fmla="*/ 204 h 235"/>
                <a:gd name="T2" fmla="*/ 137 w 233"/>
                <a:gd name="T3" fmla="*/ 110 h 235"/>
                <a:gd name="T4" fmla="*/ 214 w 233"/>
                <a:gd name="T5" fmla="*/ 74 h 235"/>
                <a:gd name="T6" fmla="*/ 0 w 233"/>
                <a:gd name="T7" fmla="*/ 0 h 235"/>
                <a:gd name="T8" fmla="*/ 72 w 233"/>
                <a:gd name="T9" fmla="*/ 218 h 235"/>
                <a:gd name="T10" fmla="*/ 108 w 233"/>
                <a:gd name="T11" fmla="*/ 141 h 235"/>
                <a:gd name="T12" fmla="*/ 202 w 233"/>
                <a:gd name="T13" fmla="*/ 235 h 235"/>
                <a:gd name="T14" fmla="*/ 233 w 233"/>
                <a:gd name="T15" fmla="*/ 204 h 235"/>
                <a:gd name="T16" fmla="*/ 233 w 233"/>
                <a:gd name="T17" fmla="*/ 204 h 235"/>
                <a:gd name="T18" fmla="*/ 233 w 233"/>
                <a:gd name="T19" fmla="*/ 204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3" h="235">
                  <a:moveTo>
                    <a:pt x="233" y="204"/>
                  </a:moveTo>
                  <a:lnTo>
                    <a:pt x="137" y="110"/>
                  </a:lnTo>
                  <a:lnTo>
                    <a:pt x="214" y="74"/>
                  </a:lnTo>
                  <a:lnTo>
                    <a:pt x="0" y="0"/>
                  </a:lnTo>
                  <a:lnTo>
                    <a:pt x="72" y="218"/>
                  </a:lnTo>
                  <a:lnTo>
                    <a:pt x="108" y="141"/>
                  </a:lnTo>
                  <a:lnTo>
                    <a:pt x="202" y="235"/>
                  </a:lnTo>
                  <a:lnTo>
                    <a:pt x="233" y="204"/>
                  </a:lnTo>
                  <a:lnTo>
                    <a:pt x="233" y="204"/>
                  </a:lnTo>
                  <a:lnTo>
                    <a:pt x="233" y="2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9684912" y="4020861"/>
            <a:ext cx="625560" cy="521981"/>
            <a:chOff x="9423400" y="4965701"/>
            <a:chExt cx="728663" cy="608013"/>
          </a:xfrm>
          <a:solidFill>
            <a:schemeClr val="accent4"/>
          </a:solidFill>
        </p:grpSpPr>
        <p:sp>
          <p:nvSpPr>
            <p:cNvPr id="31" name="Freeform 45"/>
            <p:cNvSpPr>
              <a:spLocks/>
            </p:cNvSpPr>
            <p:nvPr/>
          </p:nvSpPr>
          <p:spPr bwMode="auto">
            <a:xfrm>
              <a:off x="9467850" y="4965701"/>
              <a:ext cx="139700" cy="146050"/>
            </a:xfrm>
            <a:custGeom>
              <a:avLst/>
              <a:gdLst>
                <a:gd name="T0" fmla="*/ 4 w 37"/>
                <a:gd name="T1" fmla="*/ 25 h 39"/>
                <a:gd name="T2" fmla="*/ 5 w 37"/>
                <a:gd name="T3" fmla="*/ 25 h 39"/>
                <a:gd name="T4" fmla="*/ 19 w 37"/>
                <a:gd name="T5" fmla="*/ 39 h 39"/>
                <a:gd name="T6" fmla="*/ 33 w 37"/>
                <a:gd name="T7" fmla="*/ 25 h 39"/>
                <a:gd name="T8" fmla="*/ 33 w 37"/>
                <a:gd name="T9" fmla="*/ 25 h 39"/>
                <a:gd name="T10" fmla="*/ 37 w 37"/>
                <a:gd name="T11" fmla="*/ 20 h 39"/>
                <a:gd name="T12" fmla="*/ 34 w 37"/>
                <a:gd name="T13" fmla="*/ 14 h 39"/>
                <a:gd name="T14" fmla="*/ 19 w 37"/>
                <a:gd name="T15" fmla="*/ 0 h 39"/>
                <a:gd name="T16" fmla="*/ 3 w 37"/>
                <a:gd name="T17" fmla="*/ 14 h 39"/>
                <a:gd name="T18" fmla="*/ 0 w 37"/>
                <a:gd name="T19" fmla="*/ 20 h 39"/>
                <a:gd name="T20" fmla="*/ 4 w 37"/>
                <a:gd name="T21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39">
                  <a:moveTo>
                    <a:pt x="4" y="25"/>
                  </a:moveTo>
                  <a:cubicBezTo>
                    <a:pt x="5" y="25"/>
                    <a:pt x="5" y="25"/>
                    <a:pt x="5" y="25"/>
                  </a:cubicBezTo>
                  <a:cubicBezTo>
                    <a:pt x="7" y="33"/>
                    <a:pt x="13" y="39"/>
                    <a:pt x="19" y="39"/>
                  </a:cubicBezTo>
                  <a:cubicBezTo>
                    <a:pt x="25" y="39"/>
                    <a:pt x="30" y="33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5" y="25"/>
                    <a:pt x="37" y="23"/>
                    <a:pt x="37" y="20"/>
                  </a:cubicBezTo>
                  <a:cubicBezTo>
                    <a:pt x="37" y="17"/>
                    <a:pt x="36" y="15"/>
                    <a:pt x="34" y="14"/>
                  </a:cubicBezTo>
                  <a:cubicBezTo>
                    <a:pt x="34" y="5"/>
                    <a:pt x="27" y="0"/>
                    <a:pt x="19" y="0"/>
                  </a:cubicBezTo>
                  <a:cubicBezTo>
                    <a:pt x="11" y="0"/>
                    <a:pt x="4" y="5"/>
                    <a:pt x="3" y="14"/>
                  </a:cubicBezTo>
                  <a:cubicBezTo>
                    <a:pt x="2" y="15"/>
                    <a:pt x="0" y="17"/>
                    <a:pt x="0" y="20"/>
                  </a:cubicBezTo>
                  <a:cubicBezTo>
                    <a:pt x="0" y="23"/>
                    <a:pt x="2" y="25"/>
                    <a:pt x="4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46"/>
            <p:cNvSpPr>
              <a:spLocks/>
            </p:cNvSpPr>
            <p:nvPr/>
          </p:nvSpPr>
          <p:spPr bwMode="auto">
            <a:xfrm>
              <a:off x="9423400" y="5114926"/>
              <a:ext cx="233363" cy="450850"/>
            </a:xfrm>
            <a:custGeom>
              <a:avLst/>
              <a:gdLst>
                <a:gd name="T0" fmla="*/ 61 w 62"/>
                <a:gd name="T1" fmla="*/ 27 h 120"/>
                <a:gd name="T2" fmla="*/ 61 w 62"/>
                <a:gd name="T3" fmla="*/ 15 h 120"/>
                <a:gd name="T4" fmla="*/ 47 w 62"/>
                <a:gd name="T5" fmla="*/ 0 h 120"/>
                <a:gd name="T6" fmla="*/ 40 w 62"/>
                <a:gd name="T7" fmla="*/ 0 h 120"/>
                <a:gd name="T8" fmla="*/ 35 w 62"/>
                <a:gd name="T9" fmla="*/ 16 h 120"/>
                <a:gd name="T10" fmla="*/ 32 w 62"/>
                <a:gd name="T11" fmla="*/ 7 h 120"/>
                <a:gd name="T12" fmla="*/ 36 w 62"/>
                <a:gd name="T13" fmla="*/ 2 h 120"/>
                <a:gd name="T14" fmla="*/ 35 w 62"/>
                <a:gd name="T15" fmla="*/ 2 h 120"/>
                <a:gd name="T16" fmla="*/ 30 w 62"/>
                <a:gd name="T17" fmla="*/ 2 h 120"/>
                <a:gd name="T18" fmla="*/ 26 w 62"/>
                <a:gd name="T19" fmla="*/ 2 h 120"/>
                <a:gd name="T20" fmla="*/ 26 w 62"/>
                <a:gd name="T21" fmla="*/ 2 h 120"/>
                <a:gd name="T22" fmla="*/ 30 w 62"/>
                <a:gd name="T23" fmla="*/ 8 h 120"/>
                <a:gd name="T24" fmla="*/ 26 w 62"/>
                <a:gd name="T25" fmla="*/ 16 h 120"/>
                <a:gd name="T26" fmla="*/ 21 w 62"/>
                <a:gd name="T27" fmla="*/ 0 h 120"/>
                <a:gd name="T28" fmla="*/ 15 w 62"/>
                <a:gd name="T29" fmla="*/ 0 h 120"/>
                <a:gd name="T30" fmla="*/ 0 w 62"/>
                <a:gd name="T31" fmla="*/ 15 h 120"/>
                <a:gd name="T32" fmla="*/ 0 w 62"/>
                <a:gd name="T33" fmla="*/ 27 h 120"/>
                <a:gd name="T34" fmla="*/ 0 w 62"/>
                <a:gd name="T35" fmla="*/ 28 h 120"/>
                <a:gd name="T36" fmla="*/ 0 w 62"/>
                <a:gd name="T37" fmla="*/ 62 h 120"/>
                <a:gd name="T38" fmla="*/ 5 w 62"/>
                <a:gd name="T39" fmla="*/ 67 h 120"/>
                <a:gd name="T40" fmla="*/ 10 w 62"/>
                <a:gd name="T41" fmla="*/ 67 h 120"/>
                <a:gd name="T42" fmla="*/ 10 w 62"/>
                <a:gd name="T43" fmla="*/ 120 h 120"/>
                <a:gd name="T44" fmla="*/ 52 w 62"/>
                <a:gd name="T45" fmla="*/ 120 h 120"/>
                <a:gd name="T46" fmla="*/ 52 w 62"/>
                <a:gd name="T47" fmla="*/ 67 h 120"/>
                <a:gd name="T48" fmla="*/ 57 w 62"/>
                <a:gd name="T49" fmla="*/ 67 h 120"/>
                <a:gd name="T50" fmla="*/ 62 w 62"/>
                <a:gd name="T51" fmla="*/ 62 h 120"/>
                <a:gd name="T52" fmla="*/ 62 w 62"/>
                <a:gd name="T53" fmla="*/ 28 h 120"/>
                <a:gd name="T54" fmla="*/ 61 w 62"/>
                <a:gd name="T55" fmla="*/ 2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2" h="120">
                  <a:moveTo>
                    <a:pt x="61" y="27"/>
                  </a:moveTo>
                  <a:cubicBezTo>
                    <a:pt x="61" y="15"/>
                    <a:pt x="61" y="15"/>
                    <a:pt x="61" y="15"/>
                  </a:cubicBezTo>
                  <a:cubicBezTo>
                    <a:pt x="61" y="6"/>
                    <a:pt x="55" y="0"/>
                    <a:pt x="47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4" y="2"/>
                    <a:pt x="32" y="2"/>
                    <a:pt x="30" y="2"/>
                  </a:cubicBezTo>
                  <a:cubicBezTo>
                    <a:pt x="29" y="2"/>
                    <a:pt x="27" y="2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8"/>
                    <a:pt x="0" y="28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5"/>
                    <a:pt x="2" y="67"/>
                    <a:pt x="5" y="67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52" y="120"/>
                    <a:pt x="52" y="120"/>
                    <a:pt x="52" y="120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59" y="67"/>
                    <a:pt x="62" y="65"/>
                    <a:pt x="62" y="62"/>
                  </a:cubicBezTo>
                  <a:cubicBezTo>
                    <a:pt x="62" y="28"/>
                    <a:pt x="62" y="28"/>
                    <a:pt x="62" y="28"/>
                  </a:cubicBezTo>
                  <a:cubicBezTo>
                    <a:pt x="62" y="28"/>
                    <a:pt x="61" y="28"/>
                    <a:pt x="61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47"/>
            <p:cNvSpPr>
              <a:spLocks/>
            </p:cNvSpPr>
            <p:nvPr/>
          </p:nvSpPr>
          <p:spPr bwMode="auto">
            <a:xfrm>
              <a:off x="9686925" y="5295901"/>
              <a:ext cx="171450" cy="277813"/>
            </a:xfrm>
            <a:custGeom>
              <a:avLst/>
              <a:gdLst>
                <a:gd name="T0" fmla="*/ 46 w 46"/>
                <a:gd name="T1" fmla="*/ 67 h 74"/>
                <a:gd name="T2" fmla="*/ 39 w 46"/>
                <a:gd name="T3" fmla="*/ 74 h 74"/>
                <a:gd name="T4" fmla="*/ 7 w 46"/>
                <a:gd name="T5" fmla="*/ 74 h 74"/>
                <a:gd name="T6" fmla="*/ 0 w 46"/>
                <a:gd name="T7" fmla="*/ 67 h 74"/>
                <a:gd name="T8" fmla="*/ 0 w 46"/>
                <a:gd name="T9" fmla="*/ 7 h 74"/>
                <a:gd name="T10" fmla="*/ 7 w 46"/>
                <a:gd name="T11" fmla="*/ 0 h 74"/>
                <a:gd name="T12" fmla="*/ 39 w 46"/>
                <a:gd name="T13" fmla="*/ 0 h 74"/>
                <a:gd name="T14" fmla="*/ 46 w 46"/>
                <a:gd name="T15" fmla="*/ 7 h 74"/>
                <a:gd name="T16" fmla="*/ 46 w 46"/>
                <a:gd name="T17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74">
                  <a:moveTo>
                    <a:pt x="46" y="67"/>
                  </a:moveTo>
                  <a:cubicBezTo>
                    <a:pt x="46" y="71"/>
                    <a:pt x="43" y="74"/>
                    <a:pt x="39" y="74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4" y="74"/>
                    <a:pt x="0" y="71"/>
                    <a:pt x="0" y="6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4" y="0"/>
                    <a:pt x="7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43" y="0"/>
                    <a:pt x="46" y="4"/>
                    <a:pt x="46" y="7"/>
                  </a:cubicBezTo>
                  <a:lnTo>
                    <a:pt x="46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48"/>
            <p:cNvSpPr>
              <a:spLocks/>
            </p:cNvSpPr>
            <p:nvPr/>
          </p:nvSpPr>
          <p:spPr bwMode="auto">
            <a:xfrm>
              <a:off x="9832975" y="4991101"/>
              <a:ext cx="319088" cy="582613"/>
            </a:xfrm>
            <a:custGeom>
              <a:avLst/>
              <a:gdLst>
                <a:gd name="T0" fmla="*/ 81 w 85"/>
                <a:gd name="T1" fmla="*/ 42 h 155"/>
                <a:gd name="T2" fmla="*/ 50 w 85"/>
                <a:gd name="T3" fmla="*/ 5 h 155"/>
                <a:gd name="T4" fmla="*/ 35 w 85"/>
                <a:gd name="T5" fmla="*/ 5 h 155"/>
                <a:gd name="T6" fmla="*/ 4 w 85"/>
                <a:gd name="T7" fmla="*/ 42 h 155"/>
                <a:gd name="T8" fmla="*/ 8 w 85"/>
                <a:gd name="T9" fmla="*/ 51 h 155"/>
                <a:gd name="T10" fmla="*/ 19 w 85"/>
                <a:gd name="T11" fmla="*/ 51 h 155"/>
                <a:gd name="T12" fmla="*/ 19 w 85"/>
                <a:gd name="T13" fmla="*/ 148 h 155"/>
                <a:gd name="T14" fmla="*/ 26 w 85"/>
                <a:gd name="T15" fmla="*/ 155 h 155"/>
                <a:gd name="T16" fmla="*/ 58 w 85"/>
                <a:gd name="T17" fmla="*/ 155 h 155"/>
                <a:gd name="T18" fmla="*/ 65 w 85"/>
                <a:gd name="T19" fmla="*/ 148 h 155"/>
                <a:gd name="T20" fmla="*/ 65 w 85"/>
                <a:gd name="T21" fmla="*/ 51 h 155"/>
                <a:gd name="T22" fmla="*/ 76 w 85"/>
                <a:gd name="T23" fmla="*/ 51 h 155"/>
                <a:gd name="T24" fmla="*/ 81 w 85"/>
                <a:gd name="T25" fmla="*/ 42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155">
                  <a:moveTo>
                    <a:pt x="81" y="42"/>
                  </a:moveTo>
                  <a:cubicBezTo>
                    <a:pt x="50" y="5"/>
                    <a:pt x="50" y="5"/>
                    <a:pt x="50" y="5"/>
                  </a:cubicBezTo>
                  <a:cubicBezTo>
                    <a:pt x="46" y="0"/>
                    <a:pt x="39" y="0"/>
                    <a:pt x="35" y="5"/>
                  </a:cubicBezTo>
                  <a:cubicBezTo>
                    <a:pt x="4" y="42"/>
                    <a:pt x="4" y="42"/>
                    <a:pt x="4" y="42"/>
                  </a:cubicBezTo>
                  <a:cubicBezTo>
                    <a:pt x="0" y="47"/>
                    <a:pt x="2" y="51"/>
                    <a:pt x="8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148"/>
                    <a:pt x="19" y="148"/>
                    <a:pt x="19" y="148"/>
                  </a:cubicBezTo>
                  <a:cubicBezTo>
                    <a:pt x="19" y="152"/>
                    <a:pt x="22" y="155"/>
                    <a:pt x="26" y="155"/>
                  </a:cubicBezTo>
                  <a:cubicBezTo>
                    <a:pt x="58" y="155"/>
                    <a:pt x="58" y="155"/>
                    <a:pt x="58" y="155"/>
                  </a:cubicBezTo>
                  <a:cubicBezTo>
                    <a:pt x="62" y="155"/>
                    <a:pt x="65" y="152"/>
                    <a:pt x="65" y="148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76" y="51"/>
                    <a:pt x="76" y="51"/>
                    <a:pt x="76" y="51"/>
                  </a:cubicBezTo>
                  <a:cubicBezTo>
                    <a:pt x="83" y="51"/>
                    <a:pt x="85" y="47"/>
                    <a:pt x="81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4315584" y="3949258"/>
            <a:ext cx="526309" cy="612237"/>
            <a:chOff x="9309100" y="825501"/>
            <a:chExt cx="700088" cy="814388"/>
          </a:xfrm>
          <a:solidFill>
            <a:schemeClr val="accent2"/>
          </a:solidFill>
        </p:grpSpPr>
        <p:sp>
          <p:nvSpPr>
            <p:cNvPr id="36" name="Freeform 5"/>
            <p:cNvSpPr>
              <a:spLocks/>
            </p:cNvSpPr>
            <p:nvPr/>
          </p:nvSpPr>
          <p:spPr bwMode="auto">
            <a:xfrm>
              <a:off x="9693275" y="974726"/>
              <a:ext cx="309563" cy="409575"/>
            </a:xfrm>
            <a:custGeom>
              <a:avLst/>
              <a:gdLst>
                <a:gd name="T0" fmla="*/ 0 w 254"/>
                <a:gd name="T1" fmla="*/ 236 h 336"/>
                <a:gd name="T2" fmla="*/ 236 w 254"/>
                <a:gd name="T3" fmla="*/ 336 h 336"/>
                <a:gd name="T4" fmla="*/ 254 w 254"/>
                <a:gd name="T5" fmla="*/ 240 h 336"/>
                <a:gd name="T6" fmla="*/ 102 w 254"/>
                <a:gd name="T7" fmla="*/ 0 h 336"/>
                <a:gd name="T8" fmla="*/ 0 w 254"/>
                <a:gd name="T9" fmla="*/ 2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336">
                  <a:moveTo>
                    <a:pt x="0" y="236"/>
                  </a:moveTo>
                  <a:cubicBezTo>
                    <a:pt x="236" y="336"/>
                    <a:pt x="236" y="336"/>
                    <a:pt x="236" y="336"/>
                  </a:cubicBezTo>
                  <a:cubicBezTo>
                    <a:pt x="247" y="307"/>
                    <a:pt x="254" y="274"/>
                    <a:pt x="254" y="240"/>
                  </a:cubicBezTo>
                  <a:cubicBezTo>
                    <a:pt x="254" y="134"/>
                    <a:pt x="192" y="43"/>
                    <a:pt x="102" y="0"/>
                  </a:cubicBezTo>
                  <a:lnTo>
                    <a:pt x="0" y="2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6"/>
            <p:cNvSpPr>
              <a:spLocks/>
            </p:cNvSpPr>
            <p:nvPr/>
          </p:nvSpPr>
          <p:spPr bwMode="auto">
            <a:xfrm>
              <a:off x="9309100" y="920751"/>
              <a:ext cx="700088" cy="719138"/>
            </a:xfrm>
            <a:custGeom>
              <a:avLst/>
              <a:gdLst>
                <a:gd name="T0" fmla="*/ 293 w 574"/>
                <a:gd name="T1" fmla="*/ 296 h 590"/>
                <a:gd name="T2" fmla="*/ 216 w 574"/>
                <a:gd name="T3" fmla="*/ 0 h 590"/>
                <a:gd name="T4" fmla="*/ 0 w 574"/>
                <a:gd name="T5" fmla="*/ 289 h 590"/>
                <a:gd name="T6" fmla="*/ 301 w 574"/>
                <a:gd name="T7" fmla="*/ 590 h 590"/>
                <a:gd name="T8" fmla="*/ 574 w 574"/>
                <a:gd name="T9" fmla="*/ 416 h 590"/>
                <a:gd name="T10" fmla="*/ 293 w 574"/>
                <a:gd name="T11" fmla="*/ 296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590">
                  <a:moveTo>
                    <a:pt x="293" y="296"/>
                  </a:moveTo>
                  <a:cubicBezTo>
                    <a:pt x="216" y="0"/>
                    <a:pt x="216" y="0"/>
                    <a:pt x="216" y="0"/>
                  </a:cubicBezTo>
                  <a:cubicBezTo>
                    <a:pt x="91" y="37"/>
                    <a:pt x="0" y="152"/>
                    <a:pt x="0" y="289"/>
                  </a:cubicBezTo>
                  <a:cubicBezTo>
                    <a:pt x="0" y="455"/>
                    <a:pt x="135" y="590"/>
                    <a:pt x="301" y="590"/>
                  </a:cubicBezTo>
                  <a:cubicBezTo>
                    <a:pt x="422" y="590"/>
                    <a:pt x="527" y="519"/>
                    <a:pt x="574" y="416"/>
                  </a:cubicBezTo>
                  <a:lnTo>
                    <a:pt x="293" y="2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7"/>
            <p:cNvSpPr>
              <a:spLocks/>
            </p:cNvSpPr>
            <p:nvPr/>
          </p:nvSpPr>
          <p:spPr bwMode="auto">
            <a:xfrm>
              <a:off x="9574213" y="825501"/>
              <a:ext cx="268288" cy="409575"/>
            </a:xfrm>
            <a:custGeom>
              <a:avLst/>
              <a:gdLst>
                <a:gd name="T0" fmla="*/ 85 w 219"/>
                <a:gd name="T1" fmla="*/ 336 h 336"/>
                <a:gd name="T2" fmla="*/ 219 w 219"/>
                <a:gd name="T3" fmla="*/ 27 h 336"/>
                <a:gd name="T4" fmla="*/ 82 w 219"/>
                <a:gd name="T5" fmla="*/ 0 h 336"/>
                <a:gd name="T6" fmla="*/ 0 w 219"/>
                <a:gd name="T7" fmla="*/ 10 h 336"/>
                <a:gd name="T8" fmla="*/ 85 w 219"/>
                <a:gd name="T9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9" h="336">
                  <a:moveTo>
                    <a:pt x="85" y="336"/>
                  </a:moveTo>
                  <a:cubicBezTo>
                    <a:pt x="219" y="27"/>
                    <a:pt x="219" y="27"/>
                    <a:pt x="219" y="27"/>
                  </a:cubicBezTo>
                  <a:cubicBezTo>
                    <a:pt x="177" y="10"/>
                    <a:pt x="131" y="0"/>
                    <a:pt x="82" y="0"/>
                  </a:cubicBezTo>
                  <a:cubicBezTo>
                    <a:pt x="54" y="0"/>
                    <a:pt x="26" y="4"/>
                    <a:pt x="0" y="10"/>
                  </a:cubicBezTo>
                  <a:lnTo>
                    <a:pt x="85" y="3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632031" y="2672375"/>
            <a:ext cx="467964" cy="520833"/>
            <a:chOff x="957263" y="2343150"/>
            <a:chExt cx="2459038" cy="2736850"/>
          </a:xfrm>
          <a:solidFill>
            <a:schemeClr val="accent1"/>
          </a:solidFill>
        </p:grpSpPr>
        <p:sp>
          <p:nvSpPr>
            <p:cNvPr id="40" name="Freeform 9"/>
            <p:cNvSpPr>
              <a:spLocks noEditPoints="1"/>
            </p:cNvSpPr>
            <p:nvPr/>
          </p:nvSpPr>
          <p:spPr bwMode="auto">
            <a:xfrm>
              <a:off x="957263" y="2343150"/>
              <a:ext cx="976313" cy="2736850"/>
            </a:xfrm>
            <a:custGeom>
              <a:avLst/>
              <a:gdLst>
                <a:gd name="T0" fmla="*/ 122 w 139"/>
                <a:gd name="T1" fmla="*/ 0 h 390"/>
                <a:gd name="T2" fmla="*/ 122 w 139"/>
                <a:gd name="T3" fmla="*/ 22 h 390"/>
                <a:gd name="T4" fmla="*/ 42 w 139"/>
                <a:gd name="T5" fmla="*/ 50 h 390"/>
                <a:gd name="T6" fmla="*/ 60 w 139"/>
                <a:gd name="T7" fmla="*/ 192 h 390"/>
                <a:gd name="T8" fmla="*/ 122 w 139"/>
                <a:gd name="T9" fmla="*/ 213 h 390"/>
                <a:gd name="T10" fmla="*/ 122 w 139"/>
                <a:gd name="T11" fmla="*/ 290 h 390"/>
                <a:gd name="T12" fmla="*/ 90 w 139"/>
                <a:gd name="T13" fmla="*/ 242 h 390"/>
                <a:gd name="T14" fmla="*/ 2 w 139"/>
                <a:gd name="T15" fmla="*/ 252 h 390"/>
                <a:gd name="T16" fmla="*/ 122 w 139"/>
                <a:gd name="T17" fmla="*/ 349 h 390"/>
                <a:gd name="T18" fmla="*/ 122 w 139"/>
                <a:gd name="T19" fmla="*/ 390 h 390"/>
                <a:gd name="T20" fmla="*/ 139 w 139"/>
                <a:gd name="T21" fmla="*/ 390 h 390"/>
                <a:gd name="T22" fmla="*/ 139 w 139"/>
                <a:gd name="T23" fmla="*/ 0 h 390"/>
                <a:gd name="T24" fmla="*/ 122 w 139"/>
                <a:gd name="T25" fmla="*/ 0 h 390"/>
                <a:gd name="T26" fmla="*/ 122 w 139"/>
                <a:gd name="T27" fmla="*/ 134 h 390"/>
                <a:gd name="T28" fmla="*/ 103 w 139"/>
                <a:gd name="T29" fmla="*/ 122 h 390"/>
                <a:gd name="T30" fmla="*/ 122 w 139"/>
                <a:gd name="T31" fmla="*/ 78 h 390"/>
                <a:gd name="T32" fmla="*/ 122 w 139"/>
                <a:gd name="T33" fmla="*/ 134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9" h="390">
                  <a:moveTo>
                    <a:pt x="122" y="0"/>
                  </a:moveTo>
                  <a:cubicBezTo>
                    <a:pt x="122" y="22"/>
                    <a:pt x="122" y="22"/>
                    <a:pt x="122" y="22"/>
                  </a:cubicBezTo>
                  <a:cubicBezTo>
                    <a:pt x="87" y="23"/>
                    <a:pt x="60" y="33"/>
                    <a:pt x="42" y="50"/>
                  </a:cubicBezTo>
                  <a:cubicBezTo>
                    <a:pt x="0" y="91"/>
                    <a:pt x="6" y="166"/>
                    <a:pt x="60" y="192"/>
                  </a:cubicBezTo>
                  <a:cubicBezTo>
                    <a:pt x="72" y="198"/>
                    <a:pt x="93" y="205"/>
                    <a:pt x="122" y="213"/>
                  </a:cubicBezTo>
                  <a:cubicBezTo>
                    <a:pt x="122" y="290"/>
                    <a:pt x="122" y="290"/>
                    <a:pt x="122" y="290"/>
                  </a:cubicBezTo>
                  <a:cubicBezTo>
                    <a:pt x="99" y="279"/>
                    <a:pt x="94" y="266"/>
                    <a:pt x="90" y="242"/>
                  </a:cubicBezTo>
                  <a:cubicBezTo>
                    <a:pt x="2" y="252"/>
                    <a:pt x="2" y="252"/>
                    <a:pt x="2" y="252"/>
                  </a:cubicBezTo>
                  <a:cubicBezTo>
                    <a:pt x="14" y="319"/>
                    <a:pt x="57" y="343"/>
                    <a:pt x="122" y="349"/>
                  </a:cubicBezTo>
                  <a:cubicBezTo>
                    <a:pt x="122" y="390"/>
                    <a:pt x="122" y="390"/>
                    <a:pt x="122" y="390"/>
                  </a:cubicBezTo>
                  <a:cubicBezTo>
                    <a:pt x="139" y="390"/>
                    <a:pt x="139" y="390"/>
                    <a:pt x="139" y="390"/>
                  </a:cubicBezTo>
                  <a:cubicBezTo>
                    <a:pt x="139" y="0"/>
                    <a:pt x="139" y="0"/>
                    <a:pt x="139" y="0"/>
                  </a:cubicBezTo>
                  <a:lnTo>
                    <a:pt x="122" y="0"/>
                  </a:lnTo>
                  <a:close/>
                  <a:moveTo>
                    <a:pt x="122" y="134"/>
                  </a:moveTo>
                  <a:cubicBezTo>
                    <a:pt x="113" y="130"/>
                    <a:pt x="107" y="127"/>
                    <a:pt x="103" y="122"/>
                  </a:cubicBezTo>
                  <a:cubicBezTo>
                    <a:pt x="88" y="103"/>
                    <a:pt x="102" y="84"/>
                    <a:pt x="122" y="78"/>
                  </a:cubicBezTo>
                  <a:lnTo>
                    <a:pt x="122" y="1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10"/>
            <p:cNvSpPr>
              <a:spLocks/>
            </p:cNvSpPr>
            <p:nvPr/>
          </p:nvSpPr>
          <p:spPr bwMode="auto">
            <a:xfrm>
              <a:off x="2312988" y="2778125"/>
              <a:ext cx="484188" cy="330200"/>
            </a:xfrm>
            <a:custGeom>
              <a:avLst/>
              <a:gdLst>
                <a:gd name="T0" fmla="*/ 0 w 69"/>
                <a:gd name="T1" fmla="*/ 0 h 47"/>
                <a:gd name="T2" fmla="*/ 69 w 69"/>
                <a:gd name="T3" fmla="*/ 47 h 47"/>
                <a:gd name="T4" fmla="*/ 20 w 69"/>
                <a:gd name="T5" fmla="*/ 47 h 47"/>
                <a:gd name="T6" fmla="*/ 0 w 69"/>
                <a:gd name="T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" h="47">
                  <a:moveTo>
                    <a:pt x="0" y="0"/>
                  </a:moveTo>
                  <a:cubicBezTo>
                    <a:pt x="28" y="9"/>
                    <a:pt x="51" y="25"/>
                    <a:pt x="69" y="47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15" y="31"/>
                    <a:pt x="8" y="1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11"/>
            <p:cNvSpPr>
              <a:spLocks/>
            </p:cNvSpPr>
            <p:nvPr/>
          </p:nvSpPr>
          <p:spPr bwMode="auto">
            <a:xfrm>
              <a:off x="2032001" y="2735263"/>
              <a:ext cx="309563" cy="373063"/>
            </a:xfrm>
            <a:custGeom>
              <a:avLst/>
              <a:gdLst>
                <a:gd name="T0" fmla="*/ 0 w 44"/>
                <a:gd name="T1" fmla="*/ 0 h 53"/>
                <a:gd name="T2" fmla="*/ 22 w 44"/>
                <a:gd name="T3" fmla="*/ 2 h 53"/>
                <a:gd name="T4" fmla="*/ 44 w 44"/>
                <a:gd name="T5" fmla="*/ 53 h 53"/>
                <a:gd name="T6" fmla="*/ 0 w 44"/>
                <a:gd name="T7" fmla="*/ 53 h 53"/>
                <a:gd name="T8" fmla="*/ 0 w 44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53">
                  <a:moveTo>
                    <a:pt x="0" y="0"/>
                  </a:moveTo>
                  <a:cubicBezTo>
                    <a:pt x="8" y="0"/>
                    <a:pt x="15" y="1"/>
                    <a:pt x="22" y="2"/>
                  </a:cubicBezTo>
                  <a:cubicBezTo>
                    <a:pt x="31" y="19"/>
                    <a:pt x="39" y="36"/>
                    <a:pt x="44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12"/>
            <p:cNvSpPr>
              <a:spLocks/>
            </p:cNvSpPr>
            <p:nvPr/>
          </p:nvSpPr>
          <p:spPr bwMode="auto">
            <a:xfrm>
              <a:off x="2489201" y="3233738"/>
              <a:ext cx="519113" cy="414338"/>
            </a:xfrm>
            <a:custGeom>
              <a:avLst/>
              <a:gdLst>
                <a:gd name="T0" fmla="*/ 0 w 74"/>
                <a:gd name="T1" fmla="*/ 0 h 59"/>
                <a:gd name="T2" fmla="*/ 56 w 74"/>
                <a:gd name="T3" fmla="*/ 0 h 59"/>
                <a:gd name="T4" fmla="*/ 74 w 74"/>
                <a:gd name="T5" fmla="*/ 59 h 59"/>
                <a:gd name="T6" fmla="*/ 7 w 74"/>
                <a:gd name="T7" fmla="*/ 59 h 59"/>
                <a:gd name="T8" fmla="*/ 0 w 74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59">
                  <a:moveTo>
                    <a:pt x="0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66" y="17"/>
                    <a:pt x="72" y="38"/>
                    <a:pt x="74" y="59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7" y="39"/>
                    <a:pt x="5" y="1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13"/>
            <p:cNvSpPr>
              <a:spLocks/>
            </p:cNvSpPr>
            <p:nvPr/>
          </p:nvSpPr>
          <p:spPr bwMode="auto">
            <a:xfrm>
              <a:off x="2032001" y="3233738"/>
              <a:ext cx="400050" cy="414338"/>
            </a:xfrm>
            <a:custGeom>
              <a:avLst/>
              <a:gdLst>
                <a:gd name="T0" fmla="*/ 0 w 57"/>
                <a:gd name="T1" fmla="*/ 0 h 59"/>
                <a:gd name="T2" fmla="*/ 49 w 57"/>
                <a:gd name="T3" fmla="*/ 0 h 59"/>
                <a:gd name="T4" fmla="*/ 57 w 57"/>
                <a:gd name="T5" fmla="*/ 59 h 59"/>
                <a:gd name="T6" fmla="*/ 0 w 57"/>
                <a:gd name="T7" fmla="*/ 59 h 59"/>
                <a:gd name="T8" fmla="*/ 0 w 57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59">
                  <a:moveTo>
                    <a:pt x="0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54" y="19"/>
                    <a:pt x="57" y="39"/>
                    <a:pt x="57" y="59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14"/>
            <p:cNvSpPr>
              <a:spLocks/>
            </p:cNvSpPr>
            <p:nvPr/>
          </p:nvSpPr>
          <p:spPr bwMode="auto">
            <a:xfrm>
              <a:off x="2474913" y="3775075"/>
              <a:ext cx="533400" cy="420688"/>
            </a:xfrm>
            <a:custGeom>
              <a:avLst/>
              <a:gdLst>
                <a:gd name="T0" fmla="*/ 9 w 76"/>
                <a:gd name="T1" fmla="*/ 0 h 60"/>
                <a:gd name="T2" fmla="*/ 76 w 76"/>
                <a:gd name="T3" fmla="*/ 0 h 60"/>
                <a:gd name="T4" fmla="*/ 58 w 76"/>
                <a:gd name="T5" fmla="*/ 60 h 60"/>
                <a:gd name="T6" fmla="*/ 0 w 76"/>
                <a:gd name="T7" fmla="*/ 60 h 60"/>
                <a:gd name="T8" fmla="*/ 9 w 76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60">
                  <a:moveTo>
                    <a:pt x="9" y="0"/>
                  </a:moveTo>
                  <a:cubicBezTo>
                    <a:pt x="76" y="0"/>
                    <a:pt x="76" y="0"/>
                    <a:pt x="76" y="0"/>
                  </a:cubicBezTo>
                  <a:cubicBezTo>
                    <a:pt x="74" y="22"/>
                    <a:pt x="68" y="42"/>
                    <a:pt x="58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5" y="40"/>
                    <a:pt x="8" y="2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15"/>
            <p:cNvSpPr>
              <a:spLocks/>
            </p:cNvSpPr>
            <p:nvPr/>
          </p:nvSpPr>
          <p:spPr bwMode="auto">
            <a:xfrm>
              <a:off x="2032001" y="3775075"/>
              <a:ext cx="393700" cy="420688"/>
            </a:xfrm>
            <a:custGeom>
              <a:avLst/>
              <a:gdLst>
                <a:gd name="T0" fmla="*/ 0 w 56"/>
                <a:gd name="T1" fmla="*/ 0 h 60"/>
                <a:gd name="T2" fmla="*/ 56 w 56"/>
                <a:gd name="T3" fmla="*/ 0 h 60"/>
                <a:gd name="T4" fmla="*/ 45 w 56"/>
                <a:gd name="T5" fmla="*/ 60 h 60"/>
                <a:gd name="T6" fmla="*/ 0 w 56"/>
                <a:gd name="T7" fmla="*/ 60 h 60"/>
                <a:gd name="T8" fmla="*/ 0 w 56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0">
                  <a:moveTo>
                    <a:pt x="0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55" y="20"/>
                    <a:pt x="51" y="40"/>
                    <a:pt x="45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16"/>
            <p:cNvSpPr>
              <a:spLocks/>
            </p:cNvSpPr>
            <p:nvPr/>
          </p:nvSpPr>
          <p:spPr bwMode="auto">
            <a:xfrm>
              <a:off x="2305051" y="4321175"/>
              <a:ext cx="492125" cy="330200"/>
            </a:xfrm>
            <a:custGeom>
              <a:avLst/>
              <a:gdLst>
                <a:gd name="T0" fmla="*/ 19 w 70"/>
                <a:gd name="T1" fmla="*/ 0 h 47"/>
                <a:gd name="T2" fmla="*/ 70 w 70"/>
                <a:gd name="T3" fmla="*/ 0 h 47"/>
                <a:gd name="T4" fmla="*/ 0 w 70"/>
                <a:gd name="T5" fmla="*/ 47 h 47"/>
                <a:gd name="T6" fmla="*/ 19 w 70"/>
                <a:gd name="T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47">
                  <a:moveTo>
                    <a:pt x="19" y="0"/>
                  </a:moveTo>
                  <a:cubicBezTo>
                    <a:pt x="70" y="0"/>
                    <a:pt x="70" y="0"/>
                    <a:pt x="70" y="0"/>
                  </a:cubicBezTo>
                  <a:cubicBezTo>
                    <a:pt x="52" y="22"/>
                    <a:pt x="28" y="39"/>
                    <a:pt x="0" y="47"/>
                  </a:cubicBezTo>
                  <a:cubicBezTo>
                    <a:pt x="7" y="31"/>
                    <a:pt x="13" y="1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17"/>
            <p:cNvSpPr>
              <a:spLocks/>
            </p:cNvSpPr>
            <p:nvPr/>
          </p:nvSpPr>
          <p:spPr bwMode="auto">
            <a:xfrm>
              <a:off x="2032001" y="2447925"/>
              <a:ext cx="1384300" cy="2527300"/>
            </a:xfrm>
            <a:custGeom>
              <a:avLst/>
              <a:gdLst>
                <a:gd name="T0" fmla="*/ 0 w 197"/>
                <a:gd name="T1" fmla="*/ 0 h 360"/>
                <a:gd name="T2" fmla="*/ 127 w 197"/>
                <a:gd name="T3" fmla="*/ 53 h 360"/>
                <a:gd name="T4" fmla="*/ 127 w 197"/>
                <a:gd name="T5" fmla="*/ 308 h 360"/>
                <a:gd name="T6" fmla="*/ 0 w 197"/>
                <a:gd name="T7" fmla="*/ 360 h 360"/>
                <a:gd name="T8" fmla="*/ 0 w 197"/>
                <a:gd name="T9" fmla="*/ 334 h 360"/>
                <a:gd name="T10" fmla="*/ 109 w 197"/>
                <a:gd name="T11" fmla="*/ 289 h 360"/>
                <a:gd name="T12" fmla="*/ 109 w 197"/>
                <a:gd name="T13" fmla="*/ 71 h 360"/>
                <a:gd name="T14" fmla="*/ 0 w 197"/>
                <a:gd name="T15" fmla="*/ 27 h 360"/>
                <a:gd name="T16" fmla="*/ 0 w 197"/>
                <a:gd name="T17" fmla="*/ 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7" h="360">
                  <a:moveTo>
                    <a:pt x="0" y="0"/>
                  </a:moveTo>
                  <a:cubicBezTo>
                    <a:pt x="46" y="0"/>
                    <a:pt x="92" y="18"/>
                    <a:pt x="127" y="53"/>
                  </a:cubicBezTo>
                  <a:cubicBezTo>
                    <a:pt x="197" y="123"/>
                    <a:pt x="197" y="238"/>
                    <a:pt x="127" y="308"/>
                  </a:cubicBezTo>
                  <a:cubicBezTo>
                    <a:pt x="92" y="342"/>
                    <a:pt x="46" y="360"/>
                    <a:pt x="0" y="360"/>
                  </a:cubicBezTo>
                  <a:cubicBezTo>
                    <a:pt x="0" y="334"/>
                    <a:pt x="0" y="334"/>
                    <a:pt x="0" y="334"/>
                  </a:cubicBezTo>
                  <a:cubicBezTo>
                    <a:pt x="40" y="334"/>
                    <a:pt x="79" y="319"/>
                    <a:pt x="109" y="289"/>
                  </a:cubicBezTo>
                  <a:cubicBezTo>
                    <a:pt x="169" y="229"/>
                    <a:pt x="169" y="131"/>
                    <a:pt x="109" y="71"/>
                  </a:cubicBezTo>
                  <a:cubicBezTo>
                    <a:pt x="79" y="42"/>
                    <a:pt x="40" y="27"/>
                    <a:pt x="0" y="27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18"/>
            <p:cNvSpPr>
              <a:spLocks/>
            </p:cNvSpPr>
            <p:nvPr/>
          </p:nvSpPr>
          <p:spPr bwMode="auto">
            <a:xfrm>
              <a:off x="2032001" y="4321175"/>
              <a:ext cx="280988" cy="365125"/>
            </a:xfrm>
            <a:custGeom>
              <a:avLst/>
              <a:gdLst>
                <a:gd name="T0" fmla="*/ 0 w 40"/>
                <a:gd name="T1" fmla="*/ 0 h 52"/>
                <a:gd name="T2" fmla="*/ 40 w 40"/>
                <a:gd name="T3" fmla="*/ 0 h 52"/>
                <a:gd name="T4" fmla="*/ 18 w 40"/>
                <a:gd name="T5" fmla="*/ 51 h 52"/>
                <a:gd name="T6" fmla="*/ 0 w 40"/>
                <a:gd name="T7" fmla="*/ 52 h 52"/>
                <a:gd name="T8" fmla="*/ 0 w 40"/>
                <a:gd name="T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52">
                  <a:moveTo>
                    <a:pt x="0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34" y="17"/>
                    <a:pt x="27" y="34"/>
                    <a:pt x="18" y="51"/>
                  </a:cubicBezTo>
                  <a:cubicBezTo>
                    <a:pt x="12" y="52"/>
                    <a:pt x="6" y="52"/>
                    <a:pt x="0" y="52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05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05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01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74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8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8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89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0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91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2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93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4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95" presetID="2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9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1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2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3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5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6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7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1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12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6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0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4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29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3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7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1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 animBg="1"/>
          <p:bldP spid="3" grpId="1" animBg="1"/>
          <p:bldP spid="4" grpId="0" animBg="1"/>
          <p:bldP spid="4" grpId="1" animBg="1"/>
          <p:bldP spid="5" grpId="0" animBg="1"/>
          <p:bldP spid="5" grpId="1" animBg="1"/>
          <p:bldP spid="6" grpId="0" animBg="1"/>
          <p:bldP spid="6" grpId="1" animBg="1"/>
          <p:bldP spid="8" grpId="0"/>
          <p:bldP spid="9" grpId="0"/>
          <p:bldP spid="10" grpId="0"/>
          <p:bldP spid="11" grpId="0"/>
          <p:bldP spid="12" grpId="0"/>
          <p:bldP spid="13" grpId="0"/>
          <p:bldP spid="14" grpId="0"/>
          <p:bldP spid="15" grpId="0"/>
          <p:bldP spid="16" grpId="0" animBg="1"/>
          <p:bldP spid="17" grpId="0" animBg="1"/>
          <p:bldP spid="18" grpId="0" animBg="1"/>
          <p:bldP spid="19" grpId="0" animBg="1"/>
          <p:bldP spid="20" grpId="0" animBg="1"/>
          <p:bldP spid="21" grpId="0" animBg="1"/>
          <p:bldP spid="22" grpId="0" animBg="1"/>
          <p:bldP spid="23" grpId="0" animBg="1"/>
          <p:bldP spid="24" grpId="0" animBg="1"/>
          <p:bldP spid="2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74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8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8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89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0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91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2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93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4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95" presetID="2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9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1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2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3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5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6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7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1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12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6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0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4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29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3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7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1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 animBg="1"/>
          <p:bldP spid="3" grpId="1" animBg="1"/>
          <p:bldP spid="4" grpId="0" animBg="1"/>
          <p:bldP spid="4" grpId="1" animBg="1"/>
          <p:bldP spid="5" grpId="0" animBg="1"/>
          <p:bldP spid="5" grpId="1" animBg="1"/>
          <p:bldP spid="6" grpId="0" animBg="1"/>
          <p:bldP spid="6" grpId="1" animBg="1"/>
          <p:bldP spid="8" grpId="0"/>
          <p:bldP spid="9" grpId="0"/>
          <p:bldP spid="10" grpId="0"/>
          <p:bldP spid="11" grpId="0"/>
          <p:bldP spid="12" grpId="0"/>
          <p:bldP spid="13" grpId="0"/>
          <p:bldP spid="14" grpId="0"/>
          <p:bldP spid="15" grpId="0"/>
          <p:bldP spid="16" grpId="0" animBg="1"/>
          <p:bldP spid="17" grpId="0" animBg="1"/>
          <p:bldP spid="18" grpId="0" animBg="1"/>
          <p:bldP spid="19" grpId="0" animBg="1"/>
          <p:bldP spid="20" grpId="0" animBg="1"/>
          <p:bldP spid="21" grpId="0" animBg="1"/>
          <p:bldP spid="22" grpId="0" animBg="1"/>
          <p:bldP spid="23" grpId="0" animBg="1"/>
          <p:bldP spid="24" grpId="0" animBg="1"/>
          <p:bldP spid="25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Gear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Diagram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5753100" y="4445000"/>
            <a:ext cx="1854200" cy="1117600"/>
          </a:xfrm>
          <a:prstGeom prst="line">
            <a:avLst/>
          </a:prstGeom>
          <a:ln w="762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6286500" y="2781300"/>
            <a:ext cx="1790700" cy="1092200"/>
          </a:xfrm>
          <a:prstGeom prst="line">
            <a:avLst/>
          </a:prstGeom>
          <a:ln w="762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4051300" y="4216400"/>
            <a:ext cx="2311400" cy="1066800"/>
          </a:xfrm>
          <a:prstGeom prst="line">
            <a:avLst/>
          </a:prstGeom>
          <a:ln w="762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3048000" y="2603500"/>
            <a:ext cx="2120900" cy="1257300"/>
          </a:xfrm>
          <a:prstGeom prst="line">
            <a:avLst/>
          </a:prstGeom>
          <a:ln w="762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8394700" y="3098800"/>
            <a:ext cx="901700" cy="2044700"/>
          </a:xfrm>
          <a:prstGeom prst="line">
            <a:avLst/>
          </a:prstGeom>
          <a:ln w="762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6972300" y="2362200"/>
            <a:ext cx="838200" cy="1917700"/>
          </a:xfrm>
          <a:prstGeom prst="line">
            <a:avLst/>
          </a:prstGeom>
          <a:ln w="762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166100" y="3403600"/>
            <a:ext cx="1524000" cy="1638300"/>
          </a:xfrm>
          <a:prstGeom prst="line">
            <a:avLst/>
          </a:prstGeom>
          <a:ln w="762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9398000" y="2438400"/>
            <a:ext cx="1295400" cy="1181100"/>
          </a:xfrm>
          <a:prstGeom prst="line">
            <a:avLst/>
          </a:prstGeom>
          <a:ln w="762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981200" y="3098800"/>
            <a:ext cx="1244600" cy="1155700"/>
          </a:xfrm>
          <a:prstGeom prst="line">
            <a:avLst/>
          </a:prstGeom>
          <a:ln w="762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1244600" y="2209800"/>
            <a:ext cx="1244600" cy="1155700"/>
          </a:xfrm>
          <a:prstGeom prst="line">
            <a:avLst/>
          </a:prstGeom>
          <a:ln w="762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239"/>
          <p:cNvSpPr>
            <a:spLocks noEditPoints="1"/>
          </p:cNvSpPr>
          <p:nvPr/>
        </p:nvSpPr>
        <p:spPr bwMode="auto">
          <a:xfrm>
            <a:off x="4290433" y="2164702"/>
            <a:ext cx="2667000" cy="2667000"/>
          </a:xfrm>
          <a:custGeom>
            <a:avLst/>
            <a:gdLst>
              <a:gd name="T0" fmla="*/ 2116 w 2116"/>
              <a:gd name="T1" fmla="*/ 1052 h 2116"/>
              <a:gd name="T2" fmla="*/ 1925 w 2116"/>
              <a:gd name="T3" fmla="*/ 883 h 2116"/>
              <a:gd name="T4" fmla="*/ 2038 w 2116"/>
              <a:gd name="T5" fmla="*/ 652 h 2116"/>
              <a:gd name="T6" fmla="*/ 1795 w 2116"/>
              <a:gd name="T7" fmla="*/ 570 h 2116"/>
              <a:gd name="T8" fmla="*/ 1802 w 2116"/>
              <a:gd name="T9" fmla="*/ 305 h 2116"/>
              <a:gd name="T10" fmla="*/ 1548 w 2116"/>
              <a:gd name="T11" fmla="*/ 321 h 2116"/>
              <a:gd name="T12" fmla="*/ 1464 w 2116"/>
              <a:gd name="T13" fmla="*/ 80 h 2116"/>
              <a:gd name="T14" fmla="*/ 1234 w 2116"/>
              <a:gd name="T15" fmla="*/ 191 h 2116"/>
              <a:gd name="T16" fmla="*/ 1052 w 2116"/>
              <a:gd name="T17" fmla="*/ 0 h 2116"/>
              <a:gd name="T18" fmla="*/ 884 w 2116"/>
              <a:gd name="T19" fmla="*/ 191 h 2116"/>
              <a:gd name="T20" fmla="*/ 653 w 2116"/>
              <a:gd name="T21" fmla="*/ 78 h 2116"/>
              <a:gd name="T22" fmla="*/ 570 w 2116"/>
              <a:gd name="T23" fmla="*/ 321 h 2116"/>
              <a:gd name="T24" fmla="*/ 305 w 2116"/>
              <a:gd name="T25" fmla="*/ 314 h 2116"/>
              <a:gd name="T26" fmla="*/ 322 w 2116"/>
              <a:gd name="T27" fmla="*/ 568 h 2116"/>
              <a:gd name="T28" fmla="*/ 81 w 2116"/>
              <a:gd name="T29" fmla="*/ 652 h 2116"/>
              <a:gd name="T30" fmla="*/ 192 w 2116"/>
              <a:gd name="T31" fmla="*/ 882 h 2116"/>
              <a:gd name="T32" fmla="*/ 0 w 2116"/>
              <a:gd name="T33" fmla="*/ 1064 h 2116"/>
              <a:gd name="T34" fmla="*/ 191 w 2116"/>
              <a:gd name="T35" fmla="*/ 1233 h 2116"/>
              <a:gd name="T36" fmla="*/ 78 w 2116"/>
              <a:gd name="T37" fmla="*/ 1463 h 2116"/>
              <a:gd name="T38" fmla="*/ 321 w 2116"/>
              <a:gd name="T39" fmla="*/ 1546 h 2116"/>
              <a:gd name="T40" fmla="*/ 314 w 2116"/>
              <a:gd name="T41" fmla="*/ 1811 h 2116"/>
              <a:gd name="T42" fmla="*/ 569 w 2116"/>
              <a:gd name="T43" fmla="*/ 1794 h 2116"/>
              <a:gd name="T44" fmla="*/ 653 w 2116"/>
              <a:gd name="T45" fmla="*/ 2035 h 2116"/>
              <a:gd name="T46" fmla="*/ 882 w 2116"/>
              <a:gd name="T47" fmla="*/ 1925 h 2116"/>
              <a:gd name="T48" fmla="*/ 1064 w 2116"/>
              <a:gd name="T49" fmla="*/ 2116 h 2116"/>
              <a:gd name="T50" fmla="*/ 1233 w 2116"/>
              <a:gd name="T51" fmla="*/ 1925 h 2116"/>
              <a:gd name="T52" fmla="*/ 1464 w 2116"/>
              <a:gd name="T53" fmla="*/ 2038 h 2116"/>
              <a:gd name="T54" fmla="*/ 1546 w 2116"/>
              <a:gd name="T55" fmla="*/ 1795 h 2116"/>
              <a:gd name="T56" fmla="*/ 1811 w 2116"/>
              <a:gd name="T57" fmla="*/ 1802 h 2116"/>
              <a:gd name="T58" fmla="*/ 1795 w 2116"/>
              <a:gd name="T59" fmla="*/ 1547 h 2116"/>
              <a:gd name="T60" fmla="*/ 2036 w 2116"/>
              <a:gd name="T61" fmla="*/ 1463 h 2116"/>
              <a:gd name="T62" fmla="*/ 1925 w 2116"/>
              <a:gd name="T63" fmla="*/ 1234 h 2116"/>
              <a:gd name="T64" fmla="*/ 1358 w 2116"/>
              <a:gd name="T65" fmla="*/ 1669 h 2116"/>
              <a:gd name="T66" fmla="*/ 759 w 2116"/>
              <a:gd name="T67" fmla="*/ 447 h 2116"/>
              <a:gd name="T68" fmla="*/ 1358 w 2116"/>
              <a:gd name="T69" fmla="*/ 1669 h 2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116" h="2116">
                <a:moveTo>
                  <a:pt x="1941" y="1111"/>
                </a:moveTo>
                <a:cubicBezTo>
                  <a:pt x="2116" y="1052"/>
                  <a:pt x="2116" y="1052"/>
                  <a:pt x="2116" y="1052"/>
                </a:cubicBezTo>
                <a:cubicBezTo>
                  <a:pt x="2107" y="917"/>
                  <a:pt x="2107" y="917"/>
                  <a:pt x="2107" y="917"/>
                </a:cubicBezTo>
                <a:cubicBezTo>
                  <a:pt x="1925" y="883"/>
                  <a:pt x="1925" y="883"/>
                  <a:pt x="1925" y="883"/>
                </a:cubicBezTo>
                <a:cubicBezTo>
                  <a:pt x="1918" y="847"/>
                  <a:pt x="1908" y="810"/>
                  <a:pt x="1896" y="774"/>
                </a:cubicBezTo>
                <a:cubicBezTo>
                  <a:pt x="2038" y="652"/>
                  <a:pt x="2038" y="652"/>
                  <a:pt x="2038" y="652"/>
                </a:cubicBezTo>
                <a:cubicBezTo>
                  <a:pt x="1979" y="532"/>
                  <a:pt x="1979" y="532"/>
                  <a:pt x="1979" y="532"/>
                </a:cubicBezTo>
                <a:cubicBezTo>
                  <a:pt x="1795" y="570"/>
                  <a:pt x="1795" y="570"/>
                  <a:pt x="1795" y="570"/>
                </a:cubicBezTo>
                <a:cubicBezTo>
                  <a:pt x="1772" y="535"/>
                  <a:pt x="1747" y="502"/>
                  <a:pt x="1720" y="471"/>
                </a:cubicBezTo>
                <a:cubicBezTo>
                  <a:pt x="1802" y="305"/>
                  <a:pt x="1802" y="305"/>
                  <a:pt x="1802" y="305"/>
                </a:cubicBezTo>
                <a:cubicBezTo>
                  <a:pt x="1700" y="217"/>
                  <a:pt x="1700" y="217"/>
                  <a:pt x="1700" y="217"/>
                </a:cubicBezTo>
                <a:cubicBezTo>
                  <a:pt x="1548" y="321"/>
                  <a:pt x="1548" y="321"/>
                  <a:pt x="1548" y="321"/>
                </a:cubicBezTo>
                <a:cubicBezTo>
                  <a:pt x="1516" y="301"/>
                  <a:pt x="1483" y="282"/>
                  <a:pt x="1450" y="265"/>
                </a:cubicBezTo>
                <a:cubicBezTo>
                  <a:pt x="1464" y="80"/>
                  <a:pt x="1464" y="80"/>
                  <a:pt x="1464" y="80"/>
                </a:cubicBezTo>
                <a:cubicBezTo>
                  <a:pt x="1336" y="37"/>
                  <a:pt x="1336" y="37"/>
                  <a:pt x="1336" y="37"/>
                </a:cubicBezTo>
                <a:cubicBezTo>
                  <a:pt x="1234" y="191"/>
                  <a:pt x="1234" y="191"/>
                  <a:pt x="1234" y="191"/>
                </a:cubicBezTo>
                <a:cubicBezTo>
                  <a:pt x="1194" y="183"/>
                  <a:pt x="1152" y="178"/>
                  <a:pt x="1111" y="175"/>
                </a:cubicBezTo>
                <a:cubicBezTo>
                  <a:pt x="1052" y="0"/>
                  <a:pt x="1052" y="0"/>
                  <a:pt x="1052" y="0"/>
                </a:cubicBezTo>
                <a:cubicBezTo>
                  <a:pt x="918" y="9"/>
                  <a:pt x="918" y="9"/>
                  <a:pt x="918" y="9"/>
                </a:cubicBezTo>
                <a:cubicBezTo>
                  <a:pt x="884" y="191"/>
                  <a:pt x="884" y="191"/>
                  <a:pt x="884" y="191"/>
                </a:cubicBezTo>
                <a:cubicBezTo>
                  <a:pt x="847" y="198"/>
                  <a:pt x="810" y="208"/>
                  <a:pt x="774" y="220"/>
                </a:cubicBezTo>
                <a:cubicBezTo>
                  <a:pt x="653" y="78"/>
                  <a:pt x="653" y="78"/>
                  <a:pt x="653" y="78"/>
                </a:cubicBezTo>
                <a:cubicBezTo>
                  <a:pt x="532" y="137"/>
                  <a:pt x="532" y="137"/>
                  <a:pt x="532" y="137"/>
                </a:cubicBezTo>
                <a:cubicBezTo>
                  <a:pt x="570" y="321"/>
                  <a:pt x="570" y="321"/>
                  <a:pt x="570" y="321"/>
                </a:cubicBezTo>
                <a:cubicBezTo>
                  <a:pt x="535" y="344"/>
                  <a:pt x="502" y="369"/>
                  <a:pt x="471" y="396"/>
                </a:cubicBezTo>
                <a:cubicBezTo>
                  <a:pt x="305" y="314"/>
                  <a:pt x="305" y="314"/>
                  <a:pt x="305" y="314"/>
                </a:cubicBezTo>
                <a:cubicBezTo>
                  <a:pt x="217" y="416"/>
                  <a:pt x="217" y="416"/>
                  <a:pt x="217" y="416"/>
                </a:cubicBezTo>
                <a:cubicBezTo>
                  <a:pt x="322" y="568"/>
                  <a:pt x="322" y="568"/>
                  <a:pt x="322" y="568"/>
                </a:cubicBezTo>
                <a:cubicBezTo>
                  <a:pt x="301" y="600"/>
                  <a:pt x="282" y="633"/>
                  <a:pt x="265" y="666"/>
                </a:cubicBezTo>
                <a:cubicBezTo>
                  <a:pt x="81" y="652"/>
                  <a:pt x="81" y="652"/>
                  <a:pt x="81" y="652"/>
                </a:cubicBezTo>
                <a:cubicBezTo>
                  <a:pt x="37" y="780"/>
                  <a:pt x="37" y="780"/>
                  <a:pt x="37" y="780"/>
                </a:cubicBezTo>
                <a:cubicBezTo>
                  <a:pt x="192" y="882"/>
                  <a:pt x="192" y="882"/>
                  <a:pt x="192" y="882"/>
                </a:cubicBezTo>
                <a:cubicBezTo>
                  <a:pt x="183" y="923"/>
                  <a:pt x="178" y="964"/>
                  <a:pt x="175" y="1005"/>
                </a:cubicBezTo>
                <a:cubicBezTo>
                  <a:pt x="0" y="1064"/>
                  <a:pt x="0" y="1064"/>
                  <a:pt x="0" y="1064"/>
                </a:cubicBezTo>
                <a:cubicBezTo>
                  <a:pt x="9" y="1198"/>
                  <a:pt x="9" y="1198"/>
                  <a:pt x="9" y="1198"/>
                </a:cubicBezTo>
                <a:cubicBezTo>
                  <a:pt x="191" y="1233"/>
                  <a:pt x="191" y="1233"/>
                  <a:pt x="191" y="1233"/>
                </a:cubicBezTo>
                <a:cubicBezTo>
                  <a:pt x="199" y="1269"/>
                  <a:pt x="208" y="1306"/>
                  <a:pt x="221" y="1342"/>
                </a:cubicBezTo>
                <a:cubicBezTo>
                  <a:pt x="78" y="1463"/>
                  <a:pt x="78" y="1463"/>
                  <a:pt x="78" y="1463"/>
                </a:cubicBezTo>
                <a:cubicBezTo>
                  <a:pt x="138" y="1584"/>
                  <a:pt x="138" y="1584"/>
                  <a:pt x="138" y="1584"/>
                </a:cubicBezTo>
                <a:cubicBezTo>
                  <a:pt x="321" y="1546"/>
                  <a:pt x="321" y="1546"/>
                  <a:pt x="321" y="1546"/>
                </a:cubicBezTo>
                <a:cubicBezTo>
                  <a:pt x="344" y="1581"/>
                  <a:pt x="369" y="1614"/>
                  <a:pt x="397" y="1645"/>
                </a:cubicBezTo>
                <a:cubicBezTo>
                  <a:pt x="314" y="1811"/>
                  <a:pt x="314" y="1811"/>
                  <a:pt x="314" y="1811"/>
                </a:cubicBezTo>
                <a:cubicBezTo>
                  <a:pt x="416" y="1899"/>
                  <a:pt x="416" y="1899"/>
                  <a:pt x="416" y="1899"/>
                </a:cubicBezTo>
                <a:cubicBezTo>
                  <a:pt x="569" y="1794"/>
                  <a:pt x="569" y="1794"/>
                  <a:pt x="569" y="1794"/>
                </a:cubicBezTo>
                <a:cubicBezTo>
                  <a:pt x="600" y="1815"/>
                  <a:pt x="633" y="1834"/>
                  <a:pt x="667" y="1851"/>
                </a:cubicBezTo>
                <a:cubicBezTo>
                  <a:pt x="653" y="2035"/>
                  <a:pt x="653" y="2035"/>
                  <a:pt x="653" y="2035"/>
                </a:cubicBezTo>
                <a:cubicBezTo>
                  <a:pt x="780" y="2079"/>
                  <a:pt x="780" y="2079"/>
                  <a:pt x="780" y="2079"/>
                </a:cubicBezTo>
                <a:cubicBezTo>
                  <a:pt x="882" y="1925"/>
                  <a:pt x="882" y="1925"/>
                  <a:pt x="882" y="1925"/>
                </a:cubicBezTo>
                <a:cubicBezTo>
                  <a:pt x="923" y="1933"/>
                  <a:pt x="964" y="1938"/>
                  <a:pt x="1005" y="1941"/>
                </a:cubicBezTo>
                <a:cubicBezTo>
                  <a:pt x="1064" y="2116"/>
                  <a:pt x="1064" y="2116"/>
                  <a:pt x="1064" y="2116"/>
                </a:cubicBezTo>
                <a:cubicBezTo>
                  <a:pt x="1199" y="2107"/>
                  <a:pt x="1199" y="2107"/>
                  <a:pt x="1199" y="2107"/>
                </a:cubicBezTo>
                <a:cubicBezTo>
                  <a:pt x="1233" y="1925"/>
                  <a:pt x="1233" y="1925"/>
                  <a:pt x="1233" y="1925"/>
                </a:cubicBezTo>
                <a:cubicBezTo>
                  <a:pt x="1269" y="1918"/>
                  <a:pt x="1306" y="1908"/>
                  <a:pt x="1342" y="1896"/>
                </a:cubicBezTo>
                <a:cubicBezTo>
                  <a:pt x="1464" y="2038"/>
                  <a:pt x="1464" y="2038"/>
                  <a:pt x="1464" y="2038"/>
                </a:cubicBezTo>
                <a:cubicBezTo>
                  <a:pt x="1584" y="1979"/>
                  <a:pt x="1584" y="1979"/>
                  <a:pt x="1584" y="1979"/>
                </a:cubicBezTo>
                <a:cubicBezTo>
                  <a:pt x="1546" y="1795"/>
                  <a:pt x="1546" y="1795"/>
                  <a:pt x="1546" y="1795"/>
                </a:cubicBezTo>
                <a:cubicBezTo>
                  <a:pt x="1581" y="1772"/>
                  <a:pt x="1614" y="1747"/>
                  <a:pt x="1645" y="1719"/>
                </a:cubicBezTo>
                <a:cubicBezTo>
                  <a:pt x="1811" y="1802"/>
                  <a:pt x="1811" y="1802"/>
                  <a:pt x="1811" y="1802"/>
                </a:cubicBezTo>
                <a:cubicBezTo>
                  <a:pt x="1899" y="1700"/>
                  <a:pt x="1899" y="1700"/>
                  <a:pt x="1899" y="1700"/>
                </a:cubicBezTo>
                <a:cubicBezTo>
                  <a:pt x="1795" y="1547"/>
                  <a:pt x="1795" y="1547"/>
                  <a:pt x="1795" y="1547"/>
                </a:cubicBezTo>
                <a:cubicBezTo>
                  <a:pt x="1816" y="1516"/>
                  <a:pt x="1834" y="1483"/>
                  <a:pt x="1851" y="1450"/>
                </a:cubicBezTo>
                <a:cubicBezTo>
                  <a:pt x="2036" y="1463"/>
                  <a:pt x="2036" y="1463"/>
                  <a:pt x="2036" y="1463"/>
                </a:cubicBezTo>
                <a:cubicBezTo>
                  <a:pt x="2079" y="1336"/>
                  <a:pt x="2079" y="1336"/>
                  <a:pt x="2079" y="1336"/>
                </a:cubicBezTo>
                <a:cubicBezTo>
                  <a:pt x="1925" y="1234"/>
                  <a:pt x="1925" y="1234"/>
                  <a:pt x="1925" y="1234"/>
                </a:cubicBezTo>
                <a:cubicBezTo>
                  <a:pt x="1933" y="1193"/>
                  <a:pt x="1938" y="1152"/>
                  <a:pt x="1941" y="1111"/>
                </a:cubicBezTo>
                <a:close/>
                <a:moveTo>
                  <a:pt x="1358" y="1669"/>
                </a:moveTo>
                <a:cubicBezTo>
                  <a:pt x="1020" y="1834"/>
                  <a:pt x="613" y="1695"/>
                  <a:pt x="447" y="1357"/>
                </a:cubicBezTo>
                <a:cubicBezTo>
                  <a:pt x="282" y="1020"/>
                  <a:pt x="421" y="613"/>
                  <a:pt x="759" y="447"/>
                </a:cubicBezTo>
                <a:cubicBezTo>
                  <a:pt x="1096" y="282"/>
                  <a:pt x="1504" y="421"/>
                  <a:pt x="1669" y="759"/>
                </a:cubicBezTo>
                <a:cubicBezTo>
                  <a:pt x="1834" y="1096"/>
                  <a:pt x="1695" y="1503"/>
                  <a:pt x="1358" y="166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reeform 240"/>
          <p:cNvSpPr>
            <a:spLocks noEditPoints="1"/>
          </p:cNvSpPr>
          <p:nvPr/>
        </p:nvSpPr>
        <p:spPr bwMode="auto">
          <a:xfrm>
            <a:off x="2334634" y="3411114"/>
            <a:ext cx="2319338" cy="2319337"/>
          </a:xfrm>
          <a:custGeom>
            <a:avLst/>
            <a:gdLst>
              <a:gd name="T0" fmla="*/ 1840 w 1840"/>
              <a:gd name="T1" fmla="*/ 964 h 1840"/>
              <a:gd name="T2" fmla="*/ 1682 w 1840"/>
              <a:gd name="T3" fmla="*/ 808 h 1840"/>
              <a:gd name="T4" fmla="*/ 1791 w 1840"/>
              <a:gd name="T5" fmla="*/ 614 h 1840"/>
              <a:gd name="T6" fmla="*/ 1578 w 1840"/>
              <a:gd name="T7" fmla="*/ 521 h 1840"/>
              <a:gd name="T8" fmla="*/ 1602 w 1840"/>
              <a:gd name="T9" fmla="*/ 301 h 1840"/>
              <a:gd name="T10" fmla="*/ 1379 w 1840"/>
              <a:gd name="T11" fmla="*/ 303 h 1840"/>
              <a:gd name="T12" fmla="*/ 1318 w 1840"/>
              <a:gd name="T13" fmla="*/ 90 h 1840"/>
              <a:gd name="T14" fmla="*/ 1103 w 1840"/>
              <a:gd name="T15" fmla="*/ 173 h 1840"/>
              <a:gd name="T16" fmla="*/ 964 w 1840"/>
              <a:gd name="T17" fmla="*/ 0 h 1840"/>
              <a:gd name="T18" fmla="*/ 808 w 1840"/>
              <a:gd name="T19" fmla="*/ 159 h 1840"/>
              <a:gd name="T20" fmla="*/ 613 w 1840"/>
              <a:gd name="T21" fmla="*/ 49 h 1840"/>
              <a:gd name="T22" fmla="*/ 521 w 1840"/>
              <a:gd name="T23" fmla="*/ 262 h 1840"/>
              <a:gd name="T24" fmla="*/ 301 w 1840"/>
              <a:gd name="T25" fmla="*/ 239 h 1840"/>
              <a:gd name="T26" fmla="*/ 303 w 1840"/>
              <a:gd name="T27" fmla="*/ 461 h 1840"/>
              <a:gd name="T28" fmla="*/ 89 w 1840"/>
              <a:gd name="T29" fmla="*/ 522 h 1840"/>
              <a:gd name="T30" fmla="*/ 173 w 1840"/>
              <a:gd name="T31" fmla="*/ 737 h 1840"/>
              <a:gd name="T32" fmla="*/ 0 w 1840"/>
              <a:gd name="T33" fmla="*/ 877 h 1840"/>
              <a:gd name="T34" fmla="*/ 159 w 1840"/>
              <a:gd name="T35" fmla="*/ 1032 h 1840"/>
              <a:gd name="T36" fmla="*/ 49 w 1840"/>
              <a:gd name="T37" fmla="*/ 1227 h 1840"/>
              <a:gd name="T38" fmla="*/ 262 w 1840"/>
              <a:gd name="T39" fmla="*/ 1320 h 1840"/>
              <a:gd name="T40" fmla="*/ 239 w 1840"/>
              <a:gd name="T41" fmla="*/ 1540 h 1840"/>
              <a:gd name="T42" fmla="*/ 461 w 1840"/>
              <a:gd name="T43" fmla="*/ 1538 h 1840"/>
              <a:gd name="T44" fmla="*/ 522 w 1840"/>
              <a:gd name="T45" fmla="*/ 1751 h 1840"/>
              <a:gd name="T46" fmla="*/ 737 w 1840"/>
              <a:gd name="T47" fmla="*/ 1668 h 1840"/>
              <a:gd name="T48" fmla="*/ 876 w 1840"/>
              <a:gd name="T49" fmla="*/ 1840 h 1840"/>
              <a:gd name="T50" fmla="*/ 1032 w 1840"/>
              <a:gd name="T51" fmla="*/ 1682 h 1840"/>
              <a:gd name="T52" fmla="*/ 1227 w 1840"/>
              <a:gd name="T53" fmla="*/ 1791 h 1840"/>
              <a:gd name="T54" fmla="*/ 1319 w 1840"/>
              <a:gd name="T55" fmla="*/ 1579 h 1840"/>
              <a:gd name="T56" fmla="*/ 1540 w 1840"/>
              <a:gd name="T57" fmla="*/ 1602 h 1840"/>
              <a:gd name="T58" fmla="*/ 1538 w 1840"/>
              <a:gd name="T59" fmla="*/ 1380 h 1840"/>
              <a:gd name="T60" fmla="*/ 1751 w 1840"/>
              <a:gd name="T61" fmla="*/ 1318 h 1840"/>
              <a:gd name="T62" fmla="*/ 1668 w 1840"/>
              <a:gd name="T63" fmla="*/ 1104 h 1840"/>
              <a:gd name="T64" fmla="*/ 1081 w 1840"/>
              <a:gd name="T65" fmla="*/ 1490 h 1840"/>
              <a:gd name="T66" fmla="*/ 759 w 1840"/>
              <a:gd name="T67" fmla="*/ 351 h 1840"/>
              <a:gd name="T68" fmla="*/ 1081 w 1840"/>
              <a:gd name="T69" fmla="*/ 1490 h 1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40" h="1840">
                <a:moveTo>
                  <a:pt x="1827" y="1080"/>
                </a:moveTo>
                <a:cubicBezTo>
                  <a:pt x="1840" y="964"/>
                  <a:pt x="1840" y="964"/>
                  <a:pt x="1840" y="964"/>
                </a:cubicBezTo>
                <a:cubicBezTo>
                  <a:pt x="1690" y="906"/>
                  <a:pt x="1690" y="906"/>
                  <a:pt x="1690" y="906"/>
                </a:cubicBezTo>
                <a:cubicBezTo>
                  <a:pt x="1689" y="874"/>
                  <a:pt x="1687" y="841"/>
                  <a:pt x="1682" y="808"/>
                </a:cubicBezTo>
                <a:cubicBezTo>
                  <a:pt x="1823" y="726"/>
                  <a:pt x="1823" y="726"/>
                  <a:pt x="1823" y="726"/>
                </a:cubicBezTo>
                <a:cubicBezTo>
                  <a:pt x="1791" y="614"/>
                  <a:pt x="1791" y="614"/>
                  <a:pt x="1791" y="614"/>
                </a:cubicBezTo>
                <a:cubicBezTo>
                  <a:pt x="1628" y="618"/>
                  <a:pt x="1628" y="618"/>
                  <a:pt x="1628" y="618"/>
                </a:cubicBezTo>
                <a:cubicBezTo>
                  <a:pt x="1614" y="584"/>
                  <a:pt x="1597" y="552"/>
                  <a:pt x="1578" y="521"/>
                </a:cubicBezTo>
                <a:cubicBezTo>
                  <a:pt x="1675" y="392"/>
                  <a:pt x="1675" y="392"/>
                  <a:pt x="1675" y="392"/>
                </a:cubicBezTo>
                <a:cubicBezTo>
                  <a:pt x="1602" y="301"/>
                  <a:pt x="1602" y="301"/>
                  <a:pt x="1602" y="301"/>
                </a:cubicBezTo>
                <a:cubicBezTo>
                  <a:pt x="1455" y="366"/>
                  <a:pt x="1455" y="366"/>
                  <a:pt x="1455" y="366"/>
                </a:cubicBezTo>
                <a:cubicBezTo>
                  <a:pt x="1431" y="344"/>
                  <a:pt x="1406" y="322"/>
                  <a:pt x="1379" y="303"/>
                </a:cubicBezTo>
                <a:cubicBezTo>
                  <a:pt x="1420" y="147"/>
                  <a:pt x="1420" y="147"/>
                  <a:pt x="1420" y="147"/>
                </a:cubicBezTo>
                <a:cubicBezTo>
                  <a:pt x="1318" y="90"/>
                  <a:pt x="1318" y="90"/>
                  <a:pt x="1318" y="90"/>
                </a:cubicBezTo>
                <a:cubicBezTo>
                  <a:pt x="1206" y="206"/>
                  <a:pt x="1206" y="206"/>
                  <a:pt x="1206" y="206"/>
                </a:cubicBezTo>
                <a:cubicBezTo>
                  <a:pt x="1173" y="193"/>
                  <a:pt x="1139" y="181"/>
                  <a:pt x="1103" y="173"/>
                </a:cubicBezTo>
                <a:cubicBezTo>
                  <a:pt x="1080" y="13"/>
                  <a:pt x="1080" y="13"/>
                  <a:pt x="1080" y="13"/>
                </a:cubicBezTo>
                <a:cubicBezTo>
                  <a:pt x="964" y="0"/>
                  <a:pt x="964" y="0"/>
                  <a:pt x="964" y="0"/>
                </a:cubicBezTo>
                <a:cubicBezTo>
                  <a:pt x="906" y="151"/>
                  <a:pt x="906" y="151"/>
                  <a:pt x="906" y="151"/>
                </a:cubicBezTo>
                <a:cubicBezTo>
                  <a:pt x="874" y="151"/>
                  <a:pt x="841" y="154"/>
                  <a:pt x="808" y="159"/>
                </a:cubicBezTo>
                <a:cubicBezTo>
                  <a:pt x="726" y="17"/>
                  <a:pt x="726" y="17"/>
                  <a:pt x="726" y="17"/>
                </a:cubicBezTo>
                <a:cubicBezTo>
                  <a:pt x="613" y="49"/>
                  <a:pt x="613" y="49"/>
                  <a:pt x="613" y="49"/>
                </a:cubicBezTo>
                <a:cubicBezTo>
                  <a:pt x="617" y="213"/>
                  <a:pt x="617" y="213"/>
                  <a:pt x="617" y="213"/>
                </a:cubicBezTo>
                <a:cubicBezTo>
                  <a:pt x="584" y="227"/>
                  <a:pt x="552" y="244"/>
                  <a:pt x="521" y="262"/>
                </a:cubicBezTo>
                <a:cubicBezTo>
                  <a:pt x="392" y="166"/>
                  <a:pt x="392" y="166"/>
                  <a:pt x="392" y="166"/>
                </a:cubicBezTo>
                <a:cubicBezTo>
                  <a:pt x="301" y="239"/>
                  <a:pt x="301" y="239"/>
                  <a:pt x="301" y="239"/>
                </a:cubicBezTo>
                <a:cubicBezTo>
                  <a:pt x="366" y="386"/>
                  <a:pt x="366" y="386"/>
                  <a:pt x="366" y="386"/>
                </a:cubicBezTo>
                <a:cubicBezTo>
                  <a:pt x="343" y="410"/>
                  <a:pt x="322" y="435"/>
                  <a:pt x="303" y="461"/>
                </a:cubicBezTo>
                <a:cubicBezTo>
                  <a:pt x="147" y="420"/>
                  <a:pt x="147" y="420"/>
                  <a:pt x="147" y="420"/>
                </a:cubicBezTo>
                <a:cubicBezTo>
                  <a:pt x="89" y="522"/>
                  <a:pt x="89" y="522"/>
                  <a:pt x="89" y="522"/>
                </a:cubicBezTo>
                <a:cubicBezTo>
                  <a:pt x="206" y="634"/>
                  <a:pt x="206" y="634"/>
                  <a:pt x="206" y="634"/>
                </a:cubicBezTo>
                <a:cubicBezTo>
                  <a:pt x="192" y="668"/>
                  <a:pt x="181" y="702"/>
                  <a:pt x="173" y="737"/>
                </a:cubicBezTo>
                <a:cubicBezTo>
                  <a:pt x="13" y="760"/>
                  <a:pt x="13" y="760"/>
                  <a:pt x="13" y="760"/>
                </a:cubicBezTo>
                <a:cubicBezTo>
                  <a:pt x="0" y="877"/>
                  <a:pt x="0" y="877"/>
                  <a:pt x="0" y="877"/>
                </a:cubicBezTo>
                <a:cubicBezTo>
                  <a:pt x="151" y="934"/>
                  <a:pt x="151" y="934"/>
                  <a:pt x="151" y="934"/>
                </a:cubicBezTo>
                <a:cubicBezTo>
                  <a:pt x="151" y="967"/>
                  <a:pt x="154" y="1000"/>
                  <a:pt x="159" y="1032"/>
                </a:cubicBezTo>
                <a:cubicBezTo>
                  <a:pt x="17" y="1115"/>
                  <a:pt x="17" y="1115"/>
                  <a:pt x="17" y="1115"/>
                </a:cubicBezTo>
                <a:cubicBezTo>
                  <a:pt x="49" y="1227"/>
                  <a:pt x="49" y="1227"/>
                  <a:pt x="49" y="1227"/>
                </a:cubicBezTo>
                <a:cubicBezTo>
                  <a:pt x="212" y="1223"/>
                  <a:pt x="212" y="1223"/>
                  <a:pt x="212" y="1223"/>
                </a:cubicBezTo>
                <a:cubicBezTo>
                  <a:pt x="227" y="1257"/>
                  <a:pt x="243" y="1289"/>
                  <a:pt x="262" y="1320"/>
                </a:cubicBezTo>
                <a:cubicBezTo>
                  <a:pt x="166" y="1449"/>
                  <a:pt x="166" y="1449"/>
                  <a:pt x="166" y="1449"/>
                </a:cubicBezTo>
                <a:cubicBezTo>
                  <a:pt x="239" y="1540"/>
                  <a:pt x="239" y="1540"/>
                  <a:pt x="239" y="1540"/>
                </a:cubicBezTo>
                <a:cubicBezTo>
                  <a:pt x="386" y="1474"/>
                  <a:pt x="386" y="1474"/>
                  <a:pt x="386" y="1474"/>
                </a:cubicBezTo>
                <a:cubicBezTo>
                  <a:pt x="410" y="1497"/>
                  <a:pt x="435" y="1518"/>
                  <a:pt x="461" y="1538"/>
                </a:cubicBezTo>
                <a:cubicBezTo>
                  <a:pt x="420" y="1694"/>
                  <a:pt x="420" y="1694"/>
                  <a:pt x="420" y="1694"/>
                </a:cubicBezTo>
                <a:cubicBezTo>
                  <a:pt x="522" y="1751"/>
                  <a:pt x="522" y="1751"/>
                  <a:pt x="522" y="1751"/>
                </a:cubicBezTo>
                <a:cubicBezTo>
                  <a:pt x="634" y="1635"/>
                  <a:pt x="634" y="1635"/>
                  <a:pt x="634" y="1635"/>
                </a:cubicBezTo>
                <a:cubicBezTo>
                  <a:pt x="667" y="1648"/>
                  <a:pt x="702" y="1659"/>
                  <a:pt x="737" y="1668"/>
                </a:cubicBezTo>
                <a:cubicBezTo>
                  <a:pt x="760" y="1827"/>
                  <a:pt x="760" y="1827"/>
                  <a:pt x="760" y="1827"/>
                </a:cubicBezTo>
                <a:cubicBezTo>
                  <a:pt x="876" y="1840"/>
                  <a:pt x="876" y="1840"/>
                  <a:pt x="876" y="1840"/>
                </a:cubicBezTo>
                <a:cubicBezTo>
                  <a:pt x="934" y="1690"/>
                  <a:pt x="934" y="1690"/>
                  <a:pt x="934" y="1690"/>
                </a:cubicBezTo>
                <a:cubicBezTo>
                  <a:pt x="967" y="1689"/>
                  <a:pt x="1000" y="1687"/>
                  <a:pt x="1032" y="1682"/>
                </a:cubicBezTo>
                <a:cubicBezTo>
                  <a:pt x="1114" y="1823"/>
                  <a:pt x="1114" y="1823"/>
                  <a:pt x="1114" y="1823"/>
                </a:cubicBezTo>
                <a:cubicBezTo>
                  <a:pt x="1227" y="1791"/>
                  <a:pt x="1227" y="1791"/>
                  <a:pt x="1227" y="1791"/>
                </a:cubicBezTo>
                <a:cubicBezTo>
                  <a:pt x="1223" y="1628"/>
                  <a:pt x="1223" y="1628"/>
                  <a:pt x="1223" y="1628"/>
                </a:cubicBezTo>
                <a:cubicBezTo>
                  <a:pt x="1256" y="1614"/>
                  <a:pt x="1289" y="1597"/>
                  <a:pt x="1319" y="1579"/>
                </a:cubicBezTo>
                <a:cubicBezTo>
                  <a:pt x="1448" y="1675"/>
                  <a:pt x="1448" y="1675"/>
                  <a:pt x="1448" y="1675"/>
                </a:cubicBezTo>
                <a:cubicBezTo>
                  <a:pt x="1540" y="1602"/>
                  <a:pt x="1540" y="1602"/>
                  <a:pt x="1540" y="1602"/>
                </a:cubicBezTo>
                <a:cubicBezTo>
                  <a:pt x="1474" y="1455"/>
                  <a:pt x="1474" y="1455"/>
                  <a:pt x="1474" y="1455"/>
                </a:cubicBezTo>
                <a:cubicBezTo>
                  <a:pt x="1497" y="1431"/>
                  <a:pt x="1518" y="1406"/>
                  <a:pt x="1538" y="1380"/>
                </a:cubicBezTo>
                <a:cubicBezTo>
                  <a:pt x="1694" y="1420"/>
                  <a:pt x="1694" y="1420"/>
                  <a:pt x="1694" y="1420"/>
                </a:cubicBezTo>
                <a:cubicBezTo>
                  <a:pt x="1751" y="1318"/>
                  <a:pt x="1751" y="1318"/>
                  <a:pt x="1751" y="1318"/>
                </a:cubicBezTo>
                <a:cubicBezTo>
                  <a:pt x="1635" y="1207"/>
                  <a:pt x="1635" y="1207"/>
                  <a:pt x="1635" y="1207"/>
                </a:cubicBezTo>
                <a:cubicBezTo>
                  <a:pt x="1648" y="1173"/>
                  <a:pt x="1659" y="1139"/>
                  <a:pt x="1668" y="1104"/>
                </a:cubicBezTo>
                <a:lnTo>
                  <a:pt x="1827" y="1080"/>
                </a:lnTo>
                <a:close/>
                <a:moveTo>
                  <a:pt x="1081" y="1490"/>
                </a:moveTo>
                <a:cubicBezTo>
                  <a:pt x="766" y="1579"/>
                  <a:pt x="439" y="1396"/>
                  <a:pt x="350" y="1081"/>
                </a:cubicBezTo>
                <a:cubicBezTo>
                  <a:pt x="262" y="767"/>
                  <a:pt x="445" y="439"/>
                  <a:pt x="759" y="351"/>
                </a:cubicBezTo>
                <a:cubicBezTo>
                  <a:pt x="1074" y="262"/>
                  <a:pt x="1401" y="445"/>
                  <a:pt x="1490" y="760"/>
                </a:cubicBezTo>
                <a:cubicBezTo>
                  <a:pt x="1579" y="1074"/>
                  <a:pt x="1396" y="1401"/>
                  <a:pt x="1081" y="14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reeform 241"/>
          <p:cNvSpPr>
            <a:spLocks noEditPoints="1"/>
          </p:cNvSpPr>
          <p:nvPr/>
        </p:nvSpPr>
        <p:spPr bwMode="auto">
          <a:xfrm>
            <a:off x="869991" y="2921279"/>
            <a:ext cx="1682750" cy="1682750"/>
          </a:xfrm>
          <a:custGeom>
            <a:avLst/>
            <a:gdLst>
              <a:gd name="T0" fmla="*/ 1335 w 1335"/>
              <a:gd name="T1" fmla="*/ 699 h 1335"/>
              <a:gd name="T2" fmla="*/ 1220 w 1335"/>
              <a:gd name="T3" fmla="*/ 586 h 1335"/>
              <a:gd name="T4" fmla="*/ 1300 w 1335"/>
              <a:gd name="T5" fmla="*/ 445 h 1335"/>
              <a:gd name="T6" fmla="*/ 1145 w 1335"/>
              <a:gd name="T7" fmla="*/ 378 h 1335"/>
              <a:gd name="T8" fmla="*/ 1162 w 1335"/>
              <a:gd name="T9" fmla="*/ 218 h 1335"/>
              <a:gd name="T10" fmla="*/ 1001 w 1335"/>
              <a:gd name="T11" fmla="*/ 219 h 1335"/>
              <a:gd name="T12" fmla="*/ 956 w 1335"/>
              <a:gd name="T13" fmla="*/ 65 h 1335"/>
              <a:gd name="T14" fmla="*/ 801 w 1335"/>
              <a:gd name="T15" fmla="*/ 125 h 1335"/>
              <a:gd name="T16" fmla="*/ 699 w 1335"/>
              <a:gd name="T17" fmla="*/ 0 h 1335"/>
              <a:gd name="T18" fmla="*/ 586 w 1335"/>
              <a:gd name="T19" fmla="*/ 115 h 1335"/>
              <a:gd name="T20" fmla="*/ 445 w 1335"/>
              <a:gd name="T21" fmla="*/ 35 h 1335"/>
              <a:gd name="T22" fmla="*/ 378 w 1335"/>
              <a:gd name="T23" fmla="*/ 190 h 1335"/>
              <a:gd name="T24" fmla="*/ 218 w 1335"/>
              <a:gd name="T25" fmla="*/ 173 h 1335"/>
              <a:gd name="T26" fmla="*/ 220 w 1335"/>
              <a:gd name="T27" fmla="*/ 334 h 1335"/>
              <a:gd name="T28" fmla="*/ 65 w 1335"/>
              <a:gd name="T29" fmla="*/ 379 h 1335"/>
              <a:gd name="T30" fmla="*/ 125 w 1335"/>
              <a:gd name="T31" fmla="*/ 535 h 1335"/>
              <a:gd name="T32" fmla="*/ 0 w 1335"/>
              <a:gd name="T33" fmla="*/ 636 h 1335"/>
              <a:gd name="T34" fmla="*/ 115 w 1335"/>
              <a:gd name="T35" fmla="*/ 749 h 1335"/>
              <a:gd name="T36" fmla="*/ 35 w 1335"/>
              <a:gd name="T37" fmla="*/ 890 h 1335"/>
              <a:gd name="T38" fmla="*/ 190 w 1335"/>
              <a:gd name="T39" fmla="*/ 957 h 1335"/>
              <a:gd name="T40" fmla="*/ 173 w 1335"/>
              <a:gd name="T41" fmla="*/ 1117 h 1335"/>
              <a:gd name="T42" fmla="*/ 334 w 1335"/>
              <a:gd name="T43" fmla="*/ 1116 h 1335"/>
              <a:gd name="T44" fmla="*/ 379 w 1335"/>
              <a:gd name="T45" fmla="*/ 1270 h 1335"/>
              <a:gd name="T46" fmla="*/ 535 w 1335"/>
              <a:gd name="T47" fmla="*/ 1210 h 1335"/>
              <a:gd name="T48" fmla="*/ 636 w 1335"/>
              <a:gd name="T49" fmla="*/ 1335 h 1335"/>
              <a:gd name="T50" fmla="*/ 749 w 1335"/>
              <a:gd name="T51" fmla="*/ 1220 h 1335"/>
              <a:gd name="T52" fmla="*/ 890 w 1335"/>
              <a:gd name="T53" fmla="*/ 1299 h 1335"/>
              <a:gd name="T54" fmla="*/ 957 w 1335"/>
              <a:gd name="T55" fmla="*/ 1145 h 1335"/>
              <a:gd name="T56" fmla="*/ 1117 w 1335"/>
              <a:gd name="T57" fmla="*/ 1162 h 1335"/>
              <a:gd name="T58" fmla="*/ 1116 w 1335"/>
              <a:gd name="T59" fmla="*/ 1001 h 1335"/>
              <a:gd name="T60" fmla="*/ 1271 w 1335"/>
              <a:gd name="T61" fmla="*/ 956 h 1335"/>
              <a:gd name="T62" fmla="*/ 1210 w 1335"/>
              <a:gd name="T63" fmla="*/ 801 h 1335"/>
              <a:gd name="T64" fmla="*/ 776 w 1335"/>
              <a:gd name="T65" fmla="*/ 1050 h 1335"/>
              <a:gd name="T66" fmla="*/ 560 w 1335"/>
              <a:gd name="T67" fmla="*/ 286 h 1335"/>
              <a:gd name="T68" fmla="*/ 776 w 1335"/>
              <a:gd name="T69" fmla="*/ 1050 h 1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335" h="1335">
                <a:moveTo>
                  <a:pt x="1326" y="784"/>
                </a:moveTo>
                <a:cubicBezTo>
                  <a:pt x="1335" y="699"/>
                  <a:pt x="1335" y="699"/>
                  <a:pt x="1335" y="699"/>
                </a:cubicBezTo>
                <a:cubicBezTo>
                  <a:pt x="1226" y="658"/>
                  <a:pt x="1226" y="658"/>
                  <a:pt x="1226" y="658"/>
                </a:cubicBezTo>
                <a:cubicBezTo>
                  <a:pt x="1226" y="634"/>
                  <a:pt x="1224" y="610"/>
                  <a:pt x="1220" y="586"/>
                </a:cubicBezTo>
                <a:cubicBezTo>
                  <a:pt x="1323" y="527"/>
                  <a:pt x="1323" y="527"/>
                  <a:pt x="1323" y="527"/>
                </a:cubicBezTo>
                <a:cubicBezTo>
                  <a:pt x="1300" y="445"/>
                  <a:pt x="1300" y="445"/>
                  <a:pt x="1300" y="445"/>
                </a:cubicBezTo>
                <a:cubicBezTo>
                  <a:pt x="1181" y="448"/>
                  <a:pt x="1181" y="448"/>
                  <a:pt x="1181" y="448"/>
                </a:cubicBezTo>
                <a:cubicBezTo>
                  <a:pt x="1171" y="424"/>
                  <a:pt x="1159" y="400"/>
                  <a:pt x="1145" y="378"/>
                </a:cubicBezTo>
                <a:cubicBezTo>
                  <a:pt x="1215" y="284"/>
                  <a:pt x="1215" y="284"/>
                  <a:pt x="1215" y="284"/>
                </a:cubicBezTo>
                <a:cubicBezTo>
                  <a:pt x="1162" y="218"/>
                  <a:pt x="1162" y="218"/>
                  <a:pt x="1162" y="218"/>
                </a:cubicBezTo>
                <a:cubicBezTo>
                  <a:pt x="1055" y="266"/>
                  <a:pt x="1055" y="266"/>
                  <a:pt x="1055" y="266"/>
                </a:cubicBezTo>
                <a:cubicBezTo>
                  <a:pt x="1038" y="249"/>
                  <a:pt x="1020" y="234"/>
                  <a:pt x="1001" y="219"/>
                </a:cubicBezTo>
                <a:cubicBezTo>
                  <a:pt x="1031" y="106"/>
                  <a:pt x="1031" y="106"/>
                  <a:pt x="1031" y="106"/>
                </a:cubicBezTo>
                <a:cubicBezTo>
                  <a:pt x="956" y="65"/>
                  <a:pt x="956" y="65"/>
                  <a:pt x="956" y="65"/>
                </a:cubicBezTo>
                <a:cubicBezTo>
                  <a:pt x="875" y="149"/>
                  <a:pt x="875" y="149"/>
                  <a:pt x="875" y="149"/>
                </a:cubicBezTo>
                <a:cubicBezTo>
                  <a:pt x="851" y="139"/>
                  <a:pt x="826" y="131"/>
                  <a:pt x="801" y="125"/>
                </a:cubicBezTo>
                <a:cubicBezTo>
                  <a:pt x="784" y="9"/>
                  <a:pt x="784" y="9"/>
                  <a:pt x="784" y="9"/>
                </a:cubicBezTo>
                <a:cubicBezTo>
                  <a:pt x="699" y="0"/>
                  <a:pt x="699" y="0"/>
                  <a:pt x="699" y="0"/>
                </a:cubicBezTo>
                <a:cubicBezTo>
                  <a:pt x="658" y="109"/>
                  <a:pt x="658" y="109"/>
                  <a:pt x="658" y="109"/>
                </a:cubicBezTo>
                <a:cubicBezTo>
                  <a:pt x="634" y="109"/>
                  <a:pt x="610" y="111"/>
                  <a:pt x="586" y="115"/>
                </a:cubicBezTo>
                <a:cubicBezTo>
                  <a:pt x="527" y="12"/>
                  <a:pt x="527" y="12"/>
                  <a:pt x="527" y="12"/>
                </a:cubicBezTo>
                <a:cubicBezTo>
                  <a:pt x="445" y="35"/>
                  <a:pt x="445" y="35"/>
                  <a:pt x="445" y="35"/>
                </a:cubicBezTo>
                <a:cubicBezTo>
                  <a:pt x="448" y="154"/>
                  <a:pt x="448" y="154"/>
                  <a:pt x="448" y="154"/>
                </a:cubicBezTo>
                <a:cubicBezTo>
                  <a:pt x="424" y="164"/>
                  <a:pt x="400" y="176"/>
                  <a:pt x="378" y="190"/>
                </a:cubicBezTo>
                <a:cubicBezTo>
                  <a:pt x="284" y="120"/>
                  <a:pt x="284" y="120"/>
                  <a:pt x="284" y="120"/>
                </a:cubicBezTo>
                <a:cubicBezTo>
                  <a:pt x="218" y="173"/>
                  <a:pt x="218" y="173"/>
                  <a:pt x="218" y="173"/>
                </a:cubicBezTo>
                <a:cubicBezTo>
                  <a:pt x="266" y="280"/>
                  <a:pt x="266" y="280"/>
                  <a:pt x="266" y="280"/>
                </a:cubicBezTo>
                <a:cubicBezTo>
                  <a:pt x="249" y="297"/>
                  <a:pt x="234" y="315"/>
                  <a:pt x="220" y="334"/>
                </a:cubicBezTo>
                <a:cubicBezTo>
                  <a:pt x="106" y="305"/>
                  <a:pt x="106" y="305"/>
                  <a:pt x="106" y="305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149" y="460"/>
                  <a:pt x="149" y="460"/>
                  <a:pt x="149" y="460"/>
                </a:cubicBezTo>
                <a:cubicBezTo>
                  <a:pt x="139" y="484"/>
                  <a:pt x="131" y="509"/>
                  <a:pt x="125" y="535"/>
                </a:cubicBezTo>
                <a:cubicBezTo>
                  <a:pt x="9" y="551"/>
                  <a:pt x="9" y="551"/>
                  <a:pt x="9" y="551"/>
                </a:cubicBezTo>
                <a:cubicBezTo>
                  <a:pt x="0" y="636"/>
                  <a:pt x="0" y="636"/>
                  <a:pt x="0" y="636"/>
                </a:cubicBezTo>
                <a:cubicBezTo>
                  <a:pt x="109" y="678"/>
                  <a:pt x="109" y="678"/>
                  <a:pt x="109" y="678"/>
                </a:cubicBezTo>
                <a:cubicBezTo>
                  <a:pt x="110" y="701"/>
                  <a:pt x="111" y="725"/>
                  <a:pt x="115" y="749"/>
                </a:cubicBezTo>
                <a:cubicBezTo>
                  <a:pt x="12" y="809"/>
                  <a:pt x="12" y="809"/>
                  <a:pt x="12" y="809"/>
                </a:cubicBezTo>
                <a:cubicBezTo>
                  <a:pt x="35" y="890"/>
                  <a:pt x="35" y="890"/>
                  <a:pt x="35" y="890"/>
                </a:cubicBezTo>
                <a:cubicBezTo>
                  <a:pt x="154" y="887"/>
                  <a:pt x="154" y="887"/>
                  <a:pt x="154" y="887"/>
                </a:cubicBezTo>
                <a:cubicBezTo>
                  <a:pt x="164" y="912"/>
                  <a:pt x="177" y="935"/>
                  <a:pt x="190" y="957"/>
                </a:cubicBezTo>
                <a:cubicBezTo>
                  <a:pt x="120" y="1051"/>
                  <a:pt x="120" y="1051"/>
                  <a:pt x="120" y="1051"/>
                </a:cubicBezTo>
                <a:cubicBezTo>
                  <a:pt x="173" y="1117"/>
                  <a:pt x="173" y="1117"/>
                  <a:pt x="173" y="1117"/>
                </a:cubicBezTo>
                <a:cubicBezTo>
                  <a:pt x="280" y="1070"/>
                  <a:pt x="280" y="1070"/>
                  <a:pt x="280" y="1070"/>
                </a:cubicBezTo>
                <a:cubicBezTo>
                  <a:pt x="297" y="1086"/>
                  <a:pt x="315" y="1102"/>
                  <a:pt x="334" y="1116"/>
                </a:cubicBezTo>
                <a:cubicBezTo>
                  <a:pt x="305" y="1229"/>
                  <a:pt x="305" y="1229"/>
                  <a:pt x="305" y="1229"/>
                </a:cubicBezTo>
                <a:cubicBezTo>
                  <a:pt x="379" y="1270"/>
                  <a:pt x="379" y="1270"/>
                  <a:pt x="379" y="1270"/>
                </a:cubicBezTo>
                <a:cubicBezTo>
                  <a:pt x="460" y="1186"/>
                  <a:pt x="460" y="1186"/>
                  <a:pt x="460" y="1186"/>
                </a:cubicBezTo>
                <a:cubicBezTo>
                  <a:pt x="484" y="1196"/>
                  <a:pt x="509" y="1204"/>
                  <a:pt x="535" y="1210"/>
                </a:cubicBezTo>
                <a:cubicBezTo>
                  <a:pt x="551" y="1326"/>
                  <a:pt x="551" y="1326"/>
                  <a:pt x="551" y="1326"/>
                </a:cubicBezTo>
                <a:cubicBezTo>
                  <a:pt x="636" y="1335"/>
                  <a:pt x="636" y="1335"/>
                  <a:pt x="636" y="1335"/>
                </a:cubicBezTo>
                <a:cubicBezTo>
                  <a:pt x="678" y="1226"/>
                  <a:pt x="678" y="1226"/>
                  <a:pt x="678" y="1226"/>
                </a:cubicBezTo>
                <a:cubicBezTo>
                  <a:pt x="701" y="1226"/>
                  <a:pt x="725" y="1224"/>
                  <a:pt x="749" y="1220"/>
                </a:cubicBezTo>
                <a:cubicBezTo>
                  <a:pt x="808" y="1323"/>
                  <a:pt x="808" y="1323"/>
                  <a:pt x="808" y="1323"/>
                </a:cubicBezTo>
                <a:cubicBezTo>
                  <a:pt x="890" y="1299"/>
                  <a:pt x="890" y="1299"/>
                  <a:pt x="890" y="1299"/>
                </a:cubicBezTo>
                <a:cubicBezTo>
                  <a:pt x="887" y="1181"/>
                  <a:pt x="887" y="1181"/>
                  <a:pt x="887" y="1181"/>
                </a:cubicBezTo>
                <a:cubicBezTo>
                  <a:pt x="912" y="1171"/>
                  <a:pt x="935" y="1159"/>
                  <a:pt x="957" y="1145"/>
                </a:cubicBezTo>
                <a:cubicBezTo>
                  <a:pt x="1051" y="1215"/>
                  <a:pt x="1051" y="1215"/>
                  <a:pt x="1051" y="1215"/>
                </a:cubicBezTo>
                <a:cubicBezTo>
                  <a:pt x="1117" y="1162"/>
                  <a:pt x="1117" y="1162"/>
                  <a:pt x="1117" y="1162"/>
                </a:cubicBezTo>
                <a:cubicBezTo>
                  <a:pt x="1070" y="1055"/>
                  <a:pt x="1070" y="1055"/>
                  <a:pt x="1070" y="1055"/>
                </a:cubicBezTo>
                <a:cubicBezTo>
                  <a:pt x="1086" y="1038"/>
                  <a:pt x="1102" y="1020"/>
                  <a:pt x="1116" y="1001"/>
                </a:cubicBezTo>
                <a:cubicBezTo>
                  <a:pt x="1229" y="1031"/>
                  <a:pt x="1229" y="1031"/>
                  <a:pt x="1229" y="1031"/>
                </a:cubicBezTo>
                <a:cubicBezTo>
                  <a:pt x="1271" y="956"/>
                  <a:pt x="1271" y="956"/>
                  <a:pt x="1271" y="956"/>
                </a:cubicBezTo>
                <a:cubicBezTo>
                  <a:pt x="1186" y="875"/>
                  <a:pt x="1186" y="875"/>
                  <a:pt x="1186" y="875"/>
                </a:cubicBezTo>
                <a:cubicBezTo>
                  <a:pt x="1196" y="851"/>
                  <a:pt x="1204" y="826"/>
                  <a:pt x="1210" y="801"/>
                </a:cubicBezTo>
                <a:lnTo>
                  <a:pt x="1326" y="784"/>
                </a:lnTo>
                <a:close/>
                <a:moveTo>
                  <a:pt x="776" y="1050"/>
                </a:moveTo>
                <a:cubicBezTo>
                  <a:pt x="565" y="1109"/>
                  <a:pt x="345" y="986"/>
                  <a:pt x="286" y="775"/>
                </a:cubicBezTo>
                <a:cubicBezTo>
                  <a:pt x="226" y="564"/>
                  <a:pt x="349" y="345"/>
                  <a:pt x="560" y="286"/>
                </a:cubicBezTo>
                <a:cubicBezTo>
                  <a:pt x="771" y="226"/>
                  <a:pt x="990" y="349"/>
                  <a:pt x="1050" y="560"/>
                </a:cubicBezTo>
                <a:cubicBezTo>
                  <a:pt x="1109" y="771"/>
                  <a:pt x="987" y="990"/>
                  <a:pt x="776" y="105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reeform 241"/>
          <p:cNvSpPr>
            <a:spLocks noEditPoints="1"/>
          </p:cNvSpPr>
          <p:nvPr/>
        </p:nvSpPr>
        <p:spPr bwMode="auto">
          <a:xfrm rot="21321938">
            <a:off x="2011987" y="1738791"/>
            <a:ext cx="1682750" cy="1682750"/>
          </a:xfrm>
          <a:custGeom>
            <a:avLst/>
            <a:gdLst>
              <a:gd name="T0" fmla="*/ 1335 w 1335"/>
              <a:gd name="T1" fmla="*/ 699 h 1335"/>
              <a:gd name="T2" fmla="*/ 1220 w 1335"/>
              <a:gd name="T3" fmla="*/ 586 h 1335"/>
              <a:gd name="T4" fmla="*/ 1300 w 1335"/>
              <a:gd name="T5" fmla="*/ 445 h 1335"/>
              <a:gd name="T6" fmla="*/ 1145 w 1335"/>
              <a:gd name="T7" fmla="*/ 378 h 1335"/>
              <a:gd name="T8" fmla="*/ 1162 w 1335"/>
              <a:gd name="T9" fmla="*/ 218 h 1335"/>
              <a:gd name="T10" fmla="*/ 1001 w 1335"/>
              <a:gd name="T11" fmla="*/ 219 h 1335"/>
              <a:gd name="T12" fmla="*/ 956 w 1335"/>
              <a:gd name="T13" fmla="*/ 65 h 1335"/>
              <a:gd name="T14" fmla="*/ 801 w 1335"/>
              <a:gd name="T15" fmla="*/ 125 h 1335"/>
              <a:gd name="T16" fmla="*/ 699 w 1335"/>
              <a:gd name="T17" fmla="*/ 0 h 1335"/>
              <a:gd name="T18" fmla="*/ 586 w 1335"/>
              <a:gd name="T19" fmla="*/ 115 h 1335"/>
              <a:gd name="T20" fmla="*/ 445 w 1335"/>
              <a:gd name="T21" fmla="*/ 35 h 1335"/>
              <a:gd name="T22" fmla="*/ 378 w 1335"/>
              <a:gd name="T23" fmla="*/ 190 h 1335"/>
              <a:gd name="T24" fmla="*/ 218 w 1335"/>
              <a:gd name="T25" fmla="*/ 173 h 1335"/>
              <a:gd name="T26" fmla="*/ 220 w 1335"/>
              <a:gd name="T27" fmla="*/ 334 h 1335"/>
              <a:gd name="T28" fmla="*/ 65 w 1335"/>
              <a:gd name="T29" fmla="*/ 379 h 1335"/>
              <a:gd name="T30" fmla="*/ 125 w 1335"/>
              <a:gd name="T31" fmla="*/ 535 h 1335"/>
              <a:gd name="T32" fmla="*/ 0 w 1335"/>
              <a:gd name="T33" fmla="*/ 636 h 1335"/>
              <a:gd name="T34" fmla="*/ 115 w 1335"/>
              <a:gd name="T35" fmla="*/ 749 h 1335"/>
              <a:gd name="T36" fmla="*/ 35 w 1335"/>
              <a:gd name="T37" fmla="*/ 890 h 1335"/>
              <a:gd name="T38" fmla="*/ 190 w 1335"/>
              <a:gd name="T39" fmla="*/ 957 h 1335"/>
              <a:gd name="T40" fmla="*/ 173 w 1335"/>
              <a:gd name="T41" fmla="*/ 1117 h 1335"/>
              <a:gd name="T42" fmla="*/ 334 w 1335"/>
              <a:gd name="T43" fmla="*/ 1116 h 1335"/>
              <a:gd name="T44" fmla="*/ 379 w 1335"/>
              <a:gd name="T45" fmla="*/ 1270 h 1335"/>
              <a:gd name="T46" fmla="*/ 535 w 1335"/>
              <a:gd name="T47" fmla="*/ 1210 h 1335"/>
              <a:gd name="T48" fmla="*/ 636 w 1335"/>
              <a:gd name="T49" fmla="*/ 1335 h 1335"/>
              <a:gd name="T50" fmla="*/ 749 w 1335"/>
              <a:gd name="T51" fmla="*/ 1220 h 1335"/>
              <a:gd name="T52" fmla="*/ 890 w 1335"/>
              <a:gd name="T53" fmla="*/ 1299 h 1335"/>
              <a:gd name="T54" fmla="*/ 957 w 1335"/>
              <a:gd name="T55" fmla="*/ 1145 h 1335"/>
              <a:gd name="T56" fmla="*/ 1117 w 1335"/>
              <a:gd name="T57" fmla="*/ 1162 h 1335"/>
              <a:gd name="T58" fmla="*/ 1116 w 1335"/>
              <a:gd name="T59" fmla="*/ 1001 h 1335"/>
              <a:gd name="T60" fmla="*/ 1271 w 1335"/>
              <a:gd name="T61" fmla="*/ 956 h 1335"/>
              <a:gd name="T62" fmla="*/ 1210 w 1335"/>
              <a:gd name="T63" fmla="*/ 801 h 1335"/>
              <a:gd name="T64" fmla="*/ 776 w 1335"/>
              <a:gd name="T65" fmla="*/ 1050 h 1335"/>
              <a:gd name="T66" fmla="*/ 560 w 1335"/>
              <a:gd name="T67" fmla="*/ 286 h 1335"/>
              <a:gd name="T68" fmla="*/ 776 w 1335"/>
              <a:gd name="T69" fmla="*/ 1050 h 1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335" h="1335">
                <a:moveTo>
                  <a:pt x="1326" y="784"/>
                </a:moveTo>
                <a:cubicBezTo>
                  <a:pt x="1335" y="699"/>
                  <a:pt x="1335" y="699"/>
                  <a:pt x="1335" y="699"/>
                </a:cubicBezTo>
                <a:cubicBezTo>
                  <a:pt x="1226" y="658"/>
                  <a:pt x="1226" y="658"/>
                  <a:pt x="1226" y="658"/>
                </a:cubicBezTo>
                <a:cubicBezTo>
                  <a:pt x="1226" y="634"/>
                  <a:pt x="1224" y="610"/>
                  <a:pt x="1220" y="586"/>
                </a:cubicBezTo>
                <a:cubicBezTo>
                  <a:pt x="1323" y="527"/>
                  <a:pt x="1323" y="527"/>
                  <a:pt x="1323" y="527"/>
                </a:cubicBezTo>
                <a:cubicBezTo>
                  <a:pt x="1300" y="445"/>
                  <a:pt x="1300" y="445"/>
                  <a:pt x="1300" y="445"/>
                </a:cubicBezTo>
                <a:cubicBezTo>
                  <a:pt x="1181" y="448"/>
                  <a:pt x="1181" y="448"/>
                  <a:pt x="1181" y="448"/>
                </a:cubicBezTo>
                <a:cubicBezTo>
                  <a:pt x="1171" y="424"/>
                  <a:pt x="1159" y="400"/>
                  <a:pt x="1145" y="378"/>
                </a:cubicBezTo>
                <a:cubicBezTo>
                  <a:pt x="1215" y="284"/>
                  <a:pt x="1215" y="284"/>
                  <a:pt x="1215" y="284"/>
                </a:cubicBezTo>
                <a:cubicBezTo>
                  <a:pt x="1162" y="218"/>
                  <a:pt x="1162" y="218"/>
                  <a:pt x="1162" y="218"/>
                </a:cubicBezTo>
                <a:cubicBezTo>
                  <a:pt x="1055" y="266"/>
                  <a:pt x="1055" y="266"/>
                  <a:pt x="1055" y="266"/>
                </a:cubicBezTo>
                <a:cubicBezTo>
                  <a:pt x="1038" y="249"/>
                  <a:pt x="1020" y="234"/>
                  <a:pt x="1001" y="219"/>
                </a:cubicBezTo>
                <a:cubicBezTo>
                  <a:pt x="1031" y="106"/>
                  <a:pt x="1031" y="106"/>
                  <a:pt x="1031" y="106"/>
                </a:cubicBezTo>
                <a:cubicBezTo>
                  <a:pt x="956" y="65"/>
                  <a:pt x="956" y="65"/>
                  <a:pt x="956" y="65"/>
                </a:cubicBezTo>
                <a:cubicBezTo>
                  <a:pt x="875" y="149"/>
                  <a:pt x="875" y="149"/>
                  <a:pt x="875" y="149"/>
                </a:cubicBezTo>
                <a:cubicBezTo>
                  <a:pt x="851" y="139"/>
                  <a:pt x="826" y="131"/>
                  <a:pt x="801" y="125"/>
                </a:cubicBezTo>
                <a:cubicBezTo>
                  <a:pt x="784" y="9"/>
                  <a:pt x="784" y="9"/>
                  <a:pt x="784" y="9"/>
                </a:cubicBezTo>
                <a:cubicBezTo>
                  <a:pt x="699" y="0"/>
                  <a:pt x="699" y="0"/>
                  <a:pt x="699" y="0"/>
                </a:cubicBezTo>
                <a:cubicBezTo>
                  <a:pt x="658" y="109"/>
                  <a:pt x="658" y="109"/>
                  <a:pt x="658" y="109"/>
                </a:cubicBezTo>
                <a:cubicBezTo>
                  <a:pt x="634" y="109"/>
                  <a:pt x="610" y="111"/>
                  <a:pt x="586" y="115"/>
                </a:cubicBezTo>
                <a:cubicBezTo>
                  <a:pt x="527" y="12"/>
                  <a:pt x="527" y="12"/>
                  <a:pt x="527" y="12"/>
                </a:cubicBezTo>
                <a:cubicBezTo>
                  <a:pt x="445" y="35"/>
                  <a:pt x="445" y="35"/>
                  <a:pt x="445" y="35"/>
                </a:cubicBezTo>
                <a:cubicBezTo>
                  <a:pt x="448" y="154"/>
                  <a:pt x="448" y="154"/>
                  <a:pt x="448" y="154"/>
                </a:cubicBezTo>
                <a:cubicBezTo>
                  <a:pt x="424" y="164"/>
                  <a:pt x="400" y="176"/>
                  <a:pt x="378" y="190"/>
                </a:cubicBezTo>
                <a:cubicBezTo>
                  <a:pt x="284" y="120"/>
                  <a:pt x="284" y="120"/>
                  <a:pt x="284" y="120"/>
                </a:cubicBezTo>
                <a:cubicBezTo>
                  <a:pt x="218" y="173"/>
                  <a:pt x="218" y="173"/>
                  <a:pt x="218" y="173"/>
                </a:cubicBezTo>
                <a:cubicBezTo>
                  <a:pt x="266" y="280"/>
                  <a:pt x="266" y="280"/>
                  <a:pt x="266" y="280"/>
                </a:cubicBezTo>
                <a:cubicBezTo>
                  <a:pt x="249" y="297"/>
                  <a:pt x="234" y="315"/>
                  <a:pt x="220" y="334"/>
                </a:cubicBezTo>
                <a:cubicBezTo>
                  <a:pt x="106" y="305"/>
                  <a:pt x="106" y="305"/>
                  <a:pt x="106" y="305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149" y="460"/>
                  <a:pt x="149" y="460"/>
                  <a:pt x="149" y="460"/>
                </a:cubicBezTo>
                <a:cubicBezTo>
                  <a:pt x="139" y="484"/>
                  <a:pt x="131" y="509"/>
                  <a:pt x="125" y="535"/>
                </a:cubicBezTo>
                <a:cubicBezTo>
                  <a:pt x="9" y="551"/>
                  <a:pt x="9" y="551"/>
                  <a:pt x="9" y="551"/>
                </a:cubicBezTo>
                <a:cubicBezTo>
                  <a:pt x="0" y="636"/>
                  <a:pt x="0" y="636"/>
                  <a:pt x="0" y="636"/>
                </a:cubicBezTo>
                <a:cubicBezTo>
                  <a:pt x="109" y="678"/>
                  <a:pt x="109" y="678"/>
                  <a:pt x="109" y="678"/>
                </a:cubicBezTo>
                <a:cubicBezTo>
                  <a:pt x="110" y="701"/>
                  <a:pt x="111" y="725"/>
                  <a:pt x="115" y="749"/>
                </a:cubicBezTo>
                <a:cubicBezTo>
                  <a:pt x="12" y="809"/>
                  <a:pt x="12" y="809"/>
                  <a:pt x="12" y="809"/>
                </a:cubicBezTo>
                <a:cubicBezTo>
                  <a:pt x="35" y="890"/>
                  <a:pt x="35" y="890"/>
                  <a:pt x="35" y="890"/>
                </a:cubicBezTo>
                <a:cubicBezTo>
                  <a:pt x="154" y="887"/>
                  <a:pt x="154" y="887"/>
                  <a:pt x="154" y="887"/>
                </a:cubicBezTo>
                <a:cubicBezTo>
                  <a:pt x="164" y="912"/>
                  <a:pt x="177" y="935"/>
                  <a:pt x="190" y="957"/>
                </a:cubicBezTo>
                <a:cubicBezTo>
                  <a:pt x="120" y="1051"/>
                  <a:pt x="120" y="1051"/>
                  <a:pt x="120" y="1051"/>
                </a:cubicBezTo>
                <a:cubicBezTo>
                  <a:pt x="173" y="1117"/>
                  <a:pt x="173" y="1117"/>
                  <a:pt x="173" y="1117"/>
                </a:cubicBezTo>
                <a:cubicBezTo>
                  <a:pt x="280" y="1070"/>
                  <a:pt x="280" y="1070"/>
                  <a:pt x="280" y="1070"/>
                </a:cubicBezTo>
                <a:cubicBezTo>
                  <a:pt x="297" y="1086"/>
                  <a:pt x="315" y="1102"/>
                  <a:pt x="334" y="1116"/>
                </a:cubicBezTo>
                <a:cubicBezTo>
                  <a:pt x="305" y="1229"/>
                  <a:pt x="305" y="1229"/>
                  <a:pt x="305" y="1229"/>
                </a:cubicBezTo>
                <a:cubicBezTo>
                  <a:pt x="379" y="1270"/>
                  <a:pt x="379" y="1270"/>
                  <a:pt x="379" y="1270"/>
                </a:cubicBezTo>
                <a:cubicBezTo>
                  <a:pt x="460" y="1186"/>
                  <a:pt x="460" y="1186"/>
                  <a:pt x="460" y="1186"/>
                </a:cubicBezTo>
                <a:cubicBezTo>
                  <a:pt x="484" y="1196"/>
                  <a:pt x="509" y="1204"/>
                  <a:pt x="535" y="1210"/>
                </a:cubicBezTo>
                <a:cubicBezTo>
                  <a:pt x="551" y="1326"/>
                  <a:pt x="551" y="1326"/>
                  <a:pt x="551" y="1326"/>
                </a:cubicBezTo>
                <a:cubicBezTo>
                  <a:pt x="636" y="1335"/>
                  <a:pt x="636" y="1335"/>
                  <a:pt x="636" y="1335"/>
                </a:cubicBezTo>
                <a:cubicBezTo>
                  <a:pt x="678" y="1226"/>
                  <a:pt x="678" y="1226"/>
                  <a:pt x="678" y="1226"/>
                </a:cubicBezTo>
                <a:cubicBezTo>
                  <a:pt x="701" y="1226"/>
                  <a:pt x="725" y="1224"/>
                  <a:pt x="749" y="1220"/>
                </a:cubicBezTo>
                <a:cubicBezTo>
                  <a:pt x="808" y="1323"/>
                  <a:pt x="808" y="1323"/>
                  <a:pt x="808" y="1323"/>
                </a:cubicBezTo>
                <a:cubicBezTo>
                  <a:pt x="890" y="1299"/>
                  <a:pt x="890" y="1299"/>
                  <a:pt x="890" y="1299"/>
                </a:cubicBezTo>
                <a:cubicBezTo>
                  <a:pt x="887" y="1181"/>
                  <a:pt x="887" y="1181"/>
                  <a:pt x="887" y="1181"/>
                </a:cubicBezTo>
                <a:cubicBezTo>
                  <a:pt x="912" y="1171"/>
                  <a:pt x="935" y="1159"/>
                  <a:pt x="957" y="1145"/>
                </a:cubicBezTo>
                <a:cubicBezTo>
                  <a:pt x="1051" y="1215"/>
                  <a:pt x="1051" y="1215"/>
                  <a:pt x="1051" y="1215"/>
                </a:cubicBezTo>
                <a:cubicBezTo>
                  <a:pt x="1117" y="1162"/>
                  <a:pt x="1117" y="1162"/>
                  <a:pt x="1117" y="1162"/>
                </a:cubicBezTo>
                <a:cubicBezTo>
                  <a:pt x="1070" y="1055"/>
                  <a:pt x="1070" y="1055"/>
                  <a:pt x="1070" y="1055"/>
                </a:cubicBezTo>
                <a:cubicBezTo>
                  <a:pt x="1086" y="1038"/>
                  <a:pt x="1102" y="1020"/>
                  <a:pt x="1116" y="1001"/>
                </a:cubicBezTo>
                <a:cubicBezTo>
                  <a:pt x="1229" y="1031"/>
                  <a:pt x="1229" y="1031"/>
                  <a:pt x="1229" y="1031"/>
                </a:cubicBezTo>
                <a:cubicBezTo>
                  <a:pt x="1271" y="956"/>
                  <a:pt x="1271" y="956"/>
                  <a:pt x="1271" y="956"/>
                </a:cubicBezTo>
                <a:cubicBezTo>
                  <a:pt x="1186" y="875"/>
                  <a:pt x="1186" y="875"/>
                  <a:pt x="1186" y="875"/>
                </a:cubicBezTo>
                <a:cubicBezTo>
                  <a:pt x="1196" y="851"/>
                  <a:pt x="1204" y="826"/>
                  <a:pt x="1210" y="801"/>
                </a:cubicBezTo>
                <a:lnTo>
                  <a:pt x="1326" y="784"/>
                </a:lnTo>
                <a:close/>
                <a:moveTo>
                  <a:pt x="776" y="1050"/>
                </a:moveTo>
                <a:cubicBezTo>
                  <a:pt x="565" y="1109"/>
                  <a:pt x="345" y="986"/>
                  <a:pt x="286" y="775"/>
                </a:cubicBezTo>
                <a:cubicBezTo>
                  <a:pt x="226" y="564"/>
                  <a:pt x="349" y="345"/>
                  <a:pt x="560" y="286"/>
                </a:cubicBezTo>
                <a:cubicBezTo>
                  <a:pt x="771" y="226"/>
                  <a:pt x="990" y="349"/>
                  <a:pt x="1050" y="560"/>
                </a:cubicBezTo>
                <a:cubicBezTo>
                  <a:pt x="1109" y="771"/>
                  <a:pt x="987" y="990"/>
                  <a:pt x="776" y="105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05645" y="3501044"/>
            <a:ext cx="81144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</a:t>
            </a:r>
          </a:p>
          <a:p>
            <a:pPr algn="ctr"/>
            <a:r>
              <a: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Analytics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23596" y="2426278"/>
            <a:ext cx="8595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Keywords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65952" y="4339950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27269" y="3298147"/>
            <a:ext cx="13933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Architecture</a:t>
            </a:r>
          </a:p>
        </p:txBody>
      </p:sp>
      <p:sp>
        <p:nvSpPr>
          <p:cNvPr id="21" name="Freeform 240"/>
          <p:cNvSpPr>
            <a:spLocks noEditPoints="1"/>
          </p:cNvSpPr>
          <p:nvPr/>
        </p:nvSpPr>
        <p:spPr bwMode="auto">
          <a:xfrm>
            <a:off x="6551506" y="3519897"/>
            <a:ext cx="2319338" cy="2319337"/>
          </a:xfrm>
          <a:custGeom>
            <a:avLst/>
            <a:gdLst>
              <a:gd name="T0" fmla="*/ 1840 w 1840"/>
              <a:gd name="T1" fmla="*/ 964 h 1840"/>
              <a:gd name="T2" fmla="*/ 1682 w 1840"/>
              <a:gd name="T3" fmla="*/ 808 h 1840"/>
              <a:gd name="T4" fmla="*/ 1791 w 1840"/>
              <a:gd name="T5" fmla="*/ 614 h 1840"/>
              <a:gd name="T6" fmla="*/ 1578 w 1840"/>
              <a:gd name="T7" fmla="*/ 521 h 1840"/>
              <a:gd name="T8" fmla="*/ 1602 w 1840"/>
              <a:gd name="T9" fmla="*/ 301 h 1840"/>
              <a:gd name="T10" fmla="*/ 1379 w 1840"/>
              <a:gd name="T11" fmla="*/ 303 h 1840"/>
              <a:gd name="T12" fmla="*/ 1318 w 1840"/>
              <a:gd name="T13" fmla="*/ 90 h 1840"/>
              <a:gd name="T14" fmla="*/ 1103 w 1840"/>
              <a:gd name="T15" fmla="*/ 173 h 1840"/>
              <a:gd name="T16" fmla="*/ 964 w 1840"/>
              <a:gd name="T17" fmla="*/ 0 h 1840"/>
              <a:gd name="T18" fmla="*/ 808 w 1840"/>
              <a:gd name="T19" fmla="*/ 159 h 1840"/>
              <a:gd name="T20" fmla="*/ 613 w 1840"/>
              <a:gd name="T21" fmla="*/ 49 h 1840"/>
              <a:gd name="T22" fmla="*/ 521 w 1840"/>
              <a:gd name="T23" fmla="*/ 262 h 1840"/>
              <a:gd name="T24" fmla="*/ 301 w 1840"/>
              <a:gd name="T25" fmla="*/ 239 h 1840"/>
              <a:gd name="T26" fmla="*/ 303 w 1840"/>
              <a:gd name="T27" fmla="*/ 461 h 1840"/>
              <a:gd name="T28" fmla="*/ 89 w 1840"/>
              <a:gd name="T29" fmla="*/ 522 h 1840"/>
              <a:gd name="T30" fmla="*/ 173 w 1840"/>
              <a:gd name="T31" fmla="*/ 737 h 1840"/>
              <a:gd name="T32" fmla="*/ 0 w 1840"/>
              <a:gd name="T33" fmla="*/ 877 h 1840"/>
              <a:gd name="T34" fmla="*/ 159 w 1840"/>
              <a:gd name="T35" fmla="*/ 1032 h 1840"/>
              <a:gd name="T36" fmla="*/ 49 w 1840"/>
              <a:gd name="T37" fmla="*/ 1227 h 1840"/>
              <a:gd name="T38" fmla="*/ 262 w 1840"/>
              <a:gd name="T39" fmla="*/ 1320 h 1840"/>
              <a:gd name="T40" fmla="*/ 239 w 1840"/>
              <a:gd name="T41" fmla="*/ 1540 h 1840"/>
              <a:gd name="T42" fmla="*/ 461 w 1840"/>
              <a:gd name="T43" fmla="*/ 1538 h 1840"/>
              <a:gd name="T44" fmla="*/ 522 w 1840"/>
              <a:gd name="T45" fmla="*/ 1751 h 1840"/>
              <a:gd name="T46" fmla="*/ 737 w 1840"/>
              <a:gd name="T47" fmla="*/ 1668 h 1840"/>
              <a:gd name="T48" fmla="*/ 876 w 1840"/>
              <a:gd name="T49" fmla="*/ 1840 h 1840"/>
              <a:gd name="T50" fmla="*/ 1032 w 1840"/>
              <a:gd name="T51" fmla="*/ 1682 h 1840"/>
              <a:gd name="T52" fmla="*/ 1227 w 1840"/>
              <a:gd name="T53" fmla="*/ 1791 h 1840"/>
              <a:gd name="T54" fmla="*/ 1319 w 1840"/>
              <a:gd name="T55" fmla="*/ 1579 h 1840"/>
              <a:gd name="T56" fmla="*/ 1540 w 1840"/>
              <a:gd name="T57" fmla="*/ 1602 h 1840"/>
              <a:gd name="T58" fmla="*/ 1538 w 1840"/>
              <a:gd name="T59" fmla="*/ 1380 h 1840"/>
              <a:gd name="T60" fmla="*/ 1751 w 1840"/>
              <a:gd name="T61" fmla="*/ 1318 h 1840"/>
              <a:gd name="T62" fmla="*/ 1668 w 1840"/>
              <a:gd name="T63" fmla="*/ 1104 h 1840"/>
              <a:gd name="T64" fmla="*/ 1081 w 1840"/>
              <a:gd name="T65" fmla="*/ 1490 h 1840"/>
              <a:gd name="T66" fmla="*/ 759 w 1840"/>
              <a:gd name="T67" fmla="*/ 351 h 1840"/>
              <a:gd name="T68" fmla="*/ 1081 w 1840"/>
              <a:gd name="T69" fmla="*/ 1490 h 1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40" h="1840">
                <a:moveTo>
                  <a:pt x="1827" y="1080"/>
                </a:moveTo>
                <a:cubicBezTo>
                  <a:pt x="1840" y="964"/>
                  <a:pt x="1840" y="964"/>
                  <a:pt x="1840" y="964"/>
                </a:cubicBezTo>
                <a:cubicBezTo>
                  <a:pt x="1690" y="906"/>
                  <a:pt x="1690" y="906"/>
                  <a:pt x="1690" y="906"/>
                </a:cubicBezTo>
                <a:cubicBezTo>
                  <a:pt x="1689" y="874"/>
                  <a:pt x="1687" y="841"/>
                  <a:pt x="1682" y="808"/>
                </a:cubicBezTo>
                <a:cubicBezTo>
                  <a:pt x="1823" y="726"/>
                  <a:pt x="1823" y="726"/>
                  <a:pt x="1823" y="726"/>
                </a:cubicBezTo>
                <a:cubicBezTo>
                  <a:pt x="1791" y="614"/>
                  <a:pt x="1791" y="614"/>
                  <a:pt x="1791" y="614"/>
                </a:cubicBezTo>
                <a:cubicBezTo>
                  <a:pt x="1628" y="618"/>
                  <a:pt x="1628" y="618"/>
                  <a:pt x="1628" y="618"/>
                </a:cubicBezTo>
                <a:cubicBezTo>
                  <a:pt x="1614" y="584"/>
                  <a:pt x="1597" y="552"/>
                  <a:pt x="1578" y="521"/>
                </a:cubicBezTo>
                <a:cubicBezTo>
                  <a:pt x="1675" y="392"/>
                  <a:pt x="1675" y="392"/>
                  <a:pt x="1675" y="392"/>
                </a:cubicBezTo>
                <a:cubicBezTo>
                  <a:pt x="1602" y="301"/>
                  <a:pt x="1602" y="301"/>
                  <a:pt x="1602" y="301"/>
                </a:cubicBezTo>
                <a:cubicBezTo>
                  <a:pt x="1455" y="366"/>
                  <a:pt x="1455" y="366"/>
                  <a:pt x="1455" y="366"/>
                </a:cubicBezTo>
                <a:cubicBezTo>
                  <a:pt x="1431" y="344"/>
                  <a:pt x="1406" y="322"/>
                  <a:pt x="1379" y="303"/>
                </a:cubicBezTo>
                <a:cubicBezTo>
                  <a:pt x="1420" y="147"/>
                  <a:pt x="1420" y="147"/>
                  <a:pt x="1420" y="147"/>
                </a:cubicBezTo>
                <a:cubicBezTo>
                  <a:pt x="1318" y="90"/>
                  <a:pt x="1318" y="90"/>
                  <a:pt x="1318" y="90"/>
                </a:cubicBezTo>
                <a:cubicBezTo>
                  <a:pt x="1206" y="206"/>
                  <a:pt x="1206" y="206"/>
                  <a:pt x="1206" y="206"/>
                </a:cubicBezTo>
                <a:cubicBezTo>
                  <a:pt x="1173" y="193"/>
                  <a:pt x="1139" y="181"/>
                  <a:pt x="1103" y="173"/>
                </a:cubicBezTo>
                <a:cubicBezTo>
                  <a:pt x="1080" y="13"/>
                  <a:pt x="1080" y="13"/>
                  <a:pt x="1080" y="13"/>
                </a:cubicBezTo>
                <a:cubicBezTo>
                  <a:pt x="964" y="0"/>
                  <a:pt x="964" y="0"/>
                  <a:pt x="964" y="0"/>
                </a:cubicBezTo>
                <a:cubicBezTo>
                  <a:pt x="906" y="151"/>
                  <a:pt x="906" y="151"/>
                  <a:pt x="906" y="151"/>
                </a:cubicBezTo>
                <a:cubicBezTo>
                  <a:pt x="874" y="151"/>
                  <a:pt x="841" y="154"/>
                  <a:pt x="808" y="159"/>
                </a:cubicBezTo>
                <a:cubicBezTo>
                  <a:pt x="726" y="17"/>
                  <a:pt x="726" y="17"/>
                  <a:pt x="726" y="17"/>
                </a:cubicBezTo>
                <a:cubicBezTo>
                  <a:pt x="613" y="49"/>
                  <a:pt x="613" y="49"/>
                  <a:pt x="613" y="49"/>
                </a:cubicBezTo>
                <a:cubicBezTo>
                  <a:pt x="617" y="213"/>
                  <a:pt x="617" y="213"/>
                  <a:pt x="617" y="213"/>
                </a:cubicBezTo>
                <a:cubicBezTo>
                  <a:pt x="584" y="227"/>
                  <a:pt x="552" y="244"/>
                  <a:pt x="521" y="262"/>
                </a:cubicBezTo>
                <a:cubicBezTo>
                  <a:pt x="392" y="166"/>
                  <a:pt x="392" y="166"/>
                  <a:pt x="392" y="166"/>
                </a:cubicBezTo>
                <a:cubicBezTo>
                  <a:pt x="301" y="239"/>
                  <a:pt x="301" y="239"/>
                  <a:pt x="301" y="239"/>
                </a:cubicBezTo>
                <a:cubicBezTo>
                  <a:pt x="366" y="386"/>
                  <a:pt x="366" y="386"/>
                  <a:pt x="366" y="386"/>
                </a:cubicBezTo>
                <a:cubicBezTo>
                  <a:pt x="343" y="410"/>
                  <a:pt x="322" y="435"/>
                  <a:pt x="303" y="461"/>
                </a:cubicBezTo>
                <a:cubicBezTo>
                  <a:pt x="147" y="420"/>
                  <a:pt x="147" y="420"/>
                  <a:pt x="147" y="420"/>
                </a:cubicBezTo>
                <a:cubicBezTo>
                  <a:pt x="89" y="522"/>
                  <a:pt x="89" y="522"/>
                  <a:pt x="89" y="522"/>
                </a:cubicBezTo>
                <a:cubicBezTo>
                  <a:pt x="206" y="634"/>
                  <a:pt x="206" y="634"/>
                  <a:pt x="206" y="634"/>
                </a:cubicBezTo>
                <a:cubicBezTo>
                  <a:pt x="192" y="668"/>
                  <a:pt x="181" y="702"/>
                  <a:pt x="173" y="737"/>
                </a:cubicBezTo>
                <a:cubicBezTo>
                  <a:pt x="13" y="760"/>
                  <a:pt x="13" y="760"/>
                  <a:pt x="13" y="760"/>
                </a:cubicBezTo>
                <a:cubicBezTo>
                  <a:pt x="0" y="877"/>
                  <a:pt x="0" y="877"/>
                  <a:pt x="0" y="877"/>
                </a:cubicBezTo>
                <a:cubicBezTo>
                  <a:pt x="151" y="934"/>
                  <a:pt x="151" y="934"/>
                  <a:pt x="151" y="934"/>
                </a:cubicBezTo>
                <a:cubicBezTo>
                  <a:pt x="151" y="967"/>
                  <a:pt x="154" y="1000"/>
                  <a:pt x="159" y="1032"/>
                </a:cubicBezTo>
                <a:cubicBezTo>
                  <a:pt x="17" y="1115"/>
                  <a:pt x="17" y="1115"/>
                  <a:pt x="17" y="1115"/>
                </a:cubicBezTo>
                <a:cubicBezTo>
                  <a:pt x="49" y="1227"/>
                  <a:pt x="49" y="1227"/>
                  <a:pt x="49" y="1227"/>
                </a:cubicBezTo>
                <a:cubicBezTo>
                  <a:pt x="212" y="1223"/>
                  <a:pt x="212" y="1223"/>
                  <a:pt x="212" y="1223"/>
                </a:cubicBezTo>
                <a:cubicBezTo>
                  <a:pt x="227" y="1257"/>
                  <a:pt x="243" y="1289"/>
                  <a:pt x="262" y="1320"/>
                </a:cubicBezTo>
                <a:cubicBezTo>
                  <a:pt x="166" y="1449"/>
                  <a:pt x="166" y="1449"/>
                  <a:pt x="166" y="1449"/>
                </a:cubicBezTo>
                <a:cubicBezTo>
                  <a:pt x="239" y="1540"/>
                  <a:pt x="239" y="1540"/>
                  <a:pt x="239" y="1540"/>
                </a:cubicBezTo>
                <a:cubicBezTo>
                  <a:pt x="386" y="1474"/>
                  <a:pt x="386" y="1474"/>
                  <a:pt x="386" y="1474"/>
                </a:cubicBezTo>
                <a:cubicBezTo>
                  <a:pt x="410" y="1497"/>
                  <a:pt x="435" y="1518"/>
                  <a:pt x="461" y="1538"/>
                </a:cubicBezTo>
                <a:cubicBezTo>
                  <a:pt x="420" y="1694"/>
                  <a:pt x="420" y="1694"/>
                  <a:pt x="420" y="1694"/>
                </a:cubicBezTo>
                <a:cubicBezTo>
                  <a:pt x="522" y="1751"/>
                  <a:pt x="522" y="1751"/>
                  <a:pt x="522" y="1751"/>
                </a:cubicBezTo>
                <a:cubicBezTo>
                  <a:pt x="634" y="1635"/>
                  <a:pt x="634" y="1635"/>
                  <a:pt x="634" y="1635"/>
                </a:cubicBezTo>
                <a:cubicBezTo>
                  <a:pt x="667" y="1648"/>
                  <a:pt x="702" y="1659"/>
                  <a:pt x="737" y="1668"/>
                </a:cubicBezTo>
                <a:cubicBezTo>
                  <a:pt x="760" y="1827"/>
                  <a:pt x="760" y="1827"/>
                  <a:pt x="760" y="1827"/>
                </a:cubicBezTo>
                <a:cubicBezTo>
                  <a:pt x="876" y="1840"/>
                  <a:pt x="876" y="1840"/>
                  <a:pt x="876" y="1840"/>
                </a:cubicBezTo>
                <a:cubicBezTo>
                  <a:pt x="934" y="1690"/>
                  <a:pt x="934" y="1690"/>
                  <a:pt x="934" y="1690"/>
                </a:cubicBezTo>
                <a:cubicBezTo>
                  <a:pt x="967" y="1689"/>
                  <a:pt x="1000" y="1687"/>
                  <a:pt x="1032" y="1682"/>
                </a:cubicBezTo>
                <a:cubicBezTo>
                  <a:pt x="1114" y="1823"/>
                  <a:pt x="1114" y="1823"/>
                  <a:pt x="1114" y="1823"/>
                </a:cubicBezTo>
                <a:cubicBezTo>
                  <a:pt x="1227" y="1791"/>
                  <a:pt x="1227" y="1791"/>
                  <a:pt x="1227" y="1791"/>
                </a:cubicBezTo>
                <a:cubicBezTo>
                  <a:pt x="1223" y="1628"/>
                  <a:pt x="1223" y="1628"/>
                  <a:pt x="1223" y="1628"/>
                </a:cubicBezTo>
                <a:cubicBezTo>
                  <a:pt x="1256" y="1614"/>
                  <a:pt x="1289" y="1597"/>
                  <a:pt x="1319" y="1579"/>
                </a:cubicBezTo>
                <a:cubicBezTo>
                  <a:pt x="1448" y="1675"/>
                  <a:pt x="1448" y="1675"/>
                  <a:pt x="1448" y="1675"/>
                </a:cubicBezTo>
                <a:cubicBezTo>
                  <a:pt x="1540" y="1602"/>
                  <a:pt x="1540" y="1602"/>
                  <a:pt x="1540" y="1602"/>
                </a:cubicBezTo>
                <a:cubicBezTo>
                  <a:pt x="1474" y="1455"/>
                  <a:pt x="1474" y="1455"/>
                  <a:pt x="1474" y="1455"/>
                </a:cubicBezTo>
                <a:cubicBezTo>
                  <a:pt x="1497" y="1431"/>
                  <a:pt x="1518" y="1406"/>
                  <a:pt x="1538" y="1380"/>
                </a:cubicBezTo>
                <a:cubicBezTo>
                  <a:pt x="1694" y="1420"/>
                  <a:pt x="1694" y="1420"/>
                  <a:pt x="1694" y="1420"/>
                </a:cubicBezTo>
                <a:cubicBezTo>
                  <a:pt x="1751" y="1318"/>
                  <a:pt x="1751" y="1318"/>
                  <a:pt x="1751" y="1318"/>
                </a:cubicBezTo>
                <a:cubicBezTo>
                  <a:pt x="1635" y="1207"/>
                  <a:pt x="1635" y="1207"/>
                  <a:pt x="1635" y="1207"/>
                </a:cubicBezTo>
                <a:cubicBezTo>
                  <a:pt x="1648" y="1173"/>
                  <a:pt x="1659" y="1139"/>
                  <a:pt x="1668" y="1104"/>
                </a:cubicBezTo>
                <a:lnTo>
                  <a:pt x="1827" y="1080"/>
                </a:lnTo>
                <a:close/>
                <a:moveTo>
                  <a:pt x="1081" y="1490"/>
                </a:moveTo>
                <a:cubicBezTo>
                  <a:pt x="766" y="1579"/>
                  <a:pt x="439" y="1396"/>
                  <a:pt x="350" y="1081"/>
                </a:cubicBezTo>
                <a:cubicBezTo>
                  <a:pt x="262" y="767"/>
                  <a:pt x="445" y="439"/>
                  <a:pt x="759" y="351"/>
                </a:cubicBezTo>
                <a:cubicBezTo>
                  <a:pt x="1074" y="262"/>
                  <a:pt x="1401" y="445"/>
                  <a:pt x="1490" y="760"/>
                </a:cubicBezTo>
                <a:cubicBezTo>
                  <a:pt x="1579" y="1074"/>
                  <a:pt x="1396" y="1401"/>
                  <a:pt x="1081" y="149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90841" y="4479510"/>
            <a:ext cx="1040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Usability</a:t>
            </a:r>
          </a:p>
        </p:txBody>
      </p:sp>
      <p:sp>
        <p:nvSpPr>
          <p:cNvPr id="23" name="Freeform 240"/>
          <p:cNvSpPr>
            <a:spLocks noEditPoints="1"/>
          </p:cNvSpPr>
          <p:nvPr/>
        </p:nvSpPr>
        <p:spPr bwMode="auto">
          <a:xfrm>
            <a:off x="7434486" y="1499016"/>
            <a:ext cx="2319338" cy="2319337"/>
          </a:xfrm>
          <a:custGeom>
            <a:avLst/>
            <a:gdLst>
              <a:gd name="T0" fmla="*/ 1840 w 1840"/>
              <a:gd name="T1" fmla="*/ 964 h 1840"/>
              <a:gd name="T2" fmla="*/ 1682 w 1840"/>
              <a:gd name="T3" fmla="*/ 808 h 1840"/>
              <a:gd name="T4" fmla="*/ 1791 w 1840"/>
              <a:gd name="T5" fmla="*/ 614 h 1840"/>
              <a:gd name="T6" fmla="*/ 1578 w 1840"/>
              <a:gd name="T7" fmla="*/ 521 h 1840"/>
              <a:gd name="T8" fmla="*/ 1602 w 1840"/>
              <a:gd name="T9" fmla="*/ 301 h 1840"/>
              <a:gd name="T10" fmla="*/ 1379 w 1840"/>
              <a:gd name="T11" fmla="*/ 303 h 1840"/>
              <a:gd name="T12" fmla="*/ 1318 w 1840"/>
              <a:gd name="T13" fmla="*/ 90 h 1840"/>
              <a:gd name="T14" fmla="*/ 1103 w 1840"/>
              <a:gd name="T15" fmla="*/ 173 h 1840"/>
              <a:gd name="T16" fmla="*/ 964 w 1840"/>
              <a:gd name="T17" fmla="*/ 0 h 1840"/>
              <a:gd name="T18" fmla="*/ 808 w 1840"/>
              <a:gd name="T19" fmla="*/ 159 h 1840"/>
              <a:gd name="T20" fmla="*/ 613 w 1840"/>
              <a:gd name="T21" fmla="*/ 49 h 1840"/>
              <a:gd name="T22" fmla="*/ 521 w 1840"/>
              <a:gd name="T23" fmla="*/ 262 h 1840"/>
              <a:gd name="T24" fmla="*/ 301 w 1840"/>
              <a:gd name="T25" fmla="*/ 239 h 1840"/>
              <a:gd name="T26" fmla="*/ 303 w 1840"/>
              <a:gd name="T27" fmla="*/ 461 h 1840"/>
              <a:gd name="T28" fmla="*/ 89 w 1840"/>
              <a:gd name="T29" fmla="*/ 522 h 1840"/>
              <a:gd name="T30" fmla="*/ 173 w 1840"/>
              <a:gd name="T31" fmla="*/ 737 h 1840"/>
              <a:gd name="T32" fmla="*/ 0 w 1840"/>
              <a:gd name="T33" fmla="*/ 877 h 1840"/>
              <a:gd name="T34" fmla="*/ 159 w 1840"/>
              <a:gd name="T35" fmla="*/ 1032 h 1840"/>
              <a:gd name="T36" fmla="*/ 49 w 1840"/>
              <a:gd name="T37" fmla="*/ 1227 h 1840"/>
              <a:gd name="T38" fmla="*/ 262 w 1840"/>
              <a:gd name="T39" fmla="*/ 1320 h 1840"/>
              <a:gd name="T40" fmla="*/ 239 w 1840"/>
              <a:gd name="T41" fmla="*/ 1540 h 1840"/>
              <a:gd name="T42" fmla="*/ 461 w 1840"/>
              <a:gd name="T43" fmla="*/ 1538 h 1840"/>
              <a:gd name="T44" fmla="*/ 522 w 1840"/>
              <a:gd name="T45" fmla="*/ 1751 h 1840"/>
              <a:gd name="T46" fmla="*/ 737 w 1840"/>
              <a:gd name="T47" fmla="*/ 1668 h 1840"/>
              <a:gd name="T48" fmla="*/ 876 w 1840"/>
              <a:gd name="T49" fmla="*/ 1840 h 1840"/>
              <a:gd name="T50" fmla="*/ 1032 w 1840"/>
              <a:gd name="T51" fmla="*/ 1682 h 1840"/>
              <a:gd name="T52" fmla="*/ 1227 w 1840"/>
              <a:gd name="T53" fmla="*/ 1791 h 1840"/>
              <a:gd name="T54" fmla="*/ 1319 w 1840"/>
              <a:gd name="T55" fmla="*/ 1579 h 1840"/>
              <a:gd name="T56" fmla="*/ 1540 w 1840"/>
              <a:gd name="T57" fmla="*/ 1602 h 1840"/>
              <a:gd name="T58" fmla="*/ 1538 w 1840"/>
              <a:gd name="T59" fmla="*/ 1380 h 1840"/>
              <a:gd name="T60" fmla="*/ 1751 w 1840"/>
              <a:gd name="T61" fmla="*/ 1318 h 1840"/>
              <a:gd name="T62" fmla="*/ 1668 w 1840"/>
              <a:gd name="T63" fmla="*/ 1104 h 1840"/>
              <a:gd name="T64" fmla="*/ 1081 w 1840"/>
              <a:gd name="T65" fmla="*/ 1490 h 1840"/>
              <a:gd name="T66" fmla="*/ 759 w 1840"/>
              <a:gd name="T67" fmla="*/ 351 h 1840"/>
              <a:gd name="T68" fmla="*/ 1081 w 1840"/>
              <a:gd name="T69" fmla="*/ 1490 h 1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40" h="1840">
                <a:moveTo>
                  <a:pt x="1827" y="1080"/>
                </a:moveTo>
                <a:cubicBezTo>
                  <a:pt x="1840" y="964"/>
                  <a:pt x="1840" y="964"/>
                  <a:pt x="1840" y="964"/>
                </a:cubicBezTo>
                <a:cubicBezTo>
                  <a:pt x="1690" y="906"/>
                  <a:pt x="1690" y="906"/>
                  <a:pt x="1690" y="906"/>
                </a:cubicBezTo>
                <a:cubicBezTo>
                  <a:pt x="1689" y="874"/>
                  <a:pt x="1687" y="841"/>
                  <a:pt x="1682" y="808"/>
                </a:cubicBezTo>
                <a:cubicBezTo>
                  <a:pt x="1823" y="726"/>
                  <a:pt x="1823" y="726"/>
                  <a:pt x="1823" y="726"/>
                </a:cubicBezTo>
                <a:cubicBezTo>
                  <a:pt x="1791" y="614"/>
                  <a:pt x="1791" y="614"/>
                  <a:pt x="1791" y="614"/>
                </a:cubicBezTo>
                <a:cubicBezTo>
                  <a:pt x="1628" y="618"/>
                  <a:pt x="1628" y="618"/>
                  <a:pt x="1628" y="618"/>
                </a:cubicBezTo>
                <a:cubicBezTo>
                  <a:pt x="1614" y="584"/>
                  <a:pt x="1597" y="552"/>
                  <a:pt x="1578" y="521"/>
                </a:cubicBezTo>
                <a:cubicBezTo>
                  <a:pt x="1675" y="392"/>
                  <a:pt x="1675" y="392"/>
                  <a:pt x="1675" y="392"/>
                </a:cubicBezTo>
                <a:cubicBezTo>
                  <a:pt x="1602" y="301"/>
                  <a:pt x="1602" y="301"/>
                  <a:pt x="1602" y="301"/>
                </a:cubicBezTo>
                <a:cubicBezTo>
                  <a:pt x="1455" y="366"/>
                  <a:pt x="1455" y="366"/>
                  <a:pt x="1455" y="366"/>
                </a:cubicBezTo>
                <a:cubicBezTo>
                  <a:pt x="1431" y="344"/>
                  <a:pt x="1406" y="322"/>
                  <a:pt x="1379" y="303"/>
                </a:cubicBezTo>
                <a:cubicBezTo>
                  <a:pt x="1420" y="147"/>
                  <a:pt x="1420" y="147"/>
                  <a:pt x="1420" y="147"/>
                </a:cubicBezTo>
                <a:cubicBezTo>
                  <a:pt x="1318" y="90"/>
                  <a:pt x="1318" y="90"/>
                  <a:pt x="1318" y="90"/>
                </a:cubicBezTo>
                <a:cubicBezTo>
                  <a:pt x="1206" y="206"/>
                  <a:pt x="1206" y="206"/>
                  <a:pt x="1206" y="206"/>
                </a:cubicBezTo>
                <a:cubicBezTo>
                  <a:pt x="1173" y="193"/>
                  <a:pt x="1139" y="181"/>
                  <a:pt x="1103" y="173"/>
                </a:cubicBezTo>
                <a:cubicBezTo>
                  <a:pt x="1080" y="13"/>
                  <a:pt x="1080" y="13"/>
                  <a:pt x="1080" y="13"/>
                </a:cubicBezTo>
                <a:cubicBezTo>
                  <a:pt x="964" y="0"/>
                  <a:pt x="964" y="0"/>
                  <a:pt x="964" y="0"/>
                </a:cubicBezTo>
                <a:cubicBezTo>
                  <a:pt x="906" y="151"/>
                  <a:pt x="906" y="151"/>
                  <a:pt x="906" y="151"/>
                </a:cubicBezTo>
                <a:cubicBezTo>
                  <a:pt x="874" y="151"/>
                  <a:pt x="841" y="154"/>
                  <a:pt x="808" y="159"/>
                </a:cubicBezTo>
                <a:cubicBezTo>
                  <a:pt x="726" y="17"/>
                  <a:pt x="726" y="17"/>
                  <a:pt x="726" y="17"/>
                </a:cubicBezTo>
                <a:cubicBezTo>
                  <a:pt x="613" y="49"/>
                  <a:pt x="613" y="49"/>
                  <a:pt x="613" y="49"/>
                </a:cubicBezTo>
                <a:cubicBezTo>
                  <a:pt x="617" y="213"/>
                  <a:pt x="617" y="213"/>
                  <a:pt x="617" y="213"/>
                </a:cubicBezTo>
                <a:cubicBezTo>
                  <a:pt x="584" y="227"/>
                  <a:pt x="552" y="244"/>
                  <a:pt x="521" y="262"/>
                </a:cubicBezTo>
                <a:cubicBezTo>
                  <a:pt x="392" y="166"/>
                  <a:pt x="392" y="166"/>
                  <a:pt x="392" y="166"/>
                </a:cubicBezTo>
                <a:cubicBezTo>
                  <a:pt x="301" y="239"/>
                  <a:pt x="301" y="239"/>
                  <a:pt x="301" y="239"/>
                </a:cubicBezTo>
                <a:cubicBezTo>
                  <a:pt x="366" y="386"/>
                  <a:pt x="366" y="386"/>
                  <a:pt x="366" y="386"/>
                </a:cubicBezTo>
                <a:cubicBezTo>
                  <a:pt x="343" y="410"/>
                  <a:pt x="322" y="435"/>
                  <a:pt x="303" y="461"/>
                </a:cubicBezTo>
                <a:cubicBezTo>
                  <a:pt x="147" y="420"/>
                  <a:pt x="147" y="420"/>
                  <a:pt x="147" y="420"/>
                </a:cubicBezTo>
                <a:cubicBezTo>
                  <a:pt x="89" y="522"/>
                  <a:pt x="89" y="522"/>
                  <a:pt x="89" y="522"/>
                </a:cubicBezTo>
                <a:cubicBezTo>
                  <a:pt x="206" y="634"/>
                  <a:pt x="206" y="634"/>
                  <a:pt x="206" y="634"/>
                </a:cubicBezTo>
                <a:cubicBezTo>
                  <a:pt x="192" y="668"/>
                  <a:pt x="181" y="702"/>
                  <a:pt x="173" y="737"/>
                </a:cubicBezTo>
                <a:cubicBezTo>
                  <a:pt x="13" y="760"/>
                  <a:pt x="13" y="760"/>
                  <a:pt x="13" y="760"/>
                </a:cubicBezTo>
                <a:cubicBezTo>
                  <a:pt x="0" y="877"/>
                  <a:pt x="0" y="877"/>
                  <a:pt x="0" y="877"/>
                </a:cubicBezTo>
                <a:cubicBezTo>
                  <a:pt x="151" y="934"/>
                  <a:pt x="151" y="934"/>
                  <a:pt x="151" y="934"/>
                </a:cubicBezTo>
                <a:cubicBezTo>
                  <a:pt x="151" y="967"/>
                  <a:pt x="154" y="1000"/>
                  <a:pt x="159" y="1032"/>
                </a:cubicBezTo>
                <a:cubicBezTo>
                  <a:pt x="17" y="1115"/>
                  <a:pt x="17" y="1115"/>
                  <a:pt x="17" y="1115"/>
                </a:cubicBezTo>
                <a:cubicBezTo>
                  <a:pt x="49" y="1227"/>
                  <a:pt x="49" y="1227"/>
                  <a:pt x="49" y="1227"/>
                </a:cubicBezTo>
                <a:cubicBezTo>
                  <a:pt x="212" y="1223"/>
                  <a:pt x="212" y="1223"/>
                  <a:pt x="212" y="1223"/>
                </a:cubicBezTo>
                <a:cubicBezTo>
                  <a:pt x="227" y="1257"/>
                  <a:pt x="243" y="1289"/>
                  <a:pt x="262" y="1320"/>
                </a:cubicBezTo>
                <a:cubicBezTo>
                  <a:pt x="166" y="1449"/>
                  <a:pt x="166" y="1449"/>
                  <a:pt x="166" y="1449"/>
                </a:cubicBezTo>
                <a:cubicBezTo>
                  <a:pt x="239" y="1540"/>
                  <a:pt x="239" y="1540"/>
                  <a:pt x="239" y="1540"/>
                </a:cubicBezTo>
                <a:cubicBezTo>
                  <a:pt x="386" y="1474"/>
                  <a:pt x="386" y="1474"/>
                  <a:pt x="386" y="1474"/>
                </a:cubicBezTo>
                <a:cubicBezTo>
                  <a:pt x="410" y="1497"/>
                  <a:pt x="435" y="1518"/>
                  <a:pt x="461" y="1538"/>
                </a:cubicBezTo>
                <a:cubicBezTo>
                  <a:pt x="420" y="1694"/>
                  <a:pt x="420" y="1694"/>
                  <a:pt x="420" y="1694"/>
                </a:cubicBezTo>
                <a:cubicBezTo>
                  <a:pt x="522" y="1751"/>
                  <a:pt x="522" y="1751"/>
                  <a:pt x="522" y="1751"/>
                </a:cubicBezTo>
                <a:cubicBezTo>
                  <a:pt x="634" y="1635"/>
                  <a:pt x="634" y="1635"/>
                  <a:pt x="634" y="1635"/>
                </a:cubicBezTo>
                <a:cubicBezTo>
                  <a:pt x="667" y="1648"/>
                  <a:pt x="702" y="1659"/>
                  <a:pt x="737" y="1668"/>
                </a:cubicBezTo>
                <a:cubicBezTo>
                  <a:pt x="760" y="1827"/>
                  <a:pt x="760" y="1827"/>
                  <a:pt x="760" y="1827"/>
                </a:cubicBezTo>
                <a:cubicBezTo>
                  <a:pt x="876" y="1840"/>
                  <a:pt x="876" y="1840"/>
                  <a:pt x="876" y="1840"/>
                </a:cubicBezTo>
                <a:cubicBezTo>
                  <a:pt x="934" y="1690"/>
                  <a:pt x="934" y="1690"/>
                  <a:pt x="934" y="1690"/>
                </a:cubicBezTo>
                <a:cubicBezTo>
                  <a:pt x="967" y="1689"/>
                  <a:pt x="1000" y="1687"/>
                  <a:pt x="1032" y="1682"/>
                </a:cubicBezTo>
                <a:cubicBezTo>
                  <a:pt x="1114" y="1823"/>
                  <a:pt x="1114" y="1823"/>
                  <a:pt x="1114" y="1823"/>
                </a:cubicBezTo>
                <a:cubicBezTo>
                  <a:pt x="1227" y="1791"/>
                  <a:pt x="1227" y="1791"/>
                  <a:pt x="1227" y="1791"/>
                </a:cubicBezTo>
                <a:cubicBezTo>
                  <a:pt x="1223" y="1628"/>
                  <a:pt x="1223" y="1628"/>
                  <a:pt x="1223" y="1628"/>
                </a:cubicBezTo>
                <a:cubicBezTo>
                  <a:pt x="1256" y="1614"/>
                  <a:pt x="1289" y="1597"/>
                  <a:pt x="1319" y="1579"/>
                </a:cubicBezTo>
                <a:cubicBezTo>
                  <a:pt x="1448" y="1675"/>
                  <a:pt x="1448" y="1675"/>
                  <a:pt x="1448" y="1675"/>
                </a:cubicBezTo>
                <a:cubicBezTo>
                  <a:pt x="1540" y="1602"/>
                  <a:pt x="1540" y="1602"/>
                  <a:pt x="1540" y="1602"/>
                </a:cubicBezTo>
                <a:cubicBezTo>
                  <a:pt x="1474" y="1455"/>
                  <a:pt x="1474" y="1455"/>
                  <a:pt x="1474" y="1455"/>
                </a:cubicBezTo>
                <a:cubicBezTo>
                  <a:pt x="1497" y="1431"/>
                  <a:pt x="1518" y="1406"/>
                  <a:pt x="1538" y="1380"/>
                </a:cubicBezTo>
                <a:cubicBezTo>
                  <a:pt x="1694" y="1420"/>
                  <a:pt x="1694" y="1420"/>
                  <a:pt x="1694" y="1420"/>
                </a:cubicBezTo>
                <a:cubicBezTo>
                  <a:pt x="1751" y="1318"/>
                  <a:pt x="1751" y="1318"/>
                  <a:pt x="1751" y="1318"/>
                </a:cubicBezTo>
                <a:cubicBezTo>
                  <a:pt x="1635" y="1207"/>
                  <a:pt x="1635" y="1207"/>
                  <a:pt x="1635" y="1207"/>
                </a:cubicBezTo>
                <a:cubicBezTo>
                  <a:pt x="1648" y="1173"/>
                  <a:pt x="1659" y="1139"/>
                  <a:pt x="1668" y="1104"/>
                </a:cubicBezTo>
                <a:lnTo>
                  <a:pt x="1827" y="1080"/>
                </a:lnTo>
                <a:close/>
                <a:moveTo>
                  <a:pt x="1081" y="1490"/>
                </a:moveTo>
                <a:cubicBezTo>
                  <a:pt x="766" y="1579"/>
                  <a:pt x="439" y="1396"/>
                  <a:pt x="350" y="1081"/>
                </a:cubicBezTo>
                <a:cubicBezTo>
                  <a:pt x="262" y="767"/>
                  <a:pt x="445" y="439"/>
                  <a:pt x="759" y="351"/>
                </a:cubicBezTo>
                <a:cubicBezTo>
                  <a:pt x="1074" y="262"/>
                  <a:pt x="1401" y="445"/>
                  <a:pt x="1490" y="760"/>
                </a:cubicBezTo>
                <a:cubicBezTo>
                  <a:pt x="1579" y="1074"/>
                  <a:pt x="1396" y="1401"/>
                  <a:pt x="1081" y="149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091453" y="2304741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</a:t>
            </a:r>
          </a:p>
          <a:p>
            <a:pPr algn="ctr"/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</a:t>
            </a:r>
          </a:p>
        </p:txBody>
      </p:sp>
      <p:sp>
        <p:nvSpPr>
          <p:cNvPr id="25" name="Freeform 240"/>
          <p:cNvSpPr>
            <a:spLocks noEditPoints="1"/>
          </p:cNvSpPr>
          <p:nvPr/>
        </p:nvSpPr>
        <p:spPr bwMode="auto">
          <a:xfrm>
            <a:off x="8973466" y="3100784"/>
            <a:ext cx="2319338" cy="2319337"/>
          </a:xfrm>
          <a:custGeom>
            <a:avLst/>
            <a:gdLst>
              <a:gd name="T0" fmla="*/ 1840 w 1840"/>
              <a:gd name="T1" fmla="*/ 964 h 1840"/>
              <a:gd name="T2" fmla="*/ 1682 w 1840"/>
              <a:gd name="T3" fmla="*/ 808 h 1840"/>
              <a:gd name="T4" fmla="*/ 1791 w 1840"/>
              <a:gd name="T5" fmla="*/ 614 h 1840"/>
              <a:gd name="T6" fmla="*/ 1578 w 1840"/>
              <a:gd name="T7" fmla="*/ 521 h 1840"/>
              <a:gd name="T8" fmla="*/ 1602 w 1840"/>
              <a:gd name="T9" fmla="*/ 301 h 1840"/>
              <a:gd name="T10" fmla="*/ 1379 w 1840"/>
              <a:gd name="T11" fmla="*/ 303 h 1840"/>
              <a:gd name="T12" fmla="*/ 1318 w 1840"/>
              <a:gd name="T13" fmla="*/ 90 h 1840"/>
              <a:gd name="T14" fmla="*/ 1103 w 1840"/>
              <a:gd name="T15" fmla="*/ 173 h 1840"/>
              <a:gd name="T16" fmla="*/ 964 w 1840"/>
              <a:gd name="T17" fmla="*/ 0 h 1840"/>
              <a:gd name="T18" fmla="*/ 808 w 1840"/>
              <a:gd name="T19" fmla="*/ 159 h 1840"/>
              <a:gd name="T20" fmla="*/ 613 w 1840"/>
              <a:gd name="T21" fmla="*/ 49 h 1840"/>
              <a:gd name="T22" fmla="*/ 521 w 1840"/>
              <a:gd name="T23" fmla="*/ 262 h 1840"/>
              <a:gd name="T24" fmla="*/ 301 w 1840"/>
              <a:gd name="T25" fmla="*/ 239 h 1840"/>
              <a:gd name="T26" fmla="*/ 303 w 1840"/>
              <a:gd name="T27" fmla="*/ 461 h 1840"/>
              <a:gd name="T28" fmla="*/ 89 w 1840"/>
              <a:gd name="T29" fmla="*/ 522 h 1840"/>
              <a:gd name="T30" fmla="*/ 173 w 1840"/>
              <a:gd name="T31" fmla="*/ 737 h 1840"/>
              <a:gd name="T32" fmla="*/ 0 w 1840"/>
              <a:gd name="T33" fmla="*/ 877 h 1840"/>
              <a:gd name="T34" fmla="*/ 159 w 1840"/>
              <a:gd name="T35" fmla="*/ 1032 h 1840"/>
              <a:gd name="T36" fmla="*/ 49 w 1840"/>
              <a:gd name="T37" fmla="*/ 1227 h 1840"/>
              <a:gd name="T38" fmla="*/ 262 w 1840"/>
              <a:gd name="T39" fmla="*/ 1320 h 1840"/>
              <a:gd name="T40" fmla="*/ 239 w 1840"/>
              <a:gd name="T41" fmla="*/ 1540 h 1840"/>
              <a:gd name="T42" fmla="*/ 461 w 1840"/>
              <a:gd name="T43" fmla="*/ 1538 h 1840"/>
              <a:gd name="T44" fmla="*/ 522 w 1840"/>
              <a:gd name="T45" fmla="*/ 1751 h 1840"/>
              <a:gd name="T46" fmla="*/ 737 w 1840"/>
              <a:gd name="T47" fmla="*/ 1668 h 1840"/>
              <a:gd name="T48" fmla="*/ 876 w 1840"/>
              <a:gd name="T49" fmla="*/ 1840 h 1840"/>
              <a:gd name="T50" fmla="*/ 1032 w 1840"/>
              <a:gd name="T51" fmla="*/ 1682 h 1840"/>
              <a:gd name="T52" fmla="*/ 1227 w 1840"/>
              <a:gd name="T53" fmla="*/ 1791 h 1840"/>
              <a:gd name="T54" fmla="*/ 1319 w 1840"/>
              <a:gd name="T55" fmla="*/ 1579 h 1840"/>
              <a:gd name="T56" fmla="*/ 1540 w 1840"/>
              <a:gd name="T57" fmla="*/ 1602 h 1840"/>
              <a:gd name="T58" fmla="*/ 1538 w 1840"/>
              <a:gd name="T59" fmla="*/ 1380 h 1840"/>
              <a:gd name="T60" fmla="*/ 1751 w 1840"/>
              <a:gd name="T61" fmla="*/ 1318 h 1840"/>
              <a:gd name="T62" fmla="*/ 1668 w 1840"/>
              <a:gd name="T63" fmla="*/ 1104 h 1840"/>
              <a:gd name="T64" fmla="*/ 1081 w 1840"/>
              <a:gd name="T65" fmla="*/ 1490 h 1840"/>
              <a:gd name="T66" fmla="*/ 759 w 1840"/>
              <a:gd name="T67" fmla="*/ 351 h 1840"/>
              <a:gd name="T68" fmla="*/ 1081 w 1840"/>
              <a:gd name="T69" fmla="*/ 1490 h 1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40" h="1840">
                <a:moveTo>
                  <a:pt x="1827" y="1080"/>
                </a:moveTo>
                <a:cubicBezTo>
                  <a:pt x="1840" y="964"/>
                  <a:pt x="1840" y="964"/>
                  <a:pt x="1840" y="964"/>
                </a:cubicBezTo>
                <a:cubicBezTo>
                  <a:pt x="1690" y="906"/>
                  <a:pt x="1690" y="906"/>
                  <a:pt x="1690" y="906"/>
                </a:cubicBezTo>
                <a:cubicBezTo>
                  <a:pt x="1689" y="874"/>
                  <a:pt x="1687" y="841"/>
                  <a:pt x="1682" y="808"/>
                </a:cubicBezTo>
                <a:cubicBezTo>
                  <a:pt x="1823" y="726"/>
                  <a:pt x="1823" y="726"/>
                  <a:pt x="1823" y="726"/>
                </a:cubicBezTo>
                <a:cubicBezTo>
                  <a:pt x="1791" y="614"/>
                  <a:pt x="1791" y="614"/>
                  <a:pt x="1791" y="614"/>
                </a:cubicBezTo>
                <a:cubicBezTo>
                  <a:pt x="1628" y="618"/>
                  <a:pt x="1628" y="618"/>
                  <a:pt x="1628" y="618"/>
                </a:cubicBezTo>
                <a:cubicBezTo>
                  <a:pt x="1614" y="584"/>
                  <a:pt x="1597" y="552"/>
                  <a:pt x="1578" y="521"/>
                </a:cubicBezTo>
                <a:cubicBezTo>
                  <a:pt x="1675" y="392"/>
                  <a:pt x="1675" y="392"/>
                  <a:pt x="1675" y="392"/>
                </a:cubicBezTo>
                <a:cubicBezTo>
                  <a:pt x="1602" y="301"/>
                  <a:pt x="1602" y="301"/>
                  <a:pt x="1602" y="301"/>
                </a:cubicBezTo>
                <a:cubicBezTo>
                  <a:pt x="1455" y="366"/>
                  <a:pt x="1455" y="366"/>
                  <a:pt x="1455" y="366"/>
                </a:cubicBezTo>
                <a:cubicBezTo>
                  <a:pt x="1431" y="344"/>
                  <a:pt x="1406" y="322"/>
                  <a:pt x="1379" y="303"/>
                </a:cubicBezTo>
                <a:cubicBezTo>
                  <a:pt x="1420" y="147"/>
                  <a:pt x="1420" y="147"/>
                  <a:pt x="1420" y="147"/>
                </a:cubicBezTo>
                <a:cubicBezTo>
                  <a:pt x="1318" y="90"/>
                  <a:pt x="1318" y="90"/>
                  <a:pt x="1318" y="90"/>
                </a:cubicBezTo>
                <a:cubicBezTo>
                  <a:pt x="1206" y="206"/>
                  <a:pt x="1206" y="206"/>
                  <a:pt x="1206" y="206"/>
                </a:cubicBezTo>
                <a:cubicBezTo>
                  <a:pt x="1173" y="193"/>
                  <a:pt x="1139" y="181"/>
                  <a:pt x="1103" y="173"/>
                </a:cubicBezTo>
                <a:cubicBezTo>
                  <a:pt x="1080" y="13"/>
                  <a:pt x="1080" y="13"/>
                  <a:pt x="1080" y="13"/>
                </a:cubicBezTo>
                <a:cubicBezTo>
                  <a:pt x="964" y="0"/>
                  <a:pt x="964" y="0"/>
                  <a:pt x="964" y="0"/>
                </a:cubicBezTo>
                <a:cubicBezTo>
                  <a:pt x="906" y="151"/>
                  <a:pt x="906" y="151"/>
                  <a:pt x="906" y="151"/>
                </a:cubicBezTo>
                <a:cubicBezTo>
                  <a:pt x="874" y="151"/>
                  <a:pt x="841" y="154"/>
                  <a:pt x="808" y="159"/>
                </a:cubicBezTo>
                <a:cubicBezTo>
                  <a:pt x="726" y="17"/>
                  <a:pt x="726" y="17"/>
                  <a:pt x="726" y="17"/>
                </a:cubicBezTo>
                <a:cubicBezTo>
                  <a:pt x="613" y="49"/>
                  <a:pt x="613" y="49"/>
                  <a:pt x="613" y="49"/>
                </a:cubicBezTo>
                <a:cubicBezTo>
                  <a:pt x="617" y="213"/>
                  <a:pt x="617" y="213"/>
                  <a:pt x="617" y="213"/>
                </a:cubicBezTo>
                <a:cubicBezTo>
                  <a:pt x="584" y="227"/>
                  <a:pt x="552" y="244"/>
                  <a:pt x="521" y="262"/>
                </a:cubicBezTo>
                <a:cubicBezTo>
                  <a:pt x="392" y="166"/>
                  <a:pt x="392" y="166"/>
                  <a:pt x="392" y="166"/>
                </a:cubicBezTo>
                <a:cubicBezTo>
                  <a:pt x="301" y="239"/>
                  <a:pt x="301" y="239"/>
                  <a:pt x="301" y="239"/>
                </a:cubicBezTo>
                <a:cubicBezTo>
                  <a:pt x="366" y="386"/>
                  <a:pt x="366" y="386"/>
                  <a:pt x="366" y="386"/>
                </a:cubicBezTo>
                <a:cubicBezTo>
                  <a:pt x="343" y="410"/>
                  <a:pt x="322" y="435"/>
                  <a:pt x="303" y="461"/>
                </a:cubicBezTo>
                <a:cubicBezTo>
                  <a:pt x="147" y="420"/>
                  <a:pt x="147" y="420"/>
                  <a:pt x="147" y="420"/>
                </a:cubicBezTo>
                <a:cubicBezTo>
                  <a:pt x="89" y="522"/>
                  <a:pt x="89" y="522"/>
                  <a:pt x="89" y="522"/>
                </a:cubicBezTo>
                <a:cubicBezTo>
                  <a:pt x="206" y="634"/>
                  <a:pt x="206" y="634"/>
                  <a:pt x="206" y="634"/>
                </a:cubicBezTo>
                <a:cubicBezTo>
                  <a:pt x="192" y="668"/>
                  <a:pt x="181" y="702"/>
                  <a:pt x="173" y="737"/>
                </a:cubicBezTo>
                <a:cubicBezTo>
                  <a:pt x="13" y="760"/>
                  <a:pt x="13" y="760"/>
                  <a:pt x="13" y="760"/>
                </a:cubicBezTo>
                <a:cubicBezTo>
                  <a:pt x="0" y="877"/>
                  <a:pt x="0" y="877"/>
                  <a:pt x="0" y="877"/>
                </a:cubicBezTo>
                <a:cubicBezTo>
                  <a:pt x="151" y="934"/>
                  <a:pt x="151" y="934"/>
                  <a:pt x="151" y="934"/>
                </a:cubicBezTo>
                <a:cubicBezTo>
                  <a:pt x="151" y="967"/>
                  <a:pt x="154" y="1000"/>
                  <a:pt x="159" y="1032"/>
                </a:cubicBezTo>
                <a:cubicBezTo>
                  <a:pt x="17" y="1115"/>
                  <a:pt x="17" y="1115"/>
                  <a:pt x="17" y="1115"/>
                </a:cubicBezTo>
                <a:cubicBezTo>
                  <a:pt x="49" y="1227"/>
                  <a:pt x="49" y="1227"/>
                  <a:pt x="49" y="1227"/>
                </a:cubicBezTo>
                <a:cubicBezTo>
                  <a:pt x="212" y="1223"/>
                  <a:pt x="212" y="1223"/>
                  <a:pt x="212" y="1223"/>
                </a:cubicBezTo>
                <a:cubicBezTo>
                  <a:pt x="227" y="1257"/>
                  <a:pt x="243" y="1289"/>
                  <a:pt x="262" y="1320"/>
                </a:cubicBezTo>
                <a:cubicBezTo>
                  <a:pt x="166" y="1449"/>
                  <a:pt x="166" y="1449"/>
                  <a:pt x="166" y="1449"/>
                </a:cubicBezTo>
                <a:cubicBezTo>
                  <a:pt x="239" y="1540"/>
                  <a:pt x="239" y="1540"/>
                  <a:pt x="239" y="1540"/>
                </a:cubicBezTo>
                <a:cubicBezTo>
                  <a:pt x="386" y="1474"/>
                  <a:pt x="386" y="1474"/>
                  <a:pt x="386" y="1474"/>
                </a:cubicBezTo>
                <a:cubicBezTo>
                  <a:pt x="410" y="1497"/>
                  <a:pt x="435" y="1518"/>
                  <a:pt x="461" y="1538"/>
                </a:cubicBezTo>
                <a:cubicBezTo>
                  <a:pt x="420" y="1694"/>
                  <a:pt x="420" y="1694"/>
                  <a:pt x="420" y="1694"/>
                </a:cubicBezTo>
                <a:cubicBezTo>
                  <a:pt x="522" y="1751"/>
                  <a:pt x="522" y="1751"/>
                  <a:pt x="522" y="1751"/>
                </a:cubicBezTo>
                <a:cubicBezTo>
                  <a:pt x="634" y="1635"/>
                  <a:pt x="634" y="1635"/>
                  <a:pt x="634" y="1635"/>
                </a:cubicBezTo>
                <a:cubicBezTo>
                  <a:pt x="667" y="1648"/>
                  <a:pt x="702" y="1659"/>
                  <a:pt x="737" y="1668"/>
                </a:cubicBezTo>
                <a:cubicBezTo>
                  <a:pt x="760" y="1827"/>
                  <a:pt x="760" y="1827"/>
                  <a:pt x="760" y="1827"/>
                </a:cubicBezTo>
                <a:cubicBezTo>
                  <a:pt x="876" y="1840"/>
                  <a:pt x="876" y="1840"/>
                  <a:pt x="876" y="1840"/>
                </a:cubicBezTo>
                <a:cubicBezTo>
                  <a:pt x="934" y="1690"/>
                  <a:pt x="934" y="1690"/>
                  <a:pt x="934" y="1690"/>
                </a:cubicBezTo>
                <a:cubicBezTo>
                  <a:pt x="967" y="1689"/>
                  <a:pt x="1000" y="1687"/>
                  <a:pt x="1032" y="1682"/>
                </a:cubicBezTo>
                <a:cubicBezTo>
                  <a:pt x="1114" y="1823"/>
                  <a:pt x="1114" y="1823"/>
                  <a:pt x="1114" y="1823"/>
                </a:cubicBezTo>
                <a:cubicBezTo>
                  <a:pt x="1227" y="1791"/>
                  <a:pt x="1227" y="1791"/>
                  <a:pt x="1227" y="1791"/>
                </a:cubicBezTo>
                <a:cubicBezTo>
                  <a:pt x="1223" y="1628"/>
                  <a:pt x="1223" y="1628"/>
                  <a:pt x="1223" y="1628"/>
                </a:cubicBezTo>
                <a:cubicBezTo>
                  <a:pt x="1256" y="1614"/>
                  <a:pt x="1289" y="1597"/>
                  <a:pt x="1319" y="1579"/>
                </a:cubicBezTo>
                <a:cubicBezTo>
                  <a:pt x="1448" y="1675"/>
                  <a:pt x="1448" y="1675"/>
                  <a:pt x="1448" y="1675"/>
                </a:cubicBezTo>
                <a:cubicBezTo>
                  <a:pt x="1540" y="1602"/>
                  <a:pt x="1540" y="1602"/>
                  <a:pt x="1540" y="1602"/>
                </a:cubicBezTo>
                <a:cubicBezTo>
                  <a:pt x="1474" y="1455"/>
                  <a:pt x="1474" y="1455"/>
                  <a:pt x="1474" y="1455"/>
                </a:cubicBezTo>
                <a:cubicBezTo>
                  <a:pt x="1497" y="1431"/>
                  <a:pt x="1518" y="1406"/>
                  <a:pt x="1538" y="1380"/>
                </a:cubicBezTo>
                <a:cubicBezTo>
                  <a:pt x="1694" y="1420"/>
                  <a:pt x="1694" y="1420"/>
                  <a:pt x="1694" y="1420"/>
                </a:cubicBezTo>
                <a:cubicBezTo>
                  <a:pt x="1751" y="1318"/>
                  <a:pt x="1751" y="1318"/>
                  <a:pt x="1751" y="1318"/>
                </a:cubicBezTo>
                <a:cubicBezTo>
                  <a:pt x="1635" y="1207"/>
                  <a:pt x="1635" y="1207"/>
                  <a:pt x="1635" y="1207"/>
                </a:cubicBezTo>
                <a:cubicBezTo>
                  <a:pt x="1648" y="1173"/>
                  <a:pt x="1659" y="1139"/>
                  <a:pt x="1668" y="1104"/>
                </a:cubicBezTo>
                <a:lnTo>
                  <a:pt x="1827" y="1080"/>
                </a:lnTo>
                <a:close/>
                <a:moveTo>
                  <a:pt x="1081" y="1490"/>
                </a:moveTo>
                <a:cubicBezTo>
                  <a:pt x="766" y="1579"/>
                  <a:pt x="439" y="1396"/>
                  <a:pt x="350" y="1081"/>
                </a:cubicBezTo>
                <a:cubicBezTo>
                  <a:pt x="262" y="767"/>
                  <a:pt x="445" y="439"/>
                  <a:pt x="759" y="351"/>
                </a:cubicBezTo>
                <a:cubicBezTo>
                  <a:pt x="1074" y="262"/>
                  <a:pt x="1401" y="445"/>
                  <a:pt x="1490" y="760"/>
                </a:cubicBezTo>
                <a:cubicBezTo>
                  <a:pt x="1579" y="1074"/>
                  <a:pt x="1396" y="1401"/>
                  <a:pt x="1081" y="149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573526" y="4091175"/>
            <a:ext cx="11192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Optimization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05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05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54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7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9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6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75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7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/>
      <p:bldP spid="18" grpId="0"/>
      <p:bldP spid="19" grpId="0"/>
      <p:bldP spid="20" grpId="0"/>
      <p:bldP spid="21" grpId="0" animBg="1"/>
      <p:bldP spid="21" grpId="1" animBg="1"/>
      <p:bldP spid="22" grpId="0"/>
      <p:bldP spid="23" grpId="0" animBg="1"/>
      <p:bldP spid="23" grpId="1" animBg="1"/>
      <p:bldP spid="24" grpId="0"/>
      <p:bldP spid="25" grpId="0" animBg="1"/>
      <p:bldP spid="25" grpId="1" animBg="1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Brain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Gear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5"/>
          <p:cNvSpPr>
            <a:spLocks/>
          </p:cNvSpPr>
          <p:nvPr/>
        </p:nvSpPr>
        <p:spPr bwMode="auto">
          <a:xfrm>
            <a:off x="3852753" y="1564488"/>
            <a:ext cx="4884930" cy="5959229"/>
          </a:xfrm>
          <a:custGeom>
            <a:avLst/>
            <a:gdLst>
              <a:gd name="T0" fmla="*/ 55 w 1148"/>
              <a:gd name="T1" fmla="*/ 1345 h 1604"/>
              <a:gd name="T2" fmla="*/ 200 w 1148"/>
              <a:gd name="T3" fmla="*/ 1020 h 1604"/>
              <a:gd name="T4" fmla="*/ 79 w 1148"/>
              <a:gd name="T5" fmla="*/ 754 h 1604"/>
              <a:gd name="T6" fmla="*/ 3 w 1148"/>
              <a:gd name="T7" fmla="*/ 445 h 1604"/>
              <a:gd name="T8" fmla="*/ 236 w 1148"/>
              <a:gd name="T9" fmla="*/ 84 h 1604"/>
              <a:gd name="T10" fmla="*/ 529 w 1148"/>
              <a:gd name="T11" fmla="*/ 9 h 1604"/>
              <a:gd name="T12" fmla="*/ 917 w 1148"/>
              <a:gd name="T13" fmla="*/ 163 h 1604"/>
              <a:gd name="T14" fmla="*/ 999 w 1148"/>
              <a:gd name="T15" fmla="*/ 390 h 1604"/>
              <a:gd name="T16" fmla="*/ 987 w 1148"/>
              <a:gd name="T17" fmla="*/ 446 h 1604"/>
              <a:gd name="T18" fmla="*/ 1147 w 1148"/>
              <a:gd name="T19" fmla="*/ 645 h 1604"/>
              <a:gd name="T20" fmla="*/ 1117 w 1148"/>
              <a:gd name="T21" fmla="*/ 698 h 1604"/>
              <a:gd name="T22" fmla="*/ 1060 w 1148"/>
              <a:gd name="T23" fmla="*/ 725 h 1604"/>
              <a:gd name="T24" fmla="*/ 1081 w 1148"/>
              <a:gd name="T25" fmla="*/ 803 h 1604"/>
              <a:gd name="T26" fmla="*/ 1036 w 1148"/>
              <a:gd name="T27" fmla="*/ 846 h 1604"/>
              <a:gd name="T28" fmla="*/ 1062 w 1148"/>
              <a:gd name="T29" fmla="*/ 876 h 1604"/>
              <a:gd name="T30" fmla="*/ 1061 w 1148"/>
              <a:gd name="T31" fmla="*/ 904 h 1604"/>
              <a:gd name="T32" fmla="*/ 1024 w 1148"/>
              <a:gd name="T33" fmla="*/ 932 h 1604"/>
              <a:gd name="T34" fmla="*/ 1045 w 1148"/>
              <a:gd name="T35" fmla="*/ 1016 h 1604"/>
              <a:gd name="T36" fmla="*/ 998 w 1148"/>
              <a:gd name="T37" fmla="*/ 1099 h 1604"/>
              <a:gd name="T38" fmla="*/ 778 w 1148"/>
              <a:gd name="T39" fmla="*/ 1130 h 1604"/>
              <a:gd name="T40" fmla="*/ 618 w 1148"/>
              <a:gd name="T41" fmla="*/ 1604 h 1604"/>
              <a:gd name="T42" fmla="*/ 55 w 1148"/>
              <a:gd name="T43" fmla="*/ 1345 h 1604"/>
              <a:gd name="connsiteX0" fmla="*/ 456 w 9968"/>
              <a:gd name="connsiteY0" fmla="*/ 8334 h 8711"/>
              <a:gd name="connsiteX1" fmla="*/ 1719 w 9968"/>
              <a:gd name="connsiteY1" fmla="*/ 6308 h 8711"/>
              <a:gd name="connsiteX2" fmla="*/ 665 w 9968"/>
              <a:gd name="connsiteY2" fmla="*/ 4650 h 8711"/>
              <a:gd name="connsiteX3" fmla="*/ 3 w 9968"/>
              <a:gd name="connsiteY3" fmla="*/ 2723 h 8711"/>
              <a:gd name="connsiteX4" fmla="*/ 2033 w 9968"/>
              <a:gd name="connsiteY4" fmla="*/ 473 h 8711"/>
              <a:gd name="connsiteX5" fmla="*/ 4585 w 9968"/>
              <a:gd name="connsiteY5" fmla="*/ 5 h 8711"/>
              <a:gd name="connsiteX6" fmla="*/ 7965 w 9968"/>
              <a:gd name="connsiteY6" fmla="*/ 965 h 8711"/>
              <a:gd name="connsiteX7" fmla="*/ 8679 w 9968"/>
              <a:gd name="connsiteY7" fmla="*/ 2380 h 8711"/>
              <a:gd name="connsiteX8" fmla="*/ 8575 w 9968"/>
              <a:gd name="connsiteY8" fmla="*/ 2730 h 8711"/>
              <a:gd name="connsiteX9" fmla="*/ 9968 w 9968"/>
              <a:gd name="connsiteY9" fmla="*/ 3970 h 8711"/>
              <a:gd name="connsiteX10" fmla="*/ 9707 w 9968"/>
              <a:gd name="connsiteY10" fmla="*/ 4301 h 8711"/>
              <a:gd name="connsiteX11" fmla="*/ 9210 w 9968"/>
              <a:gd name="connsiteY11" fmla="*/ 4469 h 8711"/>
              <a:gd name="connsiteX12" fmla="*/ 9393 w 9968"/>
              <a:gd name="connsiteY12" fmla="*/ 4955 h 8711"/>
              <a:gd name="connsiteX13" fmla="*/ 9001 w 9968"/>
              <a:gd name="connsiteY13" fmla="*/ 5223 h 8711"/>
              <a:gd name="connsiteX14" fmla="*/ 9228 w 9968"/>
              <a:gd name="connsiteY14" fmla="*/ 5410 h 8711"/>
              <a:gd name="connsiteX15" fmla="*/ 9219 w 9968"/>
              <a:gd name="connsiteY15" fmla="*/ 5585 h 8711"/>
              <a:gd name="connsiteX16" fmla="*/ 8897 w 9968"/>
              <a:gd name="connsiteY16" fmla="*/ 5759 h 8711"/>
              <a:gd name="connsiteX17" fmla="*/ 9080 w 9968"/>
              <a:gd name="connsiteY17" fmla="*/ 6283 h 8711"/>
              <a:gd name="connsiteX18" fmla="*/ 8670 w 9968"/>
              <a:gd name="connsiteY18" fmla="*/ 6801 h 8711"/>
              <a:gd name="connsiteX19" fmla="*/ 6754 w 9968"/>
              <a:gd name="connsiteY19" fmla="*/ 6994 h 8711"/>
              <a:gd name="connsiteX20" fmla="*/ 5499 w 9968"/>
              <a:gd name="connsiteY20" fmla="*/ 8711 h 8711"/>
              <a:gd name="connsiteX21" fmla="*/ 456 w 9968"/>
              <a:gd name="connsiteY21" fmla="*/ 8334 h 8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9968" h="8711">
                <a:moveTo>
                  <a:pt x="456" y="8334"/>
                </a:moveTo>
                <a:cubicBezTo>
                  <a:pt x="456" y="8334"/>
                  <a:pt x="1806" y="7349"/>
                  <a:pt x="1719" y="6308"/>
                </a:cubicBezTo>
                <a:cubicBezTo>
                  <a:pt x="1615" y="5142"/>
                  <a:pt x="1118" y="4986"/>
                  <a:pt x="665" y="4650"/>
                </a:cubicBezTo>
                <a:cubicBezTo>
                  <a:pt x="177" y="4294"/>
                  <a:pt x="-23" y="3852"/>
                  <a:pt x="3" y="2723"/>
                </a:cubicBezTo>
                <a:cubicBezTo>
                  <a:pt x="38" y="1601"/>
                  <a:pt x="1432" y="710"/>
                  <a:pt x="2033" y="473"/>
                </a:cubicBezTo>
                <a:cubicBezTo>
                  <a:pt x="2677" y="217"/>
                  <a:pt x="3514" y="55"/>
                  <a:pt x="4585" y="5"/>
                </a:cubicBezTo>
                <a:cubicBezTo>
                  <a:pt x="5778" y="-51"/>
                  <a:pt x="7416" y="398"/>
                  <a:pt x="7965" y="965"/>
                </a:cubicBezTo>
                <a:cubicBezTo>
                  <a:pt x="8514" y="1533"/>
                  <a:pt x="8653" y="2019"/>
                  <a:pt x="8679" y="2380"/>
                </a:cubicBezTo>
                <a:cubicBezTo>
                  <a:pt x="8688" y="2468"/>
                  <a:pt x="8566" y="2642"/>
                  <a:pt x="8575" y="2730"/>
                </a:cubicBezTo>
                <a:cubicBezTo>
                  <a:pt x="8575" y="2811"/>
                  <a:pt x="9968" y="3908"/>
                  <a:pt x="9968" y="3970"/>
                </a:cubicBezTo>
                <a:cubicBezTo>
                  <a:pt x="9977" y="4039"/>
                  <a:pt x="9820" y="4238"/>
                  <a:pt x="9707" y="4301"/>
                </a:cubicBezTo>
                <a:cubicBezTo>
                  <a:pt x="9602" y="4363"/>
                  <a:pt x="9219" y="4438"/>
                  <a:pt x="9210" y="4469"/>
                </a:cubicBezTo>
                <a:cubicBezTo>
                  <a:pt x="9202" y="4506"/>
                  <a:pt x="9402" y="4887"/>
                  <a:pt x="9393" y="4955"/>
                </a:cubicBezTo>
                <a:cubicBezTo>
                  <a:pt x="9385" y="5024"/>
                  <a:pt x="9001" y="5198"/>
                  <a:pt x="9001" y="5223"/>
                </a:cubicBezTo>
                <a:cubicBezTo>
                  <a:pt x="9001" y="5248"/>
                  <a:pt x="9228" y="5354"/>
                  <a:pt x="9228" y="5410"/>
                </a:cubicBezTo>
                <a:cubicBezTo>
                  <a:pt x="9237" y="5473"/>
                  <a:pt x="9254" y="5554"/>
                  <a:pt x="9219" y="5585"/>
                </a:cubicBezTo>
                <a:cubicBezTo>
                  <a:pt x="9158" y="5647"/>
                  <a:pt x="8914" y="5678"/>
                  <a:pt x="8897" y="5759"/>
                </a:cubicBezTo>
                <a:cubicBezTo>
                  <a:pt x="8879" y="5847"/>
                  <a:pt x="9036" y="6177"/>
                  <a:pt x="9080" y="6283"/>
                </a:cubicBezTo>
                <a:cubicBezTo>
                  <a:pt x="9123" y="6389"/>
                  <a:pt x="8914" y="6695"/>
                  <a:pt x="8670" y="6801"/>
                </a:cubicBezTo>
                <a:cubicBezTo>
                  <a:pt x="8426" y="6913"/>
                  <a:pt x="6824" y="6925"/>
                  <a:pt x="6754" y="6994"/>
                </a:cubicBezTo>
                <a:cubicBezTo>
                  <a:pt x="6693" y="7069"/>
                  <a:pt x="5499" y="8711"/>
                  <a:pt x="5499" y="8711"/>
                </a:cubicBezTo>
                <a:cubicBezTo>
                  <a:pt x="3864" y="8173"/>
                  <a:pt x="2091" y="8872"/>
                  <a:pt x="456" y="8334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l="50000" t="-80000" r="50000" b="180000"/>
            </a:path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rot="20700949">
            <a:off x="4542564" y="3379647"/>
            <a:ext cx="1515158" cy="1513547"/>
          </a:xfrm>
          <a:custGeom>
            <a:avLst/>
            <a:gdLst>
              <a:gd name="T0" fmla="*/ 844 w 854"/>
              <a:gd name="T1" fmla="*/ 542 h 853"/>
              <a:gd name="T2" fmla="*/ 766 w 854"/>
              <a:gd name="T3" fmla="*/ 492 h 853"/>
              <a:gd name="T4" fmla="*/ 767 w 854"/>
              <a:gd name="T5" fmla="*/ 361 h 853"/>
              <a:gd name="T6" fmla="*/ 843 w 854"/>
              <a:gd name="T7" fmla="*/ 312 h 853"/>
              <a:gd name="T8" fmla="*/ 848 w 854"/>
              <a:gd name="T9" fmla="*/ 288 h 853"/>
              <a:gd name="T10" fmla="*/ 823 w 854"/>
              <a:gd name="T11" fmla="*/ 227 h 853"/>
              <a:gd name="T12" fmla="*/ 802 w 854"/>
              <a:gd name="T13" fmla="*/ 214 h 853"/>
              <a:gd name="T14" fmla="*/ 714 w 854"/>
              <a:gd name="T15" fmla="*/ 234 h 853"/>
              <a:gd name="T16" fmla="*/ 621 w 854"/>
              <a:gd name="T17" fmla="*/ 139 h 853"/>
              <a:gd name="T18" fmla="*/ 641 w 854"/>
              <a:gd name="T19" fmla="*/ 51 h 853"/>
              <a:gd name="T20" fmla="*/ 628 w 854"/>
              <a:gd name="T21" fmla="*/ 30 h 853"/>
              <a:gd name="T22" fmla="*/ 567 w 854"/>
              <a:gd name="T23" fmla="*/ 4 h 853"/>
              <a:gd name="T24" fmla="*/ 542 w 854"/>
              <a:gd name="T25" fmla="*/ 10 h 853"/>
              <a:gd name="T26" fmla="*/ 494 w 854"/>
              <a:gd name="T27" fmla="*/ 87 h 853"/>
              <a:gd name="T28" fmla="*/ 361 w 854"/>
              <a:gd name="T29" fmla="*/ 87 h 853"/>
              <a:gd name="T30" fmla="*/ 312 w 854"/>
              <a:gd name="T31" fmla="*/ 10 h 853"/>
              <a:gd name="T32" fmla="*/ 288 w 854"/>
              <a:gd name="T33" fmla="*/ 4 h 853"/>
              <a:gd name="T34" fmla="*/ 227 w 854"/>
              <a:gd name="T35" fmla="*/ 29 h 853"/>
              <a:gd name="T36" fmla="*/ 214 w 854"/>
              <a:gd name="T37" fmla="*/ 51 h 853"/>
              <a:gd name="T38" fmla="*/ 234 w 854"/>
              <a:gd name="T39" fmla="*/ 141 h 853"/>
              <a:gd name="T40" fmla="*/ 142 w 854"/>
              <a:gd name="T41" fmla="*/ 234 h 853"/>
              <a:gd name="T42" fmla="*/ 51 w 854"/>
              <a:gd name="T43" fmla="*/ 214 h 853"/>
              <a:gd name="T44" fmla="*/ 30 w 854"/>
              <a:gd name="T45" fmla="*/ 227 h 853"/>
              <a:gd name="T46" fmla="*/ 5 w 854"/>
              <a:gd name="T47" fmla="*/ 288 h 853"/>
              <a:gd name="T48" fmla="*/ 11 w 854"/>
              <a:gd name="T49" fmla="*/ 312 h 853"/>
              <a:gd name="T50" fmla="*/ 90 w 854"/>
              <a:gd name="T51" fmla="*/ 362 h 853"/>
              <a:gd name="T52" fmla="*/ 91 w 854"/>
              <a:gd name="T53" fmla="*/ 363 h 853"/>
              <a:gd name="T54" fmla="*/ 92 w 854"/>
              <a:gd name="T55" fmla="*/ 491 h 853"/>
              <a:gd name="T56" fmla="*/ 90 w 854"/>
              <a:gd name="T57" fmla="*/ 492 h 853"/>
              <a:gd name="T58" fmla="*/ 10 w 854"/>
              <a:gd name="T59" fmla="*/ 542 h 853"/>
              <a:gd name="T60" fmla="*/ 4 w 854"/>
              <a:gd name="T61" fmla="*/ 567 h 853"/>
              <a:gd name="T62" fmla="*/ 29 w 854"/>
              <a:gd name="T63" fmla="*/ 628 h 853"/>
              <a:gd name="T64" fmla="*/ 51 w 854"/>
              <a:gd name="T65" fmla="*/ 641 h 853"/>
              <a:gd name="T66" fmla="*/ 143 w 854"/>
              <a:gd name="T67" fmla="*/ 620 h 853"/>
              <a:gd name="T68" fmla="*/ 146 w 854"/>
              <a:gd name="T69" fmla="*/ 619 h 853"/>
              <a:gd name="T70" fmla="*/ 236 w 854"/>
              <a:gd name="T71" fmla="*/ 708 h 853"/>
              <a:gd name="T72" fmla="*/ 235 w 854"/>
              <a:gd name="T73" fmla="*/ 711 h 853"/>
              <a:gd name="T74" fmla="*/ 214 w 854"/>
              <a:gd name="T75" fmla="*/ 803 h 853"/>
              <a:gd name="T76" fmla="*/ 227 w 854"/>
              <a:gd name="T77" fmla="*/ 824 h 853"/>
              <a:gd name="T78" fmla="*/ 289 w 854"/>
              <a:gd name="T79" fmla="*/ 849 h 853"/>
              <a:gd name="T80" fmla="*/ 313 w 854"/>
              <a:gd name="T81" fmla="*/ 844 h 853"/>
              <a:gd name="T82" fmla="*/ 363 w 854"/>
              <a:gd name="T83" fmla="*/ 764 h 853"/>
              <a:gd name="T84" fmla="*/ 364 w 854"/>
              <a:gd name="T85" fmla="*/ 762 h 853"/>
              <a:gd name="T86" fmla="*/ 491 w 854"/>
              <a:gd name="T87" fmla="*/ 762 h 853"/>
              <a:gd name="T88" fmla="*/ 492 w 854"/>
              <a:gd name="T89" fmla="*/ 764 h 853"/>
              <a:gd name="T90" fmla="*/ 542 w 854"/>
              <a:gd name="T91" fmla="*/ 843 h 853"/>
              <a:gd name="T92" fmla="*/ 566 w 854"/>
              <a:gd name="T93" fmla="*/ 848 h 853"/>
              <a:gd name="T94" fmla="*/ 627 w 854"/>
              <a:gd name="T95" fmla="*/ 823 h 853"/>
              <a:gd name="T96" fmla="*/ 641 w 854"/>
              <a:gd name="T97" fmla="*/ 802 h 853"/>
              <a:gd name="T98" fmla="*/ 620 w 854"/>
              <a:gd name="T99" fmla="*/ 711 h 853"/>
              <a:gd name="T100" fmla="*/ 620 w 854"/>
              <a:gd name="T101" fmla="*/ 709 h 853"/>
              <a:gd name="T102" fmla="*/ 711 w 854"/>
              <a:gd name="T103" fmla="*/ 619 h 853"/>
              <a:gd name="T104" fmla="*/ 712 w 854"/>
              <a:gd name="T105" fmla="*/ 620 h 853"/>
              <a:gd name="T106" fmla="*/ 804 w 854"/>
              <a:gd name="T107" fmla="*/ 640 h 853"/>
              <a:gd name="T108" fmla="*/ 825 w 854"/>
              <a:gd name="T109" fmla="*/ 627 h 853"/>
              <a:gd name="T110" fmla="*/ 850 w 854"/>
              <a:gd name="T111" fmla="*/ 566 h 853"/>
              <a:gd name="T112" fmla="*/ 844 w 854"/>
              <a:gd name="T113" fmla="*/ 542 h 8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54" h="853">
                <a:moveTo>
                  <a:pt x="844" y="542"/>
                </a:moveTo>
                <a:cubicBezTo>
                  <a:pt x="766" y="492"/>
                  <a:pt x="766" y="492"/>
                  <a:pt x="766" y="492"/>
                </a:cubicBezTo>
                <a:cubicBezTo>
                  <a:pt x="774" y="449"/>
                  <a:pt x="775" y="405"/>
                  <a:pt x="767" y="361"/>
                </a:cubicBezTo>
                <a:cubicBezTo>
                  <a:pt x="843" y="312"/>
                  <a:pt x="843" y="312"/>
                  <a:pt x="843" y="312"/>
                </a:cubicBezTo>
                <a:cubicBezTo>
                  <a:pt x="850" y="308"/>
                  <a:pt x="852" y="297"/>
                  <a:pt x="848" y="288"/>
                </a:cubicBezTo>
                <a:cubicBezTo>
                  <a:pt x="823" y="227"/>
                  <a:pt x="823" y="227"/>
                  <a:pt x="823" y="227"/>
                </a:cubicBezTo>
                <a:cubicBezTo>
                  <a:pt x="819" y="218"/>
                  <a:pt x="810" y="212"/>
                  <a:pt x="802" y="214"/>
                </a:cubicBezTo>
                <a:cubicBezTo>
                  <a:pt x="714" y="234"/>
                  <a:pt x="714" y="234"/>
                  <a:pt x="714" y="234"/>
                </a:cubicBezTo>
                <a:cubicBezTo>
                  <a:pt x="689" y="196"/>
                  <a:pt x="657" y="164"/>
                  <a:pt x="621" y="139"/>
                </a:cubicBezTo>
                <a:cubicBezTo>
                  <a:pt x="641" y="51"/>
                  <a:pt x="641" y="51"/>
                  <a:pt x="641" y="51"/>
                </a:cubicBezTo>
                <a:cubicBezTo>
                  <a:pt x="642" y="43"/>
                  <a:pt x="637" y="33"/>
                  <a:pt x="628" y="30"/>
                </a:cubicBezTo>
                <a:cubicBezTo>
                  <a:pt x="567" y="4"/>
                  <a:pt x="567" y="4"/>
                  <a:pt x="567" y="4"/>
                </a:cubicBezTo>
                <a:cubicBezTo>
                  <a:pt x="558" y="0"/>
                  <a:pt x="547" y="3"/>
                  <a:pt x="542" y="10"/>
                </a:cubicBezTo>
                <a:cubicBezTo>
                  <a:pt x="494" y="87"/>
                  <a:pt x="494" y="87"/>
                  <a:pt x="494" y="87"/>
                </a:cubicBezTo>
                <a:cubicBezTo>
                  <a:pt x="451" y="78"/>
                  <a:pt x="406" y="78"/>
                  <a:pt x="361" y="87"/>
                </a:cubicBezTo>
                <a:cubicBezTo>
                  <a:pt x="312" y="10"/>
                  <a:pt x="312" y="10"/>
                  <a:pt x="312" y="10"/>
                </a:cubicBezTo>
                <a:cubicBezTo>
                  <a:pt x="308" y="3"/>
                  <a:pt x="297" y="0"/>
                  <a:pt x="288" y="4"/>
                </a:cubicBezTo>
                <a:cubicBezTo>
                  <a:pt x="227" y="29"/>
                  <a:pt x="227" y="29"/>
                  <a:pt x="227" y="29"/>
                </a:cubicBezTo>
                <a:cubicBezTo>
                  <a:pt x="218" y="33"/>
                  <a:pt x="212" y="43"/>
                  <a:pt x="214" y="51"/>
                </a:cubicBezTo>
                <a:cubicBezTo>
                  <a:pt x="234" y="141"/>
                  <a:pt x="234" y="141"/>
                  <a:pt x="234" y="141"/>
                </a:cubicBezTo>
                <a:cubicBezTo>
                  <a:pt x="197" y="166"/>
                  <a:pt x="166" y="198"/>
                  <a:pt x="142" y="234"/>
                </a:cubicBezTo>
                <a:cubicBezTo>
                  <a:pt x="51" y="214"/>
                  <a:pt x="51" y="214"/>
                  <a:pt x="51" y="214"/>
                </a:cubicBezTo>
                <a:cubicBezTo>
                  <a:pt x="43" y="212"/>
                  <a:pt x="34" y="218"/>
                  <a:pt x="30" y="227"/>
                </a:cubicBezTo>
                <a:cubicBezTo>
                  <a:pt x="5" y="288"/>
                  <a:pt x="5" y="288"/>
                  <a:pt x="5" y="288"/>
                </a:cubicBezTo>
                <a:cubicBezTo>
                  <a:pt x="1" y="297"/>
                  <a:pt x="4" y="308"/>
                  <a:pt x="11" y="312"/>
                </a:cubicBezTo>
                <a:cubicBezTo>
                  <a:pt x="90" y="362"/>
                  <a:pt x="90" y="362"/>
                  <a:pt x="90" y="362"/>
                </a:cubicBezTo>
                <a:cubicBezTo>
                  <a:pt x="90" y="363"/>
                  <a:pt x="91" y="363"/>
                  <a:pt x="91" y="363"/>
                </a:cubicBezTo>
                <a:cubicBezTo>
                  <a:pt x="83" y="404"/>
                  <a:pt x="83" y="448"/>
                  <a:pt x="92" y="491"/>
                </a:cubicBezTo>
                <a:cubicBezTo>
                  <a:pt x="91" y="491"/>
                  <a:pt x="91" y="491"/>
                  <a:pt x="90" y="492"/>
                </a:cubicBezTo>
                <a:cubicBezTo>
                  <a:pt x="10" y="542"/>
                  <a:pt x="10" y="542"/>
                  <a:pt x="10" y="542"/>
                </a:cubicBezTo>
                <a:cubicBezTo>
                  <a:pt x="3" y="547"/>
                  <a:pt x="0" y="558"/>
                  <a:pt x="4" y="567"/>
                </a:cubicBezTo>
                <a:cubicBezTo>
                  <a:pt x="29" y="628"/>
                  <a:pt x="29" y="628"/>
                  <a:pt x="29" y="628"/>
                </a:cubicBezTo>
                <a:cubicBezTo>
                  <a:pt x="33" y="637"/>
                  <a:pt x="43" y="643"/>
                  <a:pt x="51" y="641"/>
                </a:cubicBezTo>
                <a:cubicBezTo>
                  <a:pt x="143" y="620"/>
                  <a:pt x="143" y="620"/>
                  <a:pt x="143" y="620"/>
                </a:cubicBezTo>
                <a:cubicBezTo>
                  <a:pt x="144" y="620"/>
                  <a:pt x="145" y="619"/>
                  <a:pt x="146" y="619"/>
                </a:cubicBezTo>
                <a:cubicBezTo>
                  <a:pt x="170" y="655"/>
                  <a:pt x="201" y="685"/>
                  <a:pt x="236" y="708"/>
                </a:cubicBezTo>
                <a:cubicBezTo>
                  <a:pt x="235" y="709"/>
                  <a:pt x="235" y="710"/>
                  <a:pt x="235" y="711"/>
                </a:cubicBezTo>
                <a:cubicBezTo>
                  <a:pt x="214" y="803"/>
                  <a:pt x="214" y="803"/>
                  <a:pt x="214" y="803"/>
                </a:cubicBezTo>
                <a:cubicBezTo>
                  <a:pt x="213" y="811"/>
                  <a:pt x="218" y="820"/>
                  <a:pt x="227" y="824"/>
                </a:cubicBezTo>
                <a:cubicBezTo>
                  <a:pt x="289" y="849"/>
                  <a:pt x="289" y="849"/>
                  <a:pt x="289" y="849"/>
                </a:cubicBezTo>
                <a:cubicBezTo>
                  <a:pt x="298" y="853"/>
                  <a:pt x="308" y="851"/>
                  <a:pt x="313" y="844"/>
                </a:cubicBezTo>
                <a:cubicBezTo>
                  <a:pt x="363" y="764"/>
                  <a:pt x="363" y="764"/>
                  <a:pt x="363" y="764"/>
                </a:cubicBezTo>
                <a:cubicBezTo>
                  <a:pt x="364" y="763"/>
                  <a:pt x="364" y="762"/>
                  <a:pt x="364" y="762"/>
                </a:cubicBezTo>
                <a:cubicBezTo>
                  <a:pt x="406" y="769"/>
                  <a:pt x="448" y="770"/>
                  <a:pt x="491" y="762"/>
                </a:cubicBezTo>
                <a:cubicBezTo>
                  <a:pt x="491" y="763"/>
                  <a:pt x="492" y="763"/>
                  <a:pt x="492" y="764"/>
                </a:cubicBezTo>
                <a:cubicBezTo>
                  <a:pt x="542" y="843"/>
                  <a:pt x="542" y="843"/>
                  <a:pt x="542" y="843"/>
                </a:cubicBezTo>
                <a:cubicBezTo>
                  <a:pt x="547" y="850"/>
                  <a:pt x="557" y="852"/>
                  <a:pt x="566" y="848"/>
                </a:cubicBezTo>
                <a:cubicBezTo>
                  <a:pt x="627" y="823"/>
                  <a:pt x="627" y="823"/>
                  <a:pt x="627" y="823"/>
                </a:cubicBezTo>
                <a:cubicBezTo>
                  <a:pt x="636" y="819"/>
                  <a:pt x="642" y="810"/>
                  <a:pt x="641" y="802"/>
                </a:cubicBezTo>
                <a:cubicBezTo>
                  <a:pt x="620" y="711"/>
                  <a:pt x="620" y="711"/>
                  <a:pt x="620" y="711"/>
                </a:cubicBezTo>
                <a:cubicBezTo>
                  <a:pt x="620" y="710"/>
                  <a:pt x="620" y="710"/>
                  <a:pt x="620" y="709"/>
                </a:cubicBezTo>
                <a:cubicBezTo>
                  <a:pt x="656" y="685"/>
                  <a:pt x="687" y="654"/>
                  <a:pt x="711" y="619"/>
                </a:cubicBezTo>
                <a:cubicBezTo>
                  <a:pt x="711" y="619"/>
                  <a:pt x="712" y="620"/>
                  <a:pt x="712" y="620"/>
                </a:cubicBezTo>
                <a:cubicBezTo>
                  <a:pt x="804" y="640"/>
                  <a:pt x="804" y="640"/>
                  <a:pt x="804" y="640"/>
                </a:cubicBezTo>
                <a:cubicBezTo>
                  <a:pt x="812" y="642"/>
                  <a:pt x="821" y="636"/>
                  <a:pt x="825" y="627"/>
                </a:cubicBezTo>
                <a:cubicBezTo>
                  <a:pt x="850" y="566"/>
                  <a:pt x="850" y="566"/>
                  <a:pt x="850" y="566"/>
                </a:cubicBezTo>
                <a:cubicBezTo>
                  <a:pt x="854" y="557"/>
                  <a:pt x="851" y="546"/>
                  <a:pt x="844" y="54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6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rot="20700949">
            <a:off x="4351043" y="2130097"/>
            <a:ext cx="1334820" cy="1334820"/>
          </a:xfrm>
          <a:custGeom>
            <a:avLst/>
            <a:gdLst>
              <a:gd name="T0" fmla="*/ 11 w 752"/>
              <a:gd name="T1" fmla="*/ 364 h 752"/>
              <a:gd name="T2" fmla="*/ 86 w 752"/>
              <a:gd name="T3" fmla="*/ 390 h 752"/>
              <a:gd name="T4" fmla="*/ 89 w 752"/>
              <a:gd name="T5" fmla="*/ 391 h 752"/>
              <a:gd name="T6" fmla="*/ 114 w 752"/>
              <a:gd name="T7" fmla="*/ 495 h 752"/>
              <a:gd name="T8" fmla="*/ 112 w 752"/>
              <a:gd name="T9" fmla="*/ 497 h 752"/>
              <a:gd name="T10" fmla="*/ 57 w 752"/>
              <a:gd name="T11" fmla="*/ 554 h 752"/>
              <a:gd name="T12" fmla="*/ 57 w 752"/>
              <a:gd name="T13" fmla="*/ 575 h 752"/>
              <a:gd name="T14" fmla="*/ 90 w 752"/>
              <a:gd name="T15" fmla="*/ 620 h 752"/>
              <a:gd name="T16" fmla="*/ 109 w 752"/>
              <a:gd name="T17" fmla="*/ 627 h 752"/>
              <a:gd name="T18" fmla="*/ 181 w 752"/>
              <a:gd name="T19" fmla="*/ 592 h 752"/>
              <a:gd name="T20" fmla="*/ 183 w 752"/>
              <a:gd name="T21" fmla="*/ 590 h 752"/>
              <a:gd name="T22" fmla="*/ 274 w 752"/>
              <a:gd name="T23" fmla="*/ 647 h 752"/>
              <a:gd name="T24" fmla="*/ 274 w 752"/>
              <a:gd name="T25" fmla="*/ 649 h 752"/>
              <a:gd name="T26" fmla="*/ 275 w 752"/>
              <a:gd name="T27" fmla="*/ 728 h 752"/>
              <a:gd name="T28" fmla="*/ 290 w 752"/>
              <a:gd name="T29" fmla="*/ 742 h 752"/>
              <a:gd name="T30" fmla="*/ 346 w 752"/>
              <a:gd name="T31" fmla="*/ 751 h 752"/>
              <a:gd name="T32" fmla="*/ 364 w 752"/>
              <a:gd name="T33" fmla="*/ 742 h 752"/>
              <a:gd name="T34" fmla="*/ 390 w 752"/>
              <a:gd name="T35" fmla="*/ 667 h 752"/>
              <a:gd name="T36" fmla="*/ 390 w 752"/>
              <a:gd name="T37" fmla="*/ 666 h 752"/>
              <a:gd name="T38" fmla="*/ 496 w 752"/>
              <a:gd name="T39" fmla="*/ 641 h 752"/>
              <a:gd name="T40" fmla="*/ 497 w 752"/>
              <a:gd name="T41" fmla="*/ 642 h 752"/>
              <a:gd name="T42" fmla="*/ 554 w 752"/>
              <a:gd name="T43" fmla="*/ 697 h 752"/>
              <a:gd name="T44" fmla="*/ 575 w 752"/>
              <a:gd name="T45" fmla="*/ 697 h 752"/>
              <a:gd name="T46" fmla="*/ 620 w 752"/>
              <a:gd name="T47" fmla="*/ 664 h 752"/>
              <a:gd name="T48" fmla="*/ 627 w 752"/>
              <a:gd name="T49" fmla="*/ 644 h 752"/>
              <a:gd name="T50" fmla="*/ 592 w 752"/>
              <a:gd name="T51" fmla="*/ 574 h 752"/>
              <a:gd name="T52" fmla="*/ 651 w 752"/>
              <a:gd name="T53" fmla="*/ 480 h 752"/>
              <a:gd name="T54" fmla="*/ 728 w 752"/>
              <a:gd name="T55" fmla="*/ 478 h 752"/>
              <a:gd name="T56" fmla="*/ 742 w 752"/>
              <a:gd name="T57" fmla="*/ 463 h 752"/>
              <a:gd name="T58" fmla="*/ 751 w 752"/>
              <a:gd name="T59" fmla="*/ 408 h 752"/>
              <a:gd name="T60" fmla="*/ 742 w 752"/>
              <a:gd name="T61" fmla="*/ 389 h 752"/>
              <a:gd name="T62" fmla="*/ 669 w 752"/>
              <a:gd name="T63" fmla="*/ 364 h 752"/>
              <a:gd name="T64" fmla="*/ 644 w 752"/>
              <a:gd name="T65" fmla="*/ 255 h 752"/>
              <a:gd name="T66" fmla="*/ 697 w 752"/>
              <a:gd name="T67" fmla="*/ 200 h 752"/>
              <a:gd name="T68" fmla="*/ 698 w 752"/>
              <a:gd name="T69" fmla="*/ 179 h 752"/>
              <a:gd name="T70" fmla="*/ 665 w 752"/>
              <a:gd name="T71" fmla="*/ 134 h 752"/>
              <a:gd name="T72" fmla="*/ 644 w 752"/>
              <a:gd name="T73" fmla="*/ 127 h 752"/>
              <a:gd name="T74" fmla="*/ 576 w 752"/>
              <a:gd name="T75" fmla="*/ 161 h 752"/>
              <a:gd name="T76" fmla="*/ 480 w 752"/>
              <a:gd name="T77" fmla="*/ 102 h 752"/>
              <a:gd name="T78" fmla="*/ 478 w 752"/>
              <a:gd name="T79" fmla="*/ 25 h 752"/>
              <a:gd name="T80" fmla="*/ 464 w 752"/>
              <a:gd name="T81" fmla="*/ 10 h 752"/>
              <a:gd name="T82" fmla="*/ 408 w 752"/>
              <a:gd name="T83" fmla="*/ 1 h 752"/>
              <a:gd name="T84" fmla="*/ 390 w 752"/>
              <a:gd name="T85" fmla="*/ 11 h 752"/>
              <a:gd name="T86" fmla="*/ 364 w 752"/>
              <a:gd name="T87" fmla="*/ 85 h 752"/>
              <a:gd name="T88" fmla="*/ 257 w 752"/>
              <a:gd name="T89" fmla="*/ 111 h 752"/>
              <a:gd name="T90" fmla="*/ 200 w 752"/>
              <a:gd name="T91" fmla="*/ 56 h 752"/>
              <a:gd name="T92" fmla="*/ 179 w 752"/>
              <a:gd name="T93" fmla="*/ 56 h 752"/>
              <a:gd name="T94" fmla="*/ 134 w 752"/>
              <a:gd name="T95" fmla="*/ 89 h 752"/>
              <a:gd name="T96" fmla="*/ 127 w 752"/>
              <a:gd name="T97" fmla="*/ 109 h 752"/>
              <a:gd name="T98" fmla="*/ 162 w 752"/>
              <a:gd name="T99" fmla="*/ 181 h 752"/>
              <a:gd name="T100" fmla="*/ 163 w 752"/>
              <a:gd name="T101" fmla="*/ 181 h 752"/>
              <a:gd name="T102" fmla="*/ 106 w 752"/>
              <a:gd name="T103" fmla="*/ 274 h 752"/>
              <a:gd name="T104" fmla="*/ 105 w 752"/>
              <a:gd name="T105" fmla="*/ 274 h 752"/>
              <a:gd name="T106" fmla="*/ 25 w 752"/>
              <a:gd name="T107" fmla="*/ 275 h 752"/>
              <a:gd name="T108" fmla="*/ 10 w 752"/>
              <a:gd name="T109" fmla="*/ 290 h 752"/>
              <a:gd name="T110" fmla="*/ 1 w 752"/>
              <a:gd name="T111" fmla="*/ 345 h 752"/>
              <a:gd name="T112" fmla="*/ 11 w 752"/>
              <a:gd name="T113" fmla="*/ 364 h 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52" h="752">
                <a:moveTo>
                  <a:pt x="11" y="364"/>
                </a:moveTo>
                <a:cubicBezTo>
                  <a:pt x="86" y="390"/>
                  <a:pt x="86" y="390"/>
                  <a:pt x="86" y="390"/>
                </a:cubicBezTo>
                <a:cubicBezTo>
                  <a:pt x="87" y="390"/>
                  <a:pt x="88" y="390"/>
                  <a:pt x="89" y="391"/>
                </a:cubicBezTo>
                <a:cubicBezTo>
                  <a:pt x="90" y="427"/>
                  <a:pt x="99" y="462"/>
                  <a:pt x="114" y="495"/>
                </a:cubicBezTo>
                <a:cubicBezTo>
                  <a:pt x="113" y="495"/>
                  <a:pt x="113" y="496"/>
                  <a:pt x="112" y="497"/>
                </a:cubicBezTo>
                <a:cubicBezTo>
                  <a:pt x="57" y="554"/>
                  <a:pt x="57" y="554"/>
                  <a:pt x="57" y="554"/>
                </a:cubicBezTo>
                <a:cubicBezTo>
                  <a:pt x="52" y="559"/>
                  <a:pt x="52" y="568"/>
                  <a:pt x="57" y="575"/>
                </a:cubicBezTo>
                <a:cubicBezTo>
                  <a:pt x="90" y="620"/>
                  <a:pt x="90" y="620"/>
                  <a:pt x="90" y="620"/>
                </a:cubicBezTo>
                <a:cubicBezTo>
                  <a:pt x="94" y="627"/>
                  <a:pt x="103" y="630"/>
                  <a:pt x="109" y="627"/>
                </a:cubicBezTo>
                <a:cubicBezTo>
                  <a:pt x="181" y="592"/>
                  <a:pt x="181" y="592"/>
                  <a:pt x="181" y="592"/>
                </a:cubicBezTo>
                <a:cubicBezTo>
                  <a:pt x="182" y="591"/>
                  <a:pt x="183" y="591"/>
                  <a:pt x="183" y="590"/>
                </a:cubicBezTo>
                <a:cubicBezTo>
                  <a:pt x="209" y="614"/>
                  <a:pt x="240" y="633"/>
                  <a:pt x="274" y="647"/>
                </a:cubicBezTo>
                <a:cubicBezTo>
                  <a:pt x="274" y="647"/>
                  <a:pt x="274" y="648"/>
                  <a:pt x="274" y="649"/>
                </a:cubicBezTo>
                <a:cubicBezTo>
                  <a:pt x="275" y="728"/>
                  <a:pt x="275" y="728"/>
                  <a:pt x="275" y="728"/>
                </a:cubicBezTo>
                <a:cubicBezTo>
                  <a:pt x="276" y="735"/>
                  <a:pt x="282" y="741"/>
                  <a:pt x="290" y="742"/>
                </a:cubicBezTo>
                <a:cubicBezTo>
                  <a:pt x="346" y="751"/>
                  <a:pt x="346" y="751"/>
                  <a:pt x="346" y="751"/>
                </a:cubicBezTo>
                <a:cubicBezTo>
                  <a:pt x="354" y="752"/>
                  <a:pt x="362" y="749"/>
                  <a:pt x="364" y="742"/>
                </a:cubicBezTo>
                <a:cubicBezTo>
                  <a:pt x="390" y="667"/>
                  <a:pt x="390" y="667"/>
                  <a:pt x="390" y="667"/>
                </a:cubicBezTo>
                <a:cubicBezTo>
                  <a:pt x="390" y="666"/>
                  <a:pt x="390" y="666"/>
                  <a:pt x="390" y="666"/>
                </a:cubicBezTo>
                <a:cubicBezTo>
                  <a:pt x="428" y="664"/>
                  <a:pt x="464" y="656"/>
                  <a:pt x="496" y="641"/>
                </a:cubicBezTo>
                <a:cubicBezTo>
                  <a:pt x="496" y="642"/>
                  <a:pt x="497" y="642"/>
                  <a:pt x="497" y="642"/>
                </a:cubicBezTo>
                <a:cubicBezTo>
                  <a:pt x="554" y="697"/>
                  <a:pt x="554" y="697"/>
                  <a:pt x="554" y="697"/>
                </a:cubicBezTo>
                <a:cubicBezTo>
                  <a:pt x="559" y="702"/>
                  <a:pt x="568" y="702"/>
                  <a:pt x="575" y="697"/>
                </a:cubicBezTo>
                <a:cubicBezTo>
                  <a:pt x="620" y="664"/>
                  <a:pt x="620" y="664"/>
                  <a:pt x="620" y="664"/>
                </a:cubicBezTo>
                <a:cubicBezTo>
                  <a:pt x="627" y="660"/>
                  <a:pt x="630" y="651"/>
                  <a:pt x="627" y="644"/>
                </a:cubicBezTo>
                <a:cubicBezTo>
                  <a:pt x="592" y="574"/>
                  <a:pt x="592" y="574"/>
                  <a:pt x="592" y="574"/>
                </a:cubicBezTo>
                <a:cubicBezTo>
                  <a:pt x="617" y="547"/>
                  <a:pt x="637" y="515"/>
                  <a:pt x="651" y="480"/>
                </a:cubicBezTo>
                <a:cubicBezTo>
                  <a:pt x="728" y="478"/>
                  <a:pt x="728" y="478"/>
                  <a:pt x="728" y="478"/>
                </a:cubicBezTo>
                <a:cubicBezTo>
                  <a:pt x="735" y="478"/>
                  <a:pt x="740" y="471"/>
                  <a:pt x="742" y="463"/>
                </a:cubicBezTo>
                <a:cubicBezTo>
                  <a:pt x="751" y="408"/>
                  <a:pt x="751" y="408"/>
                  <a:pt x="751" y="408"/>
                </a:cubicBezTo>
                <a:cubicBezTo>
                  <a:pt x="752" y="400"/>
                  <a:pt x="748" y="392"/>
                  <a:pt x="742" y="389"/>
                </a:cubicBezTo>
                <a:cubicBezTo>
                  <a:pt x="669" y="364"/>
                  <a:pt x="669" y="364"/>
                  <a:pt x="669" y="364"/>
                </a:cubicBezTo>
                <a:cubicBezTo>
                  <a:pt x="668" y="326"/>
                  <a:pt x="659" y="289"/>
                  <a:pt x="644" y="255"/>
                </a:cubicBezTo>
                <a:cubicBezTo>
                  <a:pt x="697" y="200"/>
                  <a:pt x="697" y="200"/>
                  <a:pt x="697" y="200"/>
                </a:cubicBezTo>
                <a:cubicBezTo>
                  <a:pt x="702" y="195"/>
                  <a:pt x="702" y="186"/>
                  <a:pt x="698" y="179"/>
                </a:cubicBezTo>
                <a:cubicBezTo>
                  <a:pt x="665" y="134"/>
                  <a:pt x="665" y="134"/>
                  <a:pt x="665" y="134"/>
                </a:cubicBezTo>
                <a:cubicBezTo>
                  <a:pt x="660" y="127"/>
                  <a:pt x="651" y="124"/>
                  <a:pt x="644" y="127"/>
                </a:cubicBezTo>
                <a:cubicBezTo>
                  <a:pt x="576" y="161"/>
                  <a:pt x="576" y="161"/>
                  <a:pt x="576" y="161"/>
                </a:cubicBezTo>
                <a:cubicBezTo>
                  <a:pt x="548" y="136"/>
                  <a:pt x="516" y="116"/>
                  <a:pt x="480" y="102"/>
                </a:cubicBezTo>
                <a:cubicBezTo>
                  <a:pt x="478" y="25"/>
                  <a:pt x="478" y="25"/>
                  <a:pt x="478" y="25"/>
                </a:cubicBezTo>
                <a:cubicBezTo>
                  <a:pt x="478" y="18"/>
                  <a:pt x="472" y="11"/>
                  <a:pt x="464" y="10"/>
                </a:cubicBezTo>
                <a:cubicBezTo>
                  <a:pt x="408" y="1"/>
                  <a:pt x="408" y="1"/>
                  <a:pt x="408" y="1"/>
                </a:cubicBezTo>
                <a:cubicBezTo>
                  <a:pt x="400" y="0"/>
                  <a:pt x="392" y="4"/>
                  <a:pt x="390" y="11"/>
                </a:cubicBezTo>
                <a:cubicBezTo>
                  <a:pt x="364" y="85"/>
                  <a:pt x="364" y="85"/>
                  <a:pt x="364" y="85"/>
                </a:cubicBezTo>
                <a:cubicBezTo>
                  <a:pt x="326" y="87"/>
                  <a:pt x="290" y="96"/>
                  <a:pt x="257" y="111"/>
                </a:cubicBezTo>
                <a:cubicBezTo>
                  <a:pt x="200" y="56"/>
                  <a:pt x="200" y="56"/>
                  <a:pt x="200" y="56"/>
                </a:cubicBezTo>
                <a:cubicBezTo>
                  <a:pt x="195" y="52"/>
                  <a:pt x="186" y="52"/>
                  <a:pt x="179" y="56"/>
                </a:cubicBezTo>
                <a:cubicBezTo>
                  <a:pt x="134" y="89"/>
                  <a:pt x="134" y="89"/>
                  <a:pt x="134" y="89"/>
                </a:cubicBezTo>
                <a:cubicBezTo>
                  <a:pt x="127" y="94"/>
                  <a:pt x="124" y="103"/>
                  <a:pt x="127" y="109"/>
                </a:cubicBezTo>
                <a:cubicBezTo>
                  <a:pt x="162" y="181"/>
                  <a:pt x="162" y="181"/>
                  <a:pt x="162" y="181"/>
                </a:cubicBezTo>
                <a:cubicBezTo>
                  <a:pt x="162" y="181"/>
                  <a:pt x="162" y="181"/>
                  <a:pt x="163" y="181"/>
                </a:cubicBezTo>
                <a:cubicBezTo>
                  <a:pt x="139" y="208"/>
                  <a:pt x="119" y="239"/>
                  <a:pt x="106" y="274"/>
                </a:cubicBezTo>
                <a:cubicBezTo>
                  <a:pt x="106" y="274"/>
                  <a:pt x="105" y="274"/>
                  <a:pt x="105" y="274"/>
                </a:cubicBezTo>
                <a:cubicBezTo>
                  <a:pt x="25" y="275"/>
                  <a:pt x="25" y="275"/>
                  <a:pt x="25" y="275"/>
                </a:cubicBezTo>
                <a:cubicBezTo>
                  <a:pt x="18" y="275"/>
                  <a:pt x="11" y="282"/>
                  <a:pt x="10" y="290"/>
                </a:cubicBezTo>
                <a:cubicBezTo>
                  <a:pt x="1" y="345"/>
                  <a:pt x="1" y="345"/>
                  <a:pt x="1" y="345"/>
                </a:cubicBezTo>
                <a:cubicBezTo>
                  <a:pt x="0" y="353"/>
                  <a:pt x="4" y="362"/>
                  <a:pt x="11" y="3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6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 rot="20700949">
            <a:off x="5671332" y="2250610"/>
            <a:ext cx="2033628" cy="2036848"/>
          </a:xfrm>
          <a:custGeom>
            <a:avLst/>
            <a:gdLst>
              <a:gd name="T0" fmla="*/ 1130 w 1146"/>
              <a:gd name="T1" fmla="*/ 598 h 1147"/>
              <a:gd name="T2" fmla="*/ 1017 w 1146"/>
              <a:gd name="T3" fmla="*/ 558 h 1147"/>
              <a:gd name="T4" fmla="*/ 980 w 1146"/>
              <a:gd name="T5" fmla="*/ 393 h 1147"/>
              <a:gd name="T6" fmla="*/ 1062 w 1146"/>
              <a:gd name="T7" fmla="*/ 310 h 1147"/>
              <a:gd name="T8" fmla="*/ 1062 w 1146"/>
              <a:gd name="T9" fmla="*/ 278 h 1147"/>
              <a:gd name="T10" fmla="*/ 1012 w 1146"/>
              <a:gd name="T11" fmla="*/ 209 h 1147"/>
              <a:gd name="T12" fmla="*/ 983 w 1146"/>
              <a:gd name="T13" fmla="*/ 198 h 1147"/>
              <a:gd name="T14" fmla="*/ 877 w 1146"/>
              <a:gd name="T15" fmla="*/ 248 h 1147"/>
              <a:gd name="T16" fmla="*/ 733 w 1146"/>
              <a:gd name="T17" fmla="*/ 156 h 1147"/>
              <a:gd name="T18" fmla="*/ 732 w 1146"/>
              <a:gd name="T19" fmla="*/ 40 h 1147"/>
              <a:gd name="T20" fmla="*/ 710 w 1146"/>
              <a:gd name="T21" fmla="*/ 16 h 1147"/>
              <a:gd name="T22" fmla="*/ 626 w 1146"/>
              <a:gd name="T23" fmla="*/ 2 h 1147"/>
              <a:gd name="T24" fmla="*/ 597 w 1146"/>
              <a:gd name="T25" fmla="*/ 17 h 1147"/>
              <a:gd name="T26" fmla="*/ 558 w 1146"/>
              <a:gd name="T27" fmla="*/ 127 h 1147"/>
              <a:gd name="T28" fmla="*/ 391 w 1146"/>
              <a:gd name="T29" fmla="*/ 166 h 1147"/>
              <a:gd name="T30" fmla="*/ 308 w 1146"/>
              <a:gd name="T31" fmla="*/ 83 h 1147"/>
              <a:gd name="T32" fmla="*/ 275 w 1146"/>
              <a:gd name="T33" fmla="*/ 82 h 1147"/>
              <a:gd name="T34" fmla="*/ 206 w 1146"/>
              <a:gd name="T35" fmla="*/ 132 h 1147"/>
              <a:gd name="T36" fmla="*/ 196 w 1146"/>
              <a:gd name="T37" fmla="*/ 163 h 1147"/>
              <a:gd name="T38" fmla="*/ 247 w 1146"/>
              <a:gd name="T39" fmla="*/ 270 h 1147"/>
              <a:gd name="T40" fmla="*/ 159 w 1146"/>
              <a:gd name="T41" fmla="*/ 414 h 1147"/>
              <a:gd name="T42" fmla="*/ 39 w 1146"/>
              <a:gd name="T43" fmla="*/ 414 h 1147"/>
              <a:gd name="T44" fmla="*/ 16 w 1146"/>
              <a:gd name="T45" fmla="*/ 437 h 1147"/>
              <a:gd name="T46" fmla="*/ 2 w 1146"/>
              <a:gd name="T47" fmla="*/ 521 h 1147"/>
              <a:gd name="T48" fmla="*/ 16 w 1146"/>
              <a:gd name="T49" fmla="*/ 550 h 1147"/>
              <a:gd name="T50" fmla="*/ 130 w 1146"/>
              <a:gd name="T51" fmla="*/ 590 h 1147"/>
              <a:gd name="T52" fmla="*/ 131 w 1146"/>
              <a:gd name="T53" fmla="*/ 590 h 1147"/>
              <a:gd name="T54" fmla="*/ 169 w 1146"/>
              <a:gd name="T55" fmla="*/ 751 h 1147"/>
              <a:gd name="T56" fmla="*/ 168 w 1146"/>
              <a:gd name="T57" fmla="*/ 753 h 1147"/>
              <a:gd name="T58" fmla="*/ 82 w 1146"/>
              <a:gd name="T59" fmla="*/ 839 h 1147"/>
              <a:gd name="T60" fmla="*/ 81 w 1146"/>
              <a:gd name="T61" fmla="*/ 872 h 1147"/>
              <a:gd name="T62" fmla="*/ 131 w 1146"/>
              <a:gd name="T63" fmla="*/ 941 h 1147"/>
              <a:gd name="T64" fmla="*/ 161 w 1146"/>
              <a:gd name="T65" fmla="*/ 951 h 1147"/>
              <a:gd name="T66" fmla="*/ 271 w 1146"/>
              <a:gd name="T67" fmla="*/ 898 h 1147"/>
              <a:gd name="T68" fmla="*/ 274 w 1146"/>
              <a:gd name="T69" fmla="*/ 897 h 1147"/>
              <a:gd name="T70" fmla="*/ 413 w 1146"/>
              <a:gd name="T71" fmla="*/ 983 h 1147"/>
              <a:gd name="T72" fmla="*/ 413 w 1146"/>
              <a:gd name="T73" fmla="*/ 987 h 1147"/>
              <a:gd name="T74" fmla="*/ 414 w 1146"/>
              <a:gd name="T75" fmla="*/ 1108 h 1147"/>
              <a:gd name="T76" fmla="*/ 436 w 1146"/>
              <a:gd name="T77" fmla="*/ 1131 h 1147"/>
              <a:gd name="T78" fmla="*/ 520 w 1146"/>
              <a:gd name="T79" fmla="*/ 1145 h 1147"/>
              <a:gd name="T80" fmla="*/ 549 w 1146"/>
              <a:gd name="T81" fmla="*/ 1131 h 1147"/>
              <a:gd name="T82" fmla="*/ 589 w 1146"/>
              <a:gd name="T83" fmla="*/ 1016 h 1147"/>
              <a:gd name="T84" fmla="*/ 590 w 1146"/>
              <a:gd name="T85" fmla="*/ 1013 h 1147"/>
              <a:gd name="T86" fmla="*/ 749 w 1146"/>
              <a:gd name="T87" fmla="*/ 977 h 1147"/>
              <a:gd name="T88" fmla="*/ 752 w 1146"/>
              <a:gd name="T89" fmla="*/ 979 h 1147"/>
              <a:gd name="T90" fmla="*/ 837 w 1146"/>
              <a:gd name="T91" fmla="*/ 1064 h 1147"/>
              <a:gd name="T92" fmla="*/ 869 w 1146"/>
              <a:gd name="T93" fmla="*/ 1063 h 1147"/>
              <a:gd name="T94" fmla="*/ 938 w 1146"/>
              <a:gd name="T95" fmla="*/ 1014 h 1147"/>
              <a:gd name="T96" fmla="*/ 949 w 1146"/>
              <a:gd name="T97" fmla="*/ 984 h 1147"/>
              <a:gd name="T98" fmla="*/ 897 w 1146"/>
              <a:gd name="T99" fmla="*/ 875 h 1147"/>
              <a:gd name="T100" fmla="*/ 896 w 1146"/>
              <a:gd name="T101" fmla="*/ 873 h 1147"/>
              <a:gd name="T102" fmla="*/ 985 w 1146"/>
              <a:gd name="T103" fmla="*/ 734 h 1147"/>
              <a:gd name="T104" fmla="*/ 986 w 1146"/>
              <a:gd name="T105" fmla="*/ 734 h 1147"/>
              <a:gd name="T106" fmla="*/ 1107 w 1146"/>
              <a:gd name="T107" fmla="*/ 733 h 1147"/>
              <a:gd name="T108" fmla="*/ 1130 w 1146"/>
              <a:gd name="T109" fmla="*/ 711 h 1147"/>
              <a:gd name="T110" fmla="*/ 1144 w 1146"/>
              <a:gd name="T111" fmla="*/ 626 h 1147"/>
              <a:gd name="T112" fmla="*/ 1130 w 1146"/>
              <a:gd name="T113" fmla="*/ 598 h 1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146" h="1147">
                <a:moveTo>
                  <a:pt x="1130" y="598"/>
                </a:moveTo>
                <a:cubicBezTo>
                  <a:pt x="1017" y="558"/>
                  <a:pt x="1017" y="558"/>
                  <a:pt x="1017" y="558"/>
                </a:cubicBezTo>
                <a:cubicBezTo>
                  <a:pt x="1015" y="502"/>
                  <a:pt x="1003" y="446"/>
                  <a:pt x="980" y="393"/>
                </a:cubicBezTo>
                <a:cubicBezTo>
                  <a:pt x="1062" y="310"/>
                  <a:pt x="1062" y="310"/>
                  <a:pt x="1062" y="310"/>
                </a:cubicBezTo>
                <a:cubicBezTo>
                  <a:pt x="1070" y="302"/>
                  <a:pt x="1069" y="288"/>
                  <a:pt x="1062" y="278"/>
                </a:cubicBezTo>
                <a:cubicBezTo>
                  <a:pt x="1012" y="209"/>
                  <a:pt x="1012" y="209"/>
                  <a:pt x="1012" y="209"/>
                </a:cubicBezTo>
                <a:cubicBezTo>
                  <a:pt x="1005" y="198"/>
                  <a:pt x="992" y="193"/>
                  <a:pt x="983" y="198"/>
                </a:cubicBezTo>
                <a:cubicBezTo>
                  <a:pt x="877" y="248"/>
                  <a:pt x="877" y="248"/>
                  <a:pt x="877" y="248"/>
                </a:cubicBezTo>
                <a:cubicBezTo>
                  <a:pt x="835" y="208"/>
                  <a:pt x="786" y="177"/>
                  <a:pt x="733" y="156"/>
                </a:cubicBezTo>
                <a:cubicBezTo>
                  <a:pt x="732" y="40"/>
                  <a:pt x="732" y="40"/>
                  <a:pt x="732" y="40"/>
                </a:cubicBezTo>
                <a:cubicBezTo>
                  <a:pt x="732" y="29"/>
                  <a:pt x="722" y="19"/>
                  <a:pt x="710" y="16"/>
                </a:cubicBezTo>
                <a:cubicBezTo>
                  <a:pt x="626" y="2"/>
                  <a:pt x="626" y="2"/>
                  <a:pt x="626" y="2"/>
                </a:cubicBezTo>
                <a:cubicBezTo>
                  <a:pt x="613" y="0"/>
                  <a:pt x="601" y="7"/>
                  <a:pt x="597" y="17"/>
                </a:cubicBezTo>
                <a:cubicBezTo>
                  <a:pt x="558" y="127"/>
                  <a:pt x="558" y="127"/>
                  <a:pt x="558" y="127"/>
                </a:cubicBezTo>
                <a:cubicBezTo>
                  <a:pt x="502" y="129"/>
                  <a:pt x="445" y="142"/>
                  <a:pt x="391" y="166"/>
                </a:cubicBezTo>
                <a:cubicBezTo>
                  <a:pt x="308" y="83"/>
                  <a:pt x="308" y="83"/>
                  <a:pt x="308" y="83"/>
                </a:cubicBezTo>
                <a:cubicBezTo>
                  <a:pt x="300" y="76"/>
                  <a:pt x="286" y="75"/>
                  <a:pt x="275" y="82"/>
                </a:cubicBezTo>
                <a:cubicBezTo>
                  <a:pt x="206" y="132"/>
                  <a:pt x="206" y="132"/>
                  <a:pt x="206" y="132"/>
                </a:cubicBezTo>
                <a:cubicBezTo>
                  <a:pt x="196" y="139"/>
                  <a:pt x="191" y="153"/>
                  <a:pt x="196" y="163"/>
                </a:cubicBezTo>
                <a:cubicBezTo>
                  <a:pt x="247" y="270"/>
                  <a:pt x="247" y="270"/>
                  <a:pt x="247" y="270"/>
                </a:cubicBezTo>
                <a:cubicBezTo>
                  <a:pt x="208" y="312"/>
                  <a:pt x="179" y="361"/>
                  <a:pt x="159" y="414"/>
                </a:cubicBezTo>
                <a:cubicBezTo>
                  <a:pt x="39" y="414"/>
                  <a:pt x="39" y="414"/>
                  <a:pt x="39" y="414"/>
                </a:cubicBezTo>
                <a:cubicBezTo>
                  <a:pt x="28" y="414"/>
                  <a:pt x="18" y="424"/>
                  <a:pt x="16" y="437"/>
                </a:cubicBezTo>
                <a:cubicBezTo>
                  <a:pt x="2" y="521"/>
                  <a:pt x="2" y="521"/>
                  <a:pt x="2" y="521"/>
                </a:cubicBezTo>
                <a:cubicBezTo>
                  <a:pt x="0" y="533"/>
                  <a:pt x="6" y="546"/>
                  <a:pt x="16" y="550"/>
                </a:cubicBezTo>
                <a:cubicBezTo>
                  <a:pt x="130" y="590"/>
                  <a:pt x="130" y="590"/>
                  <a:pt x="130" y="590"/>
                </a:cubicBezTo>
                <a:cubicBezTo>
                  <a:pt x="131" y="590"/>
                  <a:pt x="131" y="590"/>
                  <a:pt x="131" y="590"/>
                </a:cubicBezTo>
                <a:cubicBezTo>
                  <a:pt x="133" y="645"/>
                  <a:pt x="146" y="699"/>
                  <a:pt x="169" y="751"/>
                </a:cubicBezTo>
                <a:cubicBezTo>
                  <a:pt x="169" y="752"/>
                  <a:pt x="168" y="752"/>
                  <a:pt x="168" y="753"/>
                </a:cubicBezTo>
                <a:cubicBezTo>
                  <a:pt x="82" y="839"/>
                  <a:pt x="82" y="839"/>
                  <a:pt x="82" y="839"/>
                </a:cubicBezTo>
                <a:cubicBezTo>
                  <a:pt x="74" y="847"/>
                  <a:pt x="74" y="861"/>
                  <a:pt x="81" y="872"/>
                </a:cubicBezTo>
                <a:cubicBezTo>
                  <a:pt x="131" y="941"/>
                  <a:pt x="131" y="941"/>
                  <a:pt x="131" y="941"/>
                </a:cubicBezTo>
                <a:cubicBezTo>
                  <a:pt x="138" y="951"/>
                  <a:pt x="152" y="956"/>
                  <a:pt x="161" y="951"/>
                </a:cubicBezTo>
                <a:cubicBezTo>
                  <a:pt x="271" y="898"/>
                  <a:pt x="271" y="898"/>
                  <a:pt x="271" y="898"/>
                </a:cubicBezTo>
                <a:cubicBezTo>
                  <a:pt x="272" y="898"/>
                  <a:pt x="273" y="897"/>
                  <a:pt x="274" y="897"/>
                </a:cubicBezTo>
                <a:cubicBezTo>
                  <a:pt x="315" y="934"/>
                  <a:pt x="363" y="963"/>
                  <a:pt x="413" y="983"/>
                </a:cubicBezTo>
                <a:cubicBezTo>
                  <a:pt x="413" y="984"/>
                  <a:pt x="413" y="985"/>
                  <a:pt x="413" y="987"/>
                </a:cubicBezTo>
                <a:cubicBezTo>
                  <a:pt x="414" y="1108"/>
                  <a:pt x="414" y="1108"/>
                  <a:pt x="414" y="1108"/>
                </a:cubicBezTo>
                <a:cubicBezTo>
                  <a:pt x="414" y="1119"/>
                  <a:pt x="424" y="1129"/>
                  <a:pt x="436" y="1131"/>
                </a:cubicBezTo>
                <a:cubicBezTo>
                  <a:pt x="520" y="1145"/>
                  <a:pt x="520" y="1145"/>
                  <a:pt x="520" y="1145"/>
                </a:cubicBezTo>
                <a:cubicBezTo>
                  <a:pt x="533" y="1147"/>
                  <a:pt x="545" y="1141"/>
                  <a:pt x="549" y="1131"/>
                </a:cubicBezTo>
                <a:cubicBezTo>
                  <a:pt x="589" y="1016"/>
                  <a:pt x="589" y="1016"/>
                  <a:pt x="589" y="1016"/>
                </a:cubicBezTo>
                <a:cubicBezTo>
                  <a:pt x="590" y="1015"/>
                  <a:pt x="590" y="1014"/>
                  <a:pt x="590" y="1013"/>
                </a:cubicBezTo>
                <a:cubicBezTo>
                  <a:pt x="644" y="1011"/>
                  <a:pt x="698" y="999"/>
                  <a:pt x="749" y="977"/>
                </a:cubicBezTo>
                <a:cubicBezTo>
                  <a:pt x="750" y="977"/>
                  <a:pt x="751" y="978"/>
                  <a:pt x="752" y="979"/>
                </a:cubicBezTo>
                <a:cubicBezTo>
                  <a:pt x="837" y="1064"/>
                  <a:pt x="837" y="1064"/>
                  <a:pt x="837" y="1064"/>
                </a:cubicBezTo>
                <a:cubicBezTo>
                  <a:pt x="845" y="1071"/>
                  <a:pt x="859" y="1070"/>
                  <a:pt x="869" y="1063"/>
                </a:cubicBezTo>
                <a:cubicBezTo>
                  <a:pt x="938" y="1014"/>
                  <a:pt x="938" y="1014"/>
                  <a:pt x="938" y="1014"/>
                </a:cubicBezTo>
                <a:cubicBezTo>
                  <a:pt x="949" y="1006"/>
                  <a:pt x="954" y="994"/>
                  <a:pt x="949" y="984"/>
                </a:cubicBezTo>
                <a:cubicBezTo>
                  <a:pt x="897" y="875"/>
                  <a:pt x="897" y="875"/>
                  <a:pt x="897" y="875"/>
                </a:cubicBezTo>
                <a:cubicBezTo>
                  <a:pt x="897" y="874"/>
                  <a:pt x="897" y="874"/>
                  <a:pt x="896" y="873"/>
                </a:cubicBezTo>
                <a:cubicBezTo>
                  <a:pt x="935" y="832"/>
                  <a:pt x="965" y="785"/>
                  <a:pt x="985" y="734"/>
                </a:cubicBezTo>
                <a:cubicBezTo>
                  <a:pt x="985" y="734"/>
                  <a:pt x="986" y="734"/>
                  <a:pt x="986" y="734"/>
                </a:cubicBezTo>
                <a:cubicBezTo>
                  <a:pt x="1107" y="733"/>
                  <a:pt x="1107" y="733"/>
                  <a:pt x="1107" y="733"/>
                </a:cubicBezTo>
                <a:cubicBezTo>
                  <a:pt x="1118" y="733"/>
                  <a:pt x="1128" y="723"/>
                  <a:pt x="1130" y="711"/>
                </a:cubicBezTo>
                <a:cubicBezTo>
                  <a:pt x="1144" y="626"/>
                  <a:pt x="1144" y="626"/>
                  <a:pt x="1144" y="626"/>
                </a:cubicBezTo>
                <a:cubicBezTo>
                  <a:pt x="1146" y="614"/>
                  <a:pt x="1140" y="601"/>
                  <a:pt x="1130" y="59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6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93005" y="2617266"/>
            <a:ext cx="8226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Coffee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01271" y="3915089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</a:t>
            </a:r>
            <a:endParaRPr lang="id-ID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39448" y="3050564"/>
            <a:ext cx="13516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Creativity</a:t>
            </a:r>
            <a:endParaRPr lang="id-ID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ontent Placeholder 19"/>
          <p:cNvSpPr txBox="1">
            <a:spLocks/>
          </p:cNvSpPr>
          <p:nvPr/>
        </p:nvSpPr>
        <p:spPr>
          <a:xfrm>
            <a:off x="527693" y="4648321"/>
            <a:ext cx="2589133" cy="739451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and personal presentation, eaque ipsa inventore veritatis.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68955" y="4423904"/>
            <a:ext cx="1747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</a:t>
            </a:r>
          </a:p>
        </p:txBody>
      </p:sp>
      <p:sp>
        <p:nvSpPr>
          <p:cNvPr id="15" name="Content Placeholder 19"/>
          <p:cNvSpPr txBox="1">
            <a:spLocks/>
          </p:cNvSpPr>
          <p:nvPr/>
        </p:nvSpPr>
        <p:spPr>
          <a:xfrm>
            <a:off x="510894" y="1936688"/>
            <a:ext cx="2589133" cy="739451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and personal presentation, eaque ipsa inventore veritatis.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52156" y="1712271"/>
            <a:ext cx="1747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Coffee</a:t>
            </a:r>
          </a:p>
        </p:txBody>
      </p:sp>
      <p:sp>
        <p:nvSpPr>
          <p:cNvPr id="17" name="Content Placeholder 19"/>
          <p:cNvSpPr txBox="1">
            <a:spLocks/>
          </p:cNvSpPr>
          <p:nvPr/>
        </p:nvSpPr>
        <p:spPr>
          <a:xfrm>
            <a:off x="8783287" y="2161105"/>
            <a:ext cx="2589133" cy="739451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and personal presentation, eaque ipsa inventore veritatis.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06147" y="1936688"/>
            <a:ext cx="1747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Creativity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3660214" y="2065395"/>
            <a:ext cx="1013460" cy="358140"/>
            <a:chOff x="4104641" y="2115339"/>
            <a:chExt cx="1013460" cy="358140"/>
          </a:xfrm>
        </p:grpSpPr>
        <p:cxnSp>
          <p:nvCxnSpPr>
            <p:cNvPr id="20" name="Straight Arrow Connector 19"/>
            <p:cNvCxnSpPr/>
            <p:nvPr/>
          </p:nvCxnSpPr>
          <p:spPr>
            <a:xfrm flipH="1">
              <a:off x="4104641" y="2115339"/>
              <a:ext cx="65532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4759961" y="2115339"/>
              <a:ext cx="358140" cy="35814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 flipH="1">
            <a:off x="7116408" y="2306413"/>
            <a:ext cx="1013460" cy="358140"/>
            <a:chOff x="4104641" y="2115339"/>
            <a:chExt cx="1013460" cy="358140"/>
          </a:xfrm>
        </p:grpSpPr>
        <p:cxnSp>
          <p:nvCxnSpPr>
            <p:cNvPr id="23" name="Straight Arrow Connector 22"/>
            <p:cNvCxnSpPr/>
            <p:nvPr/>
          </p:nvCxnSpPr>
          <p:spPr>
            <a:xfrm flipH="1">
              <a:off x="4104641" y="2115339"/>
              <a:ext cx="655320" cy="0"/>
            </a:xfrm>
            <a:prstGeom prst="straightConnector1">
              <a:avLst/>
            </a:prstGeom>
            <a:ln w="12700"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4759961" y="2115339"/>
              <a:ext cx="358140" cy="35814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 rot="10800000" flipH="1">
            <a:off x="3769659" y="4400754"/>
            <a:ext cx="1013460" cy="358140"/>
            <a:chOff x="4104641" y="2115339"/>
            <a:chExt cx="1013460" cy="358140"/>
          </a:xfrm>
        </p:grpSpPr>
        <p:cxnSp>
          <p:nvCxnSpPr>
            <p:cNvPr id="26" name="Straight Arrow Connector 25"/>
            <p:cNvCxnSpPr/>
            <p:nvPr/>
          </p:nvCxnSpPr>
          <p:spPr>
            <a:xfrm flipH="1">
              <a:off x="4104641" y="2115339"/>
              <a:ext cx="655320" cy="0"/>
            </a:xfrm>
            <a:prstGeom prst="straightConnector1">
              <a:avLst/>
            </a:prstGeom>
            <a:ln w="12700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759961" y="2115339"/>
              <a:ext cx="358140" cy="358140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Freeform 5"/>
          <p:cNvSpPr>
            <a:spLocks noEditPoints="1"/>
          </p:cNvSpPr>
          <p:nvPr/>
        </p:nvSpPr>
        <p:spPr bwMode="auto">
          <a:xfrm>
            <a:off x="3120008" y="1805603"/>
            <a:ext cx="398954" cy="453667"/>
          </a:xfrm>
          <a:custGeom>
            <a:avLst/>
            <a:gdLst>
              <a:gd name="T0" fmla="*/ 26 w 74"/>
              <a:gd name="T1" fmla="*/ 1 h 81"/>
              <a:gd name="T2" fmla="*/ 29 w 74"/>
              <a:gd name="T3" fmla="*/ 3 h 81"/>
              <a:gd name="T4" fmla="*/ 28 w 74"/>
              <a:gd name="T5" fmla="*/ 13 h 81"/>
              <a:gd name="T6" fmla="*/ 29 w 74"/>
              <a:gd name="T7" fmla="*/ 28 h 81"/>
              <a:gd name="T8" fmla="*/ 27 w 74"/>
              <a:gd name="T9" fmla="*/ 28 h 81"/>
              <a:gd name="T10" fmla="*/ 29 w 74"/>
              <a:gd name="T11" fmla="*/ 19 h 81"/>
              <a:gd name="T12" fmla="*/ 23 w 74"/>
              <a:gd name="T13" fmla="*/ 10 h 81"/>
              <a:gd name="T14" fmla="*/ 17 w 74"/>
              <a:gd name="T15" fmla="*/ 19 h 81"/>
              <a:gd name="T16" fmla="*/ 15 w 74"/>
              <a:gd name="T17" fmla="*/ 28 h 81"/>
              <a:gd name="T18" fmla="*/ 17 w 74"/>
              <a:gd name="T19" fmla="*/ 28 h 81"/>
              <a:gd name="T20" fmla="*/ 17 w 74"/>
              <a:gd name="T21" fmla="*/ 13 h 81"/>
              <a:gd name="T22" fmla="*/ 17 w 74"/>
              <a:gd name="T23" fmla="*/ 3 h 81"/>
              <a:gd name="T24" fmla="*/ 15 w 74"/>
              <a:gd name="T25" fmla="*/ 1 h 81"/>
              <a:gd name="T26" fmla="*/ 15 w 74"/>
              <a:gd name="T27" fmla="*/ 16 h 81"/>
              <a:gd name="T28" fmla="*/ 41 w 74"/>
              <a:gd name="T29" fmla="*/ 19 h 81"/>
              <a:gd name="T30" fmla="*/ 39 w 74"/>
              <a:gd name="T31" fmla="*/ 28 h 81"/>
              <a:gd name="T32" fmla="*/ 41 w 74"/>
              <a:gd name="T33" fmla="*/ 28 h 81"/>
              <a:gd name="T34" fmla="*/ 40 w 74"/>
              <a:gd name="T35" fmla="*/ 13 h 81"/>
              <a:gd name="T36" fmla="*/ 40 w 74"/>
              <a:gd name="T37" fmla="*/ 3 h 81"/>
              <a:gd name="T38" fmla="*/ 38 w 74"/>
              <a:gd name="T39" fmla="*/ 1 h 81"/>
              <a:gd name="T40" fmla="*/ 38 w 74"/>
              <a:gd name="T41" fmla="*/ 16 h 81"/>
              <a:gd name="T42" fmla="*/ 60 w 74"/>
              <a:gd name="T43" fmla="*/ 67 h 81"/>
              <a:gd name="T44" fmla="*/ 55 w 74"/>
              <a:gd name="T45" fmla="*/ 66 h 81"/>
              <a:gd name="T46" fmla="*/ 17 w 74"/>
              <a:gd name="T47" fmla="*/ 81 h 81"/>
              <a:gd name="T48" fmla="*/ 0 w 74"/>
              <a:gd name="T49" fmla="*/ 66 h 81"/>
              <a:gd name="T50" fmla="*/ 6 w 74"/>
              <a:gd name="T51" fmla="*/ 30 h 81"/>
              <a:gd name="T52" fmla="*/ 55 w 74"/>
              <a:gd name="T53" fmla="*/ 36 h 81"/>
              <a:gd name="T54" fmla="*/ 64 w 74"/>
              <a:gd name="T55" fmla="*/ 35 h 81"/>
              <a:gd name="T56" fmla="*/ 52 w 74"/>
              <a:gd name="T57" fmla="*/ 42 h 81"/>
              <a:gd name="T58" fmla="*/ 3 w 74"/>
              <a:gd name="T59" fmla="*/ 65 h 81"/>
              <a:gd name="T60" fmla="*/ 17 w 74"/>
              <a:gd name="T61" fmla="*/ 78 h 81"/>
              <a:gd name="T62" fmla="*/ 52 w 74"/>
              <a:gd name="T63" fmla="*/ 65 h 81"/>
              <a:gd name="T64" fmla="*/ 52 w 74"/>
              <a:gd name="T65" fmla="*/ 42 h 81"/>
              <a:gd name="T66" fmla="*/ 50 w 74"/>
              <a:gd name="T67" fmla="*/ 33 h 81"/>
              <a:gd name="T68" fmla="*/ 3 w 74"/>
              <a:gd name="T69" fmla="*/ 36 h 81"/>
              <a:gd name="T70" fmla="*/ 52 w 74"/>
              <a:gd name="T71" fmla="*/ 40 h 81"/>
              <a:gd name="T72" fmla="*/ 70 w 74"/>
              <a:gd name="T73" fmla="*/ 50 h 81"/>
              <a:gd name="T74" fmla="*/ 55 w 74"/>
              <a:gd name="T75" fmla="*/ 44 h 81"/>
              <a:gd name="T76" fmla="*/ 55 w 74"/>
              <a:gd name="T77" fmla="*/ 61 h 81"/>
              <a:gd name="T78" fmla="*/ 70 w 74"/>
              <a:gd name="T79" fmla="*/ 50 h 81"/>
              <a:gd name="T80" fmla="*/ 20 w 74"/>
              <a:gd name="T81" fmla="*/ 75 h 81"/>
              <a:gd name="T82" fmla="*/ 20 w 74"/>
              <a:gd name="T83" fmla="*/ 73 h 81"/>
              <a:gd name="T84" fmla="*/ 7 w 74"/>
              <a:gd name="T85" fmla="*/ 64 h 81"/>
              <a:gd name="T86" fmla="*/ 6 w 74"/>
              <a:gd name="T87" fmla="*/ 53 h 81"/>
              <a:gd name="T88" fmla="*/ 5 w 74"/>
              <a:gd name="T89" fmla="*/ 64 h 81"/>
              <a:gd name="T90" fmla="*/ 6 w 74"/>
              <a:gd name="T91" fmla="*/ 51 h 81"/>
              <a:gd name="T92" fmla="*/ 7 w 74"/>
              <a:gd name="T93" fmla="*/ 46 h 81"/>
              <a:gd name="T94" fmla="*/ 5 w 74"/>
              <a:gd name="T95" fmla="*/ 46 h 81"/>
              <a:gd name="T96" fmla="*/ 6 w 74"/>
              <a:gd name="T97" fmla="*/ 51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74" h="81">
                <a:moveTo>
                  <a:pt x="23" y="10"/>
                </a:moveTo>
                <a:cubicBezTo>
                  <a:pt x="23" y="5"/>
                  <a:pt x="26" y="1"/>
                  <a:pt x="26" y="1"/>
                </a:cubicBezTo>
                <a:cubicBezTo>
                  <a:pt x="27" y="0"/>
                  <a:pt x="28" y="0"/>
                  <a:pt x="28" y="1"/>
                </a:cubicBezTo>
                <a:cubicBezTo>
                  <a:pt x="29" y="1"/>
                  <a:pt x="29" y="2"/>
                  <a:pt x="29" y="3"/>
                </a:cubicBezTo>
                <a:cubicBezTo>
                  <a:pt x="29" y="3"/>
                  <a:pt x="26" y="6"/>
                  <a:pt x="26" y="10"/>
                </a:cubicBezTo>
                <a:cubicBezTo>
                  <a:pt x="26" y="11"/>
                  <a:pt x="27" y="12"/>
                  <a:pt x="28" y="13"/>
                </a:cubicBezTo>
                <a:cubicBezTo>
                  <a:pt x="30" y="15"/>
                  <a:pt x="32" y="17"/>
                  <a:pt x="32" y="19"/>
                </a:cubicBezTo>
                <a:cubicBezTo>
                  <a:pt x="32" y="24"/>
                  <a:pt x="29" y="28"/>
                  <a:pt x="29" y="28"/>
                </a:cubicBezTo>
                <a:cubicBezTo>
                  <a:pt x="29" y="28"/>
                  <a:pt x="28" y="28"/>
                  <a:pt x="28" y="28"/>
                </a:cubicBezTo>
                <a:cubicBezTo>
                  <a:pt x="27" y="28"/>
                  <a:pt x="27" y="28"/>
                  <a:pt x="27" y="28"/>
                </a:cubicBezTo>
                <a:cubicBezTo>
                  <a:pt x="26" y="28"/>
                  <a:pt x="26" y="27"/>
                  <a:pt x="27" y="26"/>
                </a:cubicBezTo>
                <a:cubicBezTo>
                  <a:pt x="27" y="26"/>
                  <a:pt x="29" y="23"/>
                  <a:pt x="29" y="19"/>
                </a:cubicBezTo>
                <a:cubicBezTo>
                  <a:pt x="29" y="18"/>
                  <a:pt x="28" y="17"/>
                  <a:pt x="26" y="16"/>
                </a:cubicBezTo>
                <a:cubicBezTo>
                  <a:pt x="25" y="14"/>
                  <a:pt x="23" y="13"/>
                  <a:pt x="23" y="10"/>
                </a:cubicBezTo>
                <a:close/>
                <a:moveTo>
                  <a:pt x="15" y="16"/>
                </a:moveTo>
                <a:cubicBezTo>
                  <a:pt x="16" y="17"/>
                  <a:pt x="17" y="18"/>
                  <a:pt x="17" y="19"/>
                </a:cubicBezTo>
                <a:cubicBezTo>
                  <a:pt x="17" y="23"/>
                  <a:pt x="15" y="26"/>
                  <a:pt x="15" y="26"/>
                </a:cubicBezTo>
                <a:cubicBezTo>
                  <a:pt x="14" y="27"/>
                  <a:pt x="14" y="28"/>
                  <a:pt x="15" y="28"/>
                </a:cubicBezTo>
                <a:cubicBezTo>
                  <a:pt x="15" y="28"/>
                  <a:pt x="16" y="28"/>
                  <a:pt x="16" y="28"/>
                </a:cubicBezTo>
                <a:cubicBezTo>
                  <a:pt x="16" y="28"/>
                  <a:pt x="17" y="28"/>
                  <a:pt x="17" y="28"/>
                </a:cubicBezTo>
                <a:cubicBezTo>
                  <a:pt x="17" y="28"/>
                  <a:pt x="20" y="24"/>
                  <a:pt x="20" y="19"/>
                </a:cubicBezTo>
                <a:cubicBezTo>
                  <a:pt x="20" y="17"/>
                  <a:pt x="18" y="15"/>
                  <a:pt x="17" y="13"/>
                </a:cubicBezTo>
                <a:cubicBezTo>
                  <a:pt x="15" y="12"/>
                  <a:pt x="14" y="11"/>
                  <a:pt x="14" y="10"/>
                </a:cubicBezTo>
                <a:cubicBezTo>
                  <a:pt x="14" y="6"/>
                  <a:pt x="17" y="3"/>
                  <a:pt x="17" y="3"/>
                </a:cubicBezTo>
                <a:cubicBezTo>
                  <a:pt x="17" y="2"/>
                  <a:pt x="17" y="1"/>
                  <a:pt x="17" y="1"/>
                </a:cubicBezTo>
                <a:cubicBezTo>
                  <a:pt x="16" y="0"/>
                  <a:pt x="15" y="0"/>
                  <a:pt x="15" y="1"/>
                </a:cubicBezTo>
                <a:cubicBezTo>
                  <a:pt x="14" y="1"/>
                  <a:pt x="11" y="5"/>
                  <a:pt x="11" y="10"/>
                </a:cubicBezTo>
                <a:cubicBezTo>
                  <a:pt x="11" y="13"/>
                  <a:pt x="13" y="14"/>
                  <a:pt x="15" y="16"/>
                </a:cubicBezTo>
                <a:close/>
                <a:moveTo>
                  <a:pt x="38" y="16"/>
                </a:moveTo>
                <a:cubicBezTo>
                  <a:pt x="40" y="17"/>
                  <a:pt x="41" y="18"/>
                  <a:pt x="41" y="19"/>
                </a:cubicBezTo>
                <a:cubicBezTo>
                  <a:pt x="41" y="23"/>
                  <a:pt x="38" y="26"/>
                  <a:pt x="38" y="26"/>
                </a:cubicBezTo>
                <a:cubicBezTo>
                  <a:pt x="38" y="27"/>
                  <a:pt x="38" y="28"/>
                  <a:pt x="39" y="28"/>
                </a:cubicBezTo>
                <a:cubicBezTo>
                  <a:pt x="39" y="28"/>
                  <a:pt x="39" y="28"/>
                  <a:pt x="40" y="28"/>
                </a:cubicBezTo>
                <a:cubicBezTo>
                  <a:pt x="40" y="28"/>
                  <a:pt x="40" y="28"/>
                  <a:pt x="41" y="28"/>
                </a:cubicBezTo>
                <a:cubicBezTo>
                  <a:pt x="41" y="28"/>
                  <a:pt x="44" y="24"/>
                  <a:pt x="44" y="19"/>
                </a:cubicBezTo>
                <a:cubicBezTo>
                  <a:pt x="44" y="17"/>
                  <a:pt x="42" y="15"/>
                  <a:pt x="40" y="13"/>
                </a:cubicBezTo>
                <a:cubicBezTo>
                  <a:pt x="39" y="12"/>
                  <a:pt x="38" y="11"/>
                  <a:pt x="38" y="10"/>
                </a:cubicBezTo>
                <a:cubicBezTo>
                  <a:pt x="38" y="6"/>
                  <a:pt x="40" y="3"/>
                  <a:pt x="40" y="3"/>
                </a:cubicBezTo>
                <a:cubicBezTo>
                  <a:pt x="41" y="2"/>
                  <a:pt x="41" y="1"/>
                  <a:pt x="40" y="1"/>
                </a:cubicBezTo>
                <a:cubicBezTo>
                  <a:pt x="39" y="0"/>
                  <a:pt x="39" y="0"/>
                  <a:pt x="38" y="1"/>
                </a:cubicBezTo>
                <a:cubicBezTo>
                  <a:pt x="38" y="1"/>
                  <a:pt x="35" y="5"/>
                  <a:pt x="35" y="10"/>
                </a:cubicBezTo>
                <a:cubicBezTo>
                  <a:pt x="35" y="13"/>
                  <a:pt x="37" y="14"/>
                  <a:pt x="38" y="16"/>
                </a:cubicBezTo>
                <a:close/>
                <a:moveTo>
                  <a:pt x="74" y="50"/>
                </a:moveTo>
                <a:cubicBezTo>
                  <a:pt x="74" y="57"/>
                  <a:pt x="66" y="67"/>
                  <a:pt x="60" y="67"/>
                </a:cubicBezTo>
                <a:cubicBezTo>
                  <a:pt x="58" y="67"/>
                  <a:pt x="56" y="67"/>
                  <a:pt x="55" y="66"/>
                </a:cubicBezTo>
                <a:cubicBezTo>
                  <a:pt x="55" y="66"/>
                  <a:pt x="55" y="66"/>
                  <a:pt x="55" y="66"/>
                </a:cubicBezTo>
                <a:cubicBezTo>
                  <a:pt x="54" y="75"/>
                  <a:pt x="46" y="81"/>
                  <a:pt x="38" y="81"/>
                </a:cubicBezTo>
                <a:cubicBezTo>
                  <a:pt x="17" y="81"/>
                  <a:pt x="17" y="81"/>
                  <a:pt x="17" y="81"/>
                </a:cubicBezTo>
                <a:cubicBezTo>
                  <a:pt x="9" y="81"/>
                  <a:pt x="1" y="75"/>
                  <a:pt x="0" y="66"/>
                </a:cubicBezTo>
                <a:cubicBezTo>
                  <a:pt x="0" y="66"/>
                  <a:pt x="0" y="66"/>
                  <a:pt x="0" y="66"/>
                </a:cubicBezTo>
                <a:cubicBezTo>
                  <a:pt x="0" y="36"/>
                  <a:pt x="0" y="36"/>
                  <a:pt x="0" y="36"/>
                </a:cubicBezTo>
                <a:cubicBezTo>
                  <a:pt x="0" y="33"/>
                  <a:pt x="3" y="30"/>
                  <a:pt x="6" y="30"/>
                </a:cubicBezTo>
                <a:cubicBezTo>
                  <a:pt x="50" y="30"/>
                  <a:pt x="50" y="30"/>
                  <a:pt x="50" y="30"/>
                </a:cubicBezTo>
                <a:cubicBezTo>
                  <a:pt x="52" y="30"/>
                  <a:pt x="55" y="33"/>
                  <a:pt x="55" y="36"/>
                </a:cubicBezTo>
                <a:cubicBezTo>
                  <a:pt x="55" y="39"/>
                  <a:pt x="55" y="39"/>
                  <a:pt x="55" y="39"/>
                </a:cubicBezTo>
                <a:cubicBezTo>
                  <a:pt x="57" y="37"/>
                  <a:pt x="60" y="35"/>
                  <a:pt x="64" y="35"/>
                </a:cubicBezTo>
                <a:cubicBezTo>
                  <a:pt x="74" y="35"/>
                  <a:pt x="74" y="46"/>
                  <a:pt x="74" y="50"/>
                </a:cubicBezTo>
                <a:close/>
                <a:moveTo>
                  <a:pt x="52" y="42"/>
                </a:moveTo>
                <a:cubicBezTo>
                  <a:pt x="3" y="42"/>
                  <a:pt x="3" y="42"/>
                  <a:pt x="3" y="42"/>
                </a:cubicBezTo>
                <a:cubicBezTo>
                  <a:pt x="3" y="65"/>
                  <a:pt x="3" y="65"/>
                  <a:pt x="3" y="65"/>
                </a:cubicBezTo>
                <a:cubicBezTo>
                  <a:pt x="3" y="65"/>
                  <a:pt x="3" y="65"/>
                  <a:pt x="3" y="65"/>
                </a:cubicBezTo>
                <a:cubicBezTo>
                  <a:pt x="4" y="73"/>
                  <a:pt x="10" y="78"/>
                  <a:pt x="17" y="78"/>
                </a:cubicBezTo>
                <a:cubicBezTo>
                  <a:pt x="38" y="78"/>
                  <a:pt x="38" y="78"/>
                  <a:pt x="38" y="78"/>
                </a:cubicBezTo>
                <a:cubicBezTo>
                  <a:pt x="45" y="78"/>
                  <a:pt x="51" y="73"/>
                  <a:pt x="52" y="65"/>
                </a:cubicBezTo>
                <a:cubicBezTo>
                  <a:pt x="52" y="65"/>
                  <a:pt x="52" y="65"/>
                  <a:pt x="52" y="65"/>
                </a:cubicBezTo>
                <a:lnTo>
                  <a:pt x="52" y="42"/>
                </a:lnTo>
                <a:close/>
                <a:moveTo>
                  <a:pt x="52" y="36"/>
                </a:moveTo>
                <a:cubicBezTo>
                  <a:pt x="52" y="34"/>
                  <a:pt x="51" y="33"/>
                  <a:pt x="50" y="33"/>
                </a:cubicBezTo>
                <a:cubicBezTo>
                  <a:pt x="6" y="33"/>
                  <a:pt x="6" y="33"/>
                  <a:pt x="6" y="33"/>
                </a:cubicBezTo>
                <a:cubicBezTo>
                  <a:pt x="4" y="33"/>
                  <a:pt x="3" y="34"/>
                  <a:pt x="3" y="36"/>
                </a:cubicBezTo>
                <a:cubicBezTo>
                  <a:pt x="3" y="40"/>
                  <a:pt x="3" y="40"/>
                  <a:pt x="3" y="40"/>
                </a:cubicBezTo>
                <a:cubicBezTo>
                  <a:pt x="52" y="40"/>
                  <a:pt x="52" y="40"/>
                  <a:pt x="52" y="40"/>
                </a:cubicBezTo>
                <a:lnTo>
                  <a:pt x="52" y="36"/>
                </a:lnTo>
                <a:close/>
                <a:moveTo>
                  <a:pt x="70" y="50"/>
                </a:moveTo>
                <a:cubicBezTo>
                  <a:pt x="70" y="40"/>
                  <a:pt x="67" y="39"/>
                  <a:pt x="64" y="39"/>
                </a:cubicBezTo>
                <a:cubicBezTo>
                  <a:pt x="58" y="39"/>
                  <a:pt x="55" y="44"/>
                  <a:pt x="55" y="44"/>
                </a:cubicBezTo>
                <a:cubicBezTo>
                  <a:pt x="55" y="45"/>
                  <a:pt x="55" y="45"/>
                  <a:pt x="55" y="45"/>
                </a:cubicBezTo>
                <a:cubicBezTo>
                  <a:pt x="55" y="61"/>
                  <a:pt x="55" y="61"/>
                  <a:pt x="55" y="61"/>
                </a:cubicBezTo>
                <a:cubicBezTo>
                  <a:pt x="55" y="62"/>
                  <a:pt x="58" y="64"/>
                  <a:pt x="60" y="64"/>
                </a:cubicBezTo>
                <a:cubicBezTo>
                  <a:pt x="63" y="64"/>
                  <a:pt x="70" y="56"/>
                  <a:pt x="70" y="50"/>
                </a:cubicBezTo>
                <a:close/>
                <a:moveTo>
                  <a:pt x="16" y="75"/>
                </a:moveTo>
                <a:cubicBezTo>
                  <a:pt x="20" y="75"/>
                  <a:pt x="20" y="75"/>
                  <a:pt x="20" y="75"/>
                </a:cubicBezTo>
                <a:cubicBezTo>
                  <a:pt x="20" y="75"/>
                  <a:pt x="21" y="75"/>
                  <a:pt x="21" y="74"/>
                </a:cubicBezTo>
                <a:cubicBezTo>
                  <a:pt x="21" y="74"/>
                  <a:pt x="20" y="73"/>
                  <a:pt x="20" y="73"/>
                </a:cubicBezTo>
                <a:cubicBezTo>
                  <a:pt x="16" y="73"/>
                  <a:pt x="16" y="73"/>
                  <a:pt x="16" y="73"/>
                </a:cubicBezTo>
                <a:cubicBezTo>
                  <a:pt x="11" y="73"/>
                  <a:pt x="7" y="69"/>
                  <a:pt x="7" y="64"/>
                </a:cubicBezTo>
                <a:cubicBezTo>
                  <a:pt x="7" y="54"/>
                  <a:pt x="7" y="54"/>
                  <a:pt x="7" y="54"/>
                </a:cubicBezTo>
                <a:cubicBezTo>
                  <a:pt x="7" y="54"/>
                  <a:pt x="7" y="53"/>
                  <a:pt x="6" y="53"/>
                </a:cubicBezTo>
                <a:cubicBezTo>
                  <a:pt x="5" y="53"/>
                  <a:pt x="5" y="54"/>
                  <a:pt x="5" y="54"/>
                </a:cubicBezTo>
                <a:cubicBezTo>
                  <a:pt x="5" y="64"/>
                  <a:pt x="5" y="64"/>
                  <a:pt x="5" y="64"/>
                </a:cubicBezTo>
                <a:cubicBezTo>
                  <a:pt x="5" y="70"/>
                  <a:pt x="10" y="75"/>
                  <a:pt x="16" y="75"/>
                </a:cubicBezTo>
                <a:close/>
                <a:moveTo>
                  <a:pt x="6" y="51"/>
                </a:moveTo>
                <a:cubicBezTo>
                  <a:pt x="7" y="51"/>
                  <a:pt x="7" y="51"/>
                  <a:pt x="7" y="50"/>
                </a:cubicBezTo>
                <a:cubicBezTo>
                  <a:pt x="7" y="46"/>
                  <a:pt x="7" y="46"/>
                  <a:pt x="7" y="46"/>
                </a:cubicBezTo>
                <a:cubicBezTo>
                  <a:pt x="7" y="45"/>
                  <a:pt x="7" y="45"/>
                  <a:pt x="6" y="45"/>
                </a:cubicBezTo>
                <a:cubicBezTo>
                  <a:pt x="5" y="45"/>
                  <a:pt x="5" y="45"/>
                  <a:pt x="5" y="46"/>
                </a:cubicBezTo>
                <a:cubicBezTo>
                  <a:pt x="5" y="50"/>
                  <a:pt x="5" y="50"/>
                  <a:pt x="5" y="50"/>
                </a:cubicBezTo>
                <a:cubicBezTo>
                  <a:pt x="5" y="51"/>
                  <a:pt x="5" y="51"/>
                  <a:pt x="6" y="5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Freeform 220"/>
          <p:cNvSpPr>
            <a:spLocks noEditPoints="1"/>
          </p:cNvSpPr>
          <p:nvPr/>
        </p:nvSpPr>
        <p:spPr bwMode="auto">
          <a:xfrm>
            <a:off x="8336884" y="2001398"/>
            <a:ext cx="454197" cy="524725"/>
          </a:xfrm>
          <a:custGeom>
            <a:avLst/>
            <a:gdLst>
              <a:gd name="T0" fmla="*/ 29 w 68"/>
              <a:gd name="T1" fmla="*/ 75 h 76"/>
              <a:gd name="T2" fmla="*/ 26 w 68"/>
              <a:gd name="T3" fmla="*/ 74 h 76"/>
              <a:gd name="T4" fmla="*/ 20 w 68"/>
              <a:gd name="T5" fmla="*/ 56 h 76"/>
              <a:gd name="T6" fmla="*/ 33 w 68"/>
              <a:gd name="T7" fmla="*/ 32 h 76"/>
              <a:gd name="T8" fmla="*/ 42 w 68"/>
              <a:gd name="T9" fmla="*/ 47 h 76"/>
              <a:gd name="T10" fmla="*/ 64 w 68"/>
              <a:gd name="T11" fmla="*/ 17 h 76"/>
              <a:gd name="T12" fmla="*/ 53 w 68"/>
              <a:gd name="T13" fmla="*/ 8 h 76"/>
              <a:gd name="T14" fmla="*/ 24 w 68"/>
              <a:gd name="T15" fmla="*/ 3 h 76"/>
              <a:gd name="T16" fmla="*/ 15 w 68"/>
              <a:gd name="T17" fmla="*/ 40 h 76"/>
              <a:gd name="T18" fmla="*/ 25 w 68"/>
              <a:gd name="T19" fmla="*/ 38 h 76"/>
              <a:gd name="T20" fmla="*/ 19 w 68"/>
              <a:gd name="T21" fmla="*/ 28 h 76"/>
              <a:gd name="T22" fmla="*/ 13 w 68"/>
              <a:gd name="T23" fmla="*/ 24 h 76"/>
              <a:gd name="T24" fmla="*/ 16 w 68"/>
              <a:gd name="T25" fmla="*/ 19 h 76"/>
              <a:gd name="T26" fmla="*/ 7 w 68"/>
              <a:gd name="T27" fmla="*/ 22 h 76"/>
              <a:gd name="T28" fmla="*/ 11 w 68"/>
              <a:gd name="T29" fmla="*/ 24 h 76"/>
              <a:gd name="T30" fmla="*/ 19 w 68"/>
              <a:gd name="T31" fmla="*/ 33 h 76"/>
              <a:gd name="T32" fmla="*/ 3 w 68"/>
              <a:gd name="T33" fmla="*/ 25 h 76"/>
              <a:gd name="T34" fmla="*/ 15 w 68"/>
              <a:gd name="T35" fmla="*/ 13 h 76"/>
              <a:gd name="T36" fmla="*/ 20 w 68"/>
              <a:gd name="T37" fmla="*/ 12 h 76"/>
              <a:gd name="T38" fmla="*/ 31 w 68"/>
              <a:gd name="T39" fmla="*/ 14 h 76"/>
              <a:gd name="T40" fmla="*/ 31 w 68"/>
              <a:gd name="T41" fmla="*/ 8 h 76"/>
              <a:gd name="T42" fmla="*/ 51 w 68"/>
              <a:gd name="T43" fmla="*/ 10 h 76"/>
              <a:gd name="T44" fmla="*/ 61 w 68"/>
              <a:gd name="T45" fmla="*/ 16 h 76"/>
              <a:gd name="T46" fmla="*/ 56 w 68"/>
              <a:gd name="T47" fmla="*/ 17 h 76"/>
              <a:gd name="T48" fmla="*/ 64 w 68"/>
              <a:gd name="T49" fmla="*/ 31 h 76"/>
              <a:gd name="T50" fmla="*/ 62 w 68"/>
              <a:gd name="T51" fmla="*/ 25 h 76"/>
              <a:gd name="T52" fmla="*/ 58 w 68"/>
              <a:gd name="T53" fmla="*/ 31 h 76"/>
              <a:gd name="T54" fmla="*/ 53 w 68"/>
              <a:gd name="T55" fmla="*/ 26 h 76"/>
              <a:gd name="T56" fmla="*/ 54 w 68"/>
              <a:gd name="T57" fmla="*/ 39 h 76"/>
              <a:gd name="T58" fmla="*/ 55 w 68"/>
              <a:gd name="T59" fmla="*/ 40 h 76"/>
              <a:gd name="T60" fmla="*/ 58 w 68"/>
              <a:gd name="T61" fmla="*/ 33 h 76"/>
              <a:gd name="T62" fmla="*/ 53 w 68"/>
              <a:gd name="T63" fmla="*/ 45 h 76"/>
              <a:gd name="T64" fmla="*/ 46 w 68"/>
              <a:gd name="T65" fmla="*/ 25 h 76"/>
              <a:gd name="T66" fmla="*/ 40 w 68"/>
              <a:gd name="T67" fmla="*/ 13 h 76"/>
              <a:gd name="T68" fmla="*/ 41 w 68"/>
              <a:gd name="T69" fmla="*/ 28 h 76"/>
              <a:gd name="T70" fmla="*/ 31 w 68"/>
              <a:gd name="T71" fmla="*/ 20 h 76"/>
              <a:gd name="T72" fmla="*/ 26 w 68"/>
              <a:gd name="T73" fmla="*/ 28 h 76"/>
              <a:gd name="T74" fmla="*/ 31 w 68"/>
              <a:gd name="T75" fmla="*/ 26 h 76"/>
              <a:gd name="T76" fmla="*/ 37 w 68"/>
              <a:gd name="T77" fmla="*/ 33 h 76"/>
              <a:gd name="T78" fmla="*/ 42 w 68"/>
              <a:gd name="T79" fmla="*/ 33 h 76"/>
              <a:gd name="T80" fmla="*/ 42 w 68"/>
              <a:gd name="T81" fmla="*/ 39 h 76"/>
              <a:gd name="T82" fmla="*/ 40 w 68"/>
              <a:gd name="T83" fmla="*/ 44 h 76"/>
              <a:gd name="T84" fmla="*/ 46 w 68"/>
              <a:gd name="T85" fmla="*/ 45 h 76"/>
              <a:gd name="T86" fmla="*/ 65 w 68"/>
              <a:gd name="T87" fmla="*/ 34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8" h="76">
                <a:moveTo>
                  <a:pt x="44" y="47"/>
                </a:moveTo>
                <a:cubicBezTo>
                  <a:pt x="44" y="48"/>
                  <a:pt x="44" y="48"/>
                  <a:pt x="44" y="49"/>
                </a:cubicBezTo>
                <a:cubicBezTo>
                  <a:pt x="29" y="75"/>
                  <a:pt x="29" y="75"/>
                  <a:pt x="29" y="75"/>
                </a:cubicBezTo>
                <a:cubicBezTo>
                  <a:pt x="28" y="76"/>
                  <a:pt x="28" y="76"/>
                  <a:pt x="27" y="76"/>
                </a:cubicBezTo>
                <a:cubicBezTo>
                  <a:pt x="27" y="76"/>
                  <a:pt x="27" y="76"/>
                  <a:pt x="27" y="76"/>
                </a:cubicBezTo>
                <a:cubicBezTo>
                  <a:pt x="26" y="76"/>
                  <a:pt x="26" y="75"/>
                  <a:pt x="26" y="74"/>
                </a:cubicBezTo>
                <a:cubicBezTo>
                  <a:pt x="29" y="56"/>
                  <a:pt x="29" y="56"/>
                  <a:pt x="29" y="56"/>
                </a:cubicBezTo>
                <a:cubicBezTo>
                  <a:pt x="22" y="56"/>
                  <a:pt x="22" y="56"/>
                  <a:pt x="22" y="56"/>
                </a:cubicBezTo>
                <a:cubicBezTo>
                  <a:pt x="21" y="56"/>
                  <a:pt x="21" y="56"/>
                  <a:pt x="20" y="56"/>
                </a:cubicBezTo>
                <a:cubicBezTo>
                  <a:pt x="20" y="55"/>
                  <a:pt x="20" y="55"/>
                  <a:pt x="20" y="54"/>
                </a:cubicBezTo>
                <a:cubicBezTo>
                  <a:pt x="31" y="32"/>
                  <a:pt x="31" y="32"/>
                  <a:pt x="31" y="32"/>
                </a:cubicBezTo>
                <a:cubicBezTo>
                  <a:pt x="32" y="32"/>
                  <a:pt x="32" y="32"/>
                  <a:pt x="33" y="32"/>
                </a:cubicBezTo>
                <a:cubicBezTo>
                  <a:pt x="34" y="32"/>
                  <a:pt x="34" y="33"/>
                  <a:pt x="34" y="33"/>
                </a:cubicBezTo>
                <a:cubicBezTo>
                  <a:pt x="33" y="47"/>
                  <a:pt x="33" y="47"/>
                  <a:pt x="33" y="47"/>
                </a:cubicBezTo>
                <a:cubicBezTo>
                  <a:pt x="42" y="47"/>
                  <a:pt x="42" y="47"/>
                  <a:pt x="42" y="47"/>
                </a:cubicBezTo>
                <a:cubicBezTo>
                  <a:pt x="43" y="47"/>
                  <a:pt x="44" y="47"/>
                  <a:pt x="44" y="47"/>
                </a:cubicBezTo>
                <a:close/>
                <a:moveTo>
                  <a:pt x="68" y="26"/>
                </a:moveTo>
                <a:cubicBezTo>
                  <a:pt x="68" y="23"/>
                  <a:pt x="67" y="19"/>
                  <a:pt x="64" y="17"/>
                </a:cubicBezTo>
                <a:cubicBezTo>
                  <a:pt x="64" y="17"/>
                  <a:pt x="64" y="17"/>
                  <a:pt x="64" y="16"/>
                </a:cubicBezTo>
                <a:cubicBezTo>
                  <a:pt x="64" y="11"/>
                  <a:pt x="60" y="7"/>
                  <a:pt x="55" y="7"/>
                </a:cubicBezTo>
                <a:cubicBezTo>
                  <a:pt x="54" y="7"/>
                  <a:pt x="54" y="7"/>
                  <a:pt x="53" y="8"/>
                </a:cubicBezTo>
                <a:cubicBezTo>
                  <a:pt x="51" y="3"/>
                  <a:pt x="46" y="0"/>
                  <a:pt x="41" y="0"/>
                </a:cubicBezTo>
                <a:cubicBezTo>
                  <a:pt x="36" y="0"/>
                  <a:pt x="33" y="2"/>
                  <a:pt x="30" y="5"/>
                </a:cubicBezTo>
                <a:cubicBezTo>
                  <a:pt x="28" y="4"/>
                  <a:pt x="26" y="3"/>
                  <a:pt x="24" y="3"/>
                </a:cubicBezTo>
                <a:cubicBezTo>
                  <a:pt x="19" y="3"/>
                  <a:pt x="15" y="6"/>
                  <a:pt x="14" y="10"/>
                </a:cubicBezTo>
                <a:cubicBezTo>
                  <a:pt x="6" y="11"/>
                  <a:pt x="0" y="17"/>
                  <a:pt x="0" y="25"/>
                </a:cubicBezTo>
                <a:cubicBezTo>
                  <a:pt x="0" y="33"/>
                  <a:pt x="7" y="40"/>
                  <a:pt x="15" y="40"/>
                </a:cubicBezTo>
                <a:cubicBezTo>
                  <a:pt x="17" y="40"/>
                  <a:pt x="19" y="39"/>
                  <a:pt x="21" y="38"/>
                </a:cubicBezTo>
                <a:cubicBezTo>
                  <a:pt x="22" y="39"/>
                  <a:pt x="23" y="40"/>
                  <a:pt x="24" y="41"/>
                </a:cubicBezTo>
                <a:cubicBezTo>
                  <a:pt x="25" y="38"/>
                  <a:pt x="25" y="38"/>
                  <a:pt x="25" y="38"/>
                </a:cubicBezTo>
                <a:cubicBezTo>
                  <a:pt x="22" y="36"/>
                  <a:pt x="21" y="32"/>
                  <a:pt x="21" y="28"/>
                </a:cubicBezTo>
                <a:cubicBezTo>
                  <a:pt x="21" y="27"/>
                  <a:pt x="20" y="27"/>
                  <a:pt x="20" y="27"/>
                </a:cubicBezTo>
                <a:cubicBezTo>
                  <a:pt x="19" y="27"/>
                  <a:pt x="19" y="27"/>
                  <a:pt x="19" y="28"/>
                </a:cubicBezTo>
                <a:cubicBezTo>
                  <a:pt x="19" y="29"/>
                  <a:pt x="19" y="30"/>
                  <a:pt x="19" y="31"/>
                </a:cubicBezTo>
                <a:cubicBezTo>
                  <a:pt x="18" y="31"/>
                  <a:pt x="16" y="31"/>
                  <a:pt x="15" y="29"/>
                </a:cubicBezTo>
                <a:cubicBezTo>
                  <a:pt x="13" y="27"/>
                  <a:pt x="13" y="24"/>
                  <a:pt x="13" y="24"/>
                </a:cubicBezTo>
                <a:cubicBezTo>
                  <a:pt x="13" y="24"/>
                  <a:pt x="13" y="23"/>
                  <a:pt x="13" y="23"/>
                </a:cubicBezTo>
                <a:cubicBezTo>
                  <a:pt x="14" y="23"/>
                  <a:pt x="15" y="22"/>
                  <a:pt x="16" y="20"/>
                </a:cubicBezTo>
                <a:cubicBezTo>
                  <a:pt x="16" y="20"/>
                  <a:pt x="16" y="19"/>
                  <a:pt x="16" y="19"/>
                </a:cubicBezTo>
                <a:cubicBezTo>
                  <a:pt x="15" y="19"/>
                  <a:pt x="15" y="19"/>
                  <a:pt x="14" y="19"/>
                </a:cubicBezTo>
                <a:cubicBezTo>
                  <a:pt x="13" y="21"/>
                  <a:pt x="11" y="22"/>
                  <a:pt x="9" y="21"/>
                </a:cubicBezTo>
                <a:cubicBezTo>
                  <a:pt x="8" y="21"/>
                  <a:pt x="8" y="21"/>
                  <a:pt x="7" y="22"/>
                </a:cubicBezTo>
                <a:cubicBezTo>
                  <a:pt x="7" y="22"/>
                  <a:pt x="7" y="23"/>
                  <a:pt x="8" y="23"/>
                </a:cubicBezTo>
                <a:cubicBezTo>
                  <a:pt x="9" y="23"/>
                  <a:pt x="10" y="24"/>
                  <a:pt x="11" y="24"/>
                </a:cubicBezTo>
                <a:cubicBezTo>
                  <a:pt x="11" y="24"/>
                  <a:pt x="11" y="24"/>
                  <a:pt x="11" y="24"/>
                </a:cubicBezTo>
                <a:cubicBezTo>
                  <a:pt x="11" y="24"/>
                  <a:pt x="11" y="24"/>
                  <a:pt x="11" y="24"/>
                </a:cubicBezTo>
                <a:cubicBezTo>
                  <a:pt x="11" y="24"/>
                  <a:pt x="11" y="28"/>
                  <a:pt x="13" y="31"/>
                </a:cubicBezTo>
                <a:cubicBezTo>
                  <a:pt x="15" y="33"/>
                  <a:pt x="18" y="33"/>
                  <a:pt x="19" y="33"/>
                </a:cubicBezTo>
                <a:cubicBezTo>
                  <a:pt x="20" y="34"/>
                  <a:pt x="20" y="35"/>
                  <a:pt x="21" y="35"/>
                </a:cubicBezTo>
                <a:cubicBezTo>
                  <a:pt x="19" y="36"/>
                  <a:pt x="17" y="37"/>
                  <a:pt x="15" y="37"/>
                </a:cubicBezTo>
                <a:cubicBezTo>
                  <a:pt x="8" y="37"/>
                  <a:pt x="3" y="31"/>
                  <a:pt x="3" y="25"/>
                </a:cubicBezTo>
                <a:cubicBezTo>
                  <a:pt x="3" y="18"/>
                  <a:pt x="8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7" y="13"/>
                  <a:pt x="18" y="13"/>
                  <a:pt x="19" y="13"/>
                </a:cubicBezTo>
                <a:cubicBezTo>
                  <a:pt x="20" y="14"/>
                  <a:pt x="20" y="13"/>
                  <a:pt x="20" y="13"/>
                </a:cubicBezTo>
                <a:cubicBezTo>
                  <a:pt x="21" y="12"/>
                  <a:pt x="20" y="12"/>
                  <a:pt x="20" y="12"/>
                </a:cubicBezTo>
                <a:cubicBezTo>
                  <a:pt x="19" y="11"/>
                  <a:pt x="18" y="11"/>
                  <a:pt x="17" y="11"/>
                </a:cubicBezTo>
                <a:cubicBezTo>
                  <a:pt x="18" y="8"/>
                  <a:pt x="20" y="6"/>
                  <a:pt x="24" y="6"/>
                </a:cubicBezTo>
                <a:cubicBezTo>
                  <a:pt x="28" y="6"/>
                  <a:pt x="31" y="9"/>
                  <a:pt x="31" y="14"/>
                </a:cubicBezTo>
                <a:cubicBezTo>
                  <a:pt x="31" y="14"/>
                  <a:pt x="32" y="15"/>
                  <a:pt x="32" y="15"/>
                </a:cubicBezTo>
                <a:cubicBezTo>
                  <a:pt x="33" y="15"/>
                  <a:pt x="33" y="14"/>
                  <a:pt x="33" y="14"/>
                </a:cubicBezTo>
                <a:cubicBezTo>
                  <a:pt x="33" y="11"/>
                  <a:pt x="32" y="10"/>
                  <a:pt x="31" y="8"/>
                </a:cubicBezTo>
                <a:cubicBezTo>
                  <a:pt x="33" y="5"/>
                  <a:pt x="37" y="3"/>
                  <a:pt x="41" y="3"/>
                </a:cubicBezTo>
                <a:cubicBezTo>
                  <a:pt x="45" y="3"/>
                  <a:pt x="49" y="6"/>
                  <a:pt x="51" y="10"/>
                </a:cubicBezTo>
                <a:cubicBezTo>
                  <a:pt x="51" y="10"/>
                  <a:pt x="51" y="10"/>
                  <a:pt x="51" y="10"/>
                </a:cubicBezTo>
                <a:cubicBezTo>
                  <a:pt x="51" y="11"/>
                  <a:pt x="52" y="11"/>
                  <a:pt x="52" y="11"/>
                </a:cubicBezTo>
                <a:cubicBezTo>
                  <a:pt x="53" y="11"/>
                  <a:pt x="54" y="10"/>
                  <a:pt x="55" y="10"/>
                </a:cubicBezTo>
                <a:cubicBezTo>
                  <a:pt x="58" y="10"/>
                  <a:pt x="61" y="13"/>
                  <a:pt x="61" y="16"/>
                </a:cubicBezTo>
                <a:cubicBezTo>
                  <a:pt x="61" y="17"/>
                  <a:pt x="61" y="17"/>
                  <a:pt x="61" y="17"/>
                </a:cubicBezTo>
                <a:cubicBezTo>
                  <a:pt x="60" y="16"/>
                  <a:pt x="58" y="16"/>
                  <a:pt x="57" y="16"/>
                </a:cubicBezTo>
                <a:cubicBezTo>
                  <a:pt x="56" y="16"/>
                  <a:pt x="56" y="16"/>
                  <a:pt x="56" y="17"/>
                </a:cubicBezTo>
                <a:cubicBezTo>
                  <a:pt x="56" y="18"/>
                  <a:pt x="56" y="18"/>
                  <a:pt x="57" y="18"/>
                </a:cubicBezTo>
                <a:cubicBezTo>
                  <a:pt x="62" y="18"/>
                  <a:pt x="65" y="22"/>
                  <a:pt x="65" y="26"/>
                </a:cubicBezTo>
                <a:cubicBezTo>
                  <a:pt x="65" y="28"/>
                  <a:pt x="65" y="30"/>
                  <a:pt x="64" y="31"/>
                </a:cubicBezTo>
                <a:cubicBezTo>
                  <a:pt x="63" y="31"/>
                  <a:pt x="63" y="30"/>
                  <a:pt x="63" y="30"/>
                </a:cubicBezTo>
                <a:cubicBezTo>
                  <a:pt x="63" y="29"/>
                  <a:pt x="64" y="27"/>
                  <a:pt x="63" y="26"/>
                </a:cubicBezTo>
                <a:cubicBezTo>
                  <a:pt x="63" y="25"/>
                  <a:pt x="63" y="25"/>
                  <a:pt x="62" y="25"/>
                </a:cubicBezTo>
                <a:cubicBezTo>
                  <a:pt x="62" y="25"/>
                  <a:pt x="61" y="26"/>
                  <a:pt x="61" y="26"/>
                </a:cubicBezTo>
                <a:cubicBezTo>
                  <a:pt x="62" y="29"/>
                  <a:pt x="60" y="31"/>
                  <a:pt x="58" y="31"/>
                </a:cubicBezTo>
                <a:cubicBezTo>
                  <a:pt x="58" y="31"/>
                  <a:pt x="58" y="31"/>
                  <a:pt x="58" y="31"/>
                </a:cubicBezTo>
                <a:cubicBezTo>
                  <a:pt x="58" y="31"/>
                  <a:pt x="58" y="31"/>
                  <a:pt x="58" y="31"/>
                </a:cubicBezTo>
                <a:cubicBezTo>
                  <a:pt x="57" y="27"/>
                  <a:pt x="55" y="25"/>
                  <a:pt x="55" y="25"/>
                </a:cubicBezTo>
                <a:cubicBezTo>
                  <a:pt x="54" y="25"/>
                  <a:pt x="54" y="25"/>
                  <a:pt x="53" y="26"/>
                </a:cubicBezTo>
                <a:cubicBezTo>
                  <a:pt x="53" y="26"/>
                  <a:pt x="53" y="27"/>
                  <a:pt x="54" y="27"/>
                </a:cubicBezTo>
                <a:cubicBezTo>
                  <a:pt x="54" y="27"/>
                  <a:pt x="55" y="29"/>
                  <a:pt x="56" y="31"/>
                </a:cubicBezTo>
                <a:cubicBezTo>
                  <a:pt x="57" y="36"/>
                  <a:pt x="54" y="39"/>
                  <a:pt x="54" y="39"/>
                </a:cubicBezTo>
                <a:cubicBezTo>
                  <a:pt x="53" y="39"/>
                  <a:pt x="53" y="40"/>
                  <a:pt x="53" y="40"/>
                </a:cubicBezTo>
                <a:cubicBezTo>
                  <a:pt x="54" y="40"/>
                  <a:pt x="54" y="40"/>
                  <a:pt x="54" y="40"/>
                </a:cubicBezTo>
                <a:cubicBezTo>
                  <a:pt x="54" y="40"/>
                  <a:pt x="55" y="40"/>
                  <a:pt x="55" y="40"/>
                </a:cubicBezTo>
                <a:cubicBezTo>
                  <a:pt x="55" y="40"/>
                  <a:pt x="58" y="37"/>
                  <a:pt x="58" y="33"/>
                </a:cubicBezTo>
                <a:cubicBezTo>
                  <a:pt x="58" y="33"/>
                  <a:pt x="58" y="33"/>
                  <a:pt x="58" y="33"/>
                </a:cubicBezTo>
                <a:cubicBezTo>
                  <a:pt x="58" y="33"/>
                  <a:pt x="58" y="33"/>
                  <a:pt x="58" y="33"/>
                </a:cubicBezTo>
                <a:cubicBezTo>
                  <a:pt x="60" y="33"/>
                  <a:pt x="61" y="32"/>
                  <a:pt x="61" y="32"/>
                </a:cubicBezTo>
                <a:cubicBezTo>
                  <a:pt x="62" y="33"/>
                  <a:pt x="62" y="34"/>
                  <a:pt x="62" y="36"/>
                </a:cubicBezTo>
                <a:cubicBezTo>
                  <a:pt x="62" y="41"/>
                  <a:pt x="58" y="45"/>
                  <a:pt x="53" y="45"/>
                </a:cubicBezTo>
                <a:cubicBezTo>
                  <a:pt x="48" y="45"/>
                  <a:pt x="44" y="41"/>
                  <a:pt x="44" y="36"/>
                </a:cubicBezTo>
                <a:cubicBezTo>
                  <a:pt x="44" y="35"/>
                  <a:pt x="44" y="33"/>
                  <a:pt x="43" y="30"/>
                </a:cubicBezTo>
                <a:cubicBezTo>
                  <a:pt x="44" y="29"/>
                  <a:pt x="46" y="27"/>
                  <a:pt x="46" y="25"/>
                </a:cubicBezTo>
                <a:cubicBezTo>
                  <a:pt x="50" y="16"/>
                  <a:pt x="42" y="11"/>
                  <a:pt x="41" y="11"/>
                </a:cubicBezTo>
                <a:cubicBezTo>
                  <a:pt x="41" y="11"/>
                  <a:pt x="40" y="11"/>
                  <a:pt x="40" y="11"/>
                </a:cubicBezTo>
                <a:cubicBezTo>
                  <a:pt x="40" y="12"/>
                  <a:pt x="40" y="12"/>
                  <a:pt x="40" y="13"/>
                </a:cubicBezTo>
                <a:cubicBezTo>
                  <a:pt x="41" y="13"/>
                  <a:pt x="47" y="17"/>
                  <a:pt x="44" y="25"/>
                </a:cubicBezTo>
                <a:cubicBezTo>
                  <a:pt x="44" y="26"/>
                  <a:pt x="42" y="28"/>
                  <a:pt x="41" y="29"/>
                </a:cubicBezTo>
                <a:cubicBezTo>
                  <a:pt x="41" y="28"/>
                  <a:pt x="41" y="28"/>
                  <a:pt x="41" y="28"/>
                </a:cubicBezTo>
                <a:cubicBezTo>
                  <a:pt x="38" y="25"/>
                  <a:pt x="34" y="24"/>
                  <a:pt x="32" y="24"/>
                </a:cubicBezTo>
                <a:cubicBezTo>
                  <a:pt x="32" y="23"/>
                  <a:pt x="32" y="22"/>
                  <a:pt x="32" y="21"/>
                </a:cubicBezTo>
                <a:cubicBezTo>
                  <a:pt x="32" y="20"/>
                  <a:pt x="31" y="20"/>
                  <a:pt x="31" y="20"/>
                </a:cubicBezTo>
                <a:cubicBezTo>
                  <a:pt x="30" y="20"/>
                  <a:pt x="30" y="21"/>
                  <a:pt x="30" y="22"/>
                </a:cubicBezTo>
                <a:cubicBezTo>
                  <a:pt x="31" y="24"/>
                  <a:pt x="29" y="26"/>
                  <a:pt x="27" y="27"/>
                </a:cubicBezTo>
                <a:cubicBezTo>
                  <a:pt x="26" y="27"/>
                  <a:pt x="26" y="27"/>
                  <a:pt x="26" y="28"/>
                </a:cubicBezTo>
                <a:cubicBezTo>
                  <a:pt x="26" y="28"/>
                  <a:pt x="27" y="29"/>
                  <a:pt x="27" y="29"/>
                </a:cubicBezTo>
                <a:cubicBezTo>
                  <a:pt x="27" y="29"/>
                  <a:pt x="27" y="29"/>
                  <a:pt x="27" y="28"/>
                </a:cubicBezTo>
                <a:cubicBezTo>
                  <a:pt x="29" y="28"/>
                  <a:pt x="30" y="27"/>
                  <a:pt x="31" y="26"/>
                </a:cubicBezTo>
                <a:cubicBezTo>
                  <a:pt x="33" y="26"/>
                  <a:pt x="37" y="27"/>
                  <a:pt x="39" y="29"/>
                </a:cubicBezTo>
                <a:cubicBezTo>
                  <a:pt x="40" y="30"/>
                  <a:pt x="41" y="31"/>
                  <a:pt x="41" y="32"/>
                </a:cubicBezTo>
                <a:cubicBezTo>
                  <a:pt x="40" y="32"/>
                  <a:pt x="39" y="33"/>
                  <a:pt x="37" y="33"/>
                </a:cubicBezTo>
                <a:cubicBezTo>
                  <a:pt x="37" y="33"/>
                  <a:pt x="37" y="33"/>
                  <a:pt x="37" y="34"/>
                </a:cubicBezTo>
                <a:cubicBezTo>
                  <a:pt x="37" y="35"/>
                  <a:pt x="37" y="35"/>
                  <a:pt x="37" y="35"/>
                </a:cubicBezTo>
                <a:cubicBezTo>
                  <a:pt x="39" y="35"/>
                  <a:pt x="41" y="34"/>
                  <a:pt x="42" y="33"/>
                </a:cubicBezTo>
                <a:cubicBezTo>
                  <a:pt x="42" y="35"/>
                  <a:pt x="42" y="36"/>
                  <a:pt x="42" y="36"/>
                </a:cubicBezTo>
                <a:cubicBezTo>
                  <a:pt x="42" y="37"/>
                  <a:pt x="42" y="38"/>
                  <a:pt x="43" y="39"/>
                </a:cubicBezTo>
                <a:cubicBezTo>
                  <a:pt x="43" y="39"/>
                  <a:pt x="42" y="39"/>
                  <a:pt x="42" y="39"/>
                </a:cubicBezTo>
                <a:cubicBezTo>
                  <a:pt x="41" y="41"/>
                  <a:pt x="39" y="41"/>
                  <a:pt x="37" y="42"/>
                </a:cubicBezTo>
                <a:cubicBezTo>
                  <a:pt x="36" y="44"/>
                  <a:pt x="36" y="44"/>
                  <a:pt x="36" y="44"/>
                </a:cubicBezTo>
                <a:cubicBezTo>
                  <a:pt x="40" y="44"/>
                  <a:pt x="40" y="44"/>
                  <a:pt x="40" y="44"/>
                </a:cubicBezTo>
                <a:cubicBezTo>
                  <a:pt x="41" y="43"/>
                  <a:pt x="42" y="43"/>
                  <a:pt x="43" y="42"/>
                </a:cubicBezTo>
                <a:cubicBezTo>
                  <a:pt x="44" y="43"/>
                  <a:pt x="44" y="44"/>
                  <a:pt x="45" y="44"/>
                </a:cubicBezTo>
                <a:cubicBezTo>
                  <a:pt x="45" y="45"/>
                  <a:pt x="45" y="45"/>
                  <a:pt x="46" y="45"/>
                </a:cubicBezTo>
                <a:cubicBezTo>
                  <a:pt x="48" y="47"/>
                  <a:pt x="50" y="48"/>
                  <a:pt x="53" y="48"/>
                </a:cubicBezTo>
                <a:cubicBezTo>
                  <a:pt x="60" y="48"/>
                  <a:pt x="65" y="42"/>
                  <a:pt x="65" y="36"/>
                </a:cubicBezTo>
                <a:cubicBezTo>
                  <a:pt x="65" y="35"/>
                  <a:pt x="65" y="35"/>
                  <a:pt x="65" y="34"/>
                </a:cubicBezTo>
                <a:cubicBezTo>
                  <a:pt x="67" y="32"/>
                  <a:pt x="68" y="29"/>
                  <a:pt x="68" y="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43"/>
          <p:cNvSpPr>
            <a:spLocks noEditPoints="1"/>
          </p:cNvSpPr>
          <p:nvPr/>
        </p:nvSpPr>
        <p:spPr bwMode="auto">
          <a:xfrm>
            <a:off x="3148770" y="4518661"/>
            <a:ext cx="527912" cy="396634"/>
          </a:xfrm>
          <a:custGeom>
            <a:avLst/>
            <a:gdLst>
              <a:gd name="T0" fmla="*/ 36 w 80"/>
              <a:gd name="T1" fmla="*/ 46 h 58"/>
              <a:gd name="T2" fmla="*/ 34 w 80"/>
              <a:gd name="T3" fmla="*/ 46 h 58"/>
              <a:gd name="T4" fmla="*/ 32 w 80"/>
              <a:gd name="T5" fmla="*/ 43 h 58"/>
              <a:gd name="T6" fmla="*/ 36 w 80"/>
              <a:gd name="T7" fmla="*/ 45 h 58"/>
              <a:gd name="T8" fmla="*/ 78 w 80"/>
              <a:gd name="T9" fmla="*/ 27 h 58"/>
              <a:gd name="T10" fmla="*/ 69 w 80"/>
              <a:gd name="T11" fmla="*/ 32 h 58"/>
              <a:gd name="T12" fmla="*/ 40 w 80"/>
              <a:gd name="T13" fmla="*/ 58 h 58"/>
              <a:gd name="T14" fmla="*/ 11 w 80"/>
              <a:gd name="T15" fmla="*/ 32 h 58"/>
              <a:gd name="T16" fmla="*/ 7 w 80"/>
              <a:gd name="T17" fmla="*/ 27 h 58"/>
              <a:gd name="T18" fmla="*/ 0 w 80"/>
              <a:gd name="T19" fmla="*/ 25 h 58"/>
              <a:gd name="T20" fmla="*/ 6 w 80"/>
              <a:gd name="T21" fmla="*/ 23 h 58"/>
              <a:gd name="T22" fmla="*/ 24 w 80"/>
              <a:gd name="T23" fmla="*/ 0 h 58"/>
              <a:gd name="T24" fmla="*/ 40 w 80"/>
              <a:gd name="T25" fmla="*/ 9 h 58"/>
              <a:gd name="T26" fmla="*/ 56 w 80"/>
              <a:gd name="T27" fmla="*/ 0 h 58"/>
              <a:gd name="T28" fmla="*/ 74 w 80"/>
              <a:gd name="T29" fmla="*/ 23 h 58"/>
              <a:gd name="T30" fmla="*/ 80 w 80"/>
              <a:gd name="T31" fmla="*/ 25 h 58"/>
              <a:gd name="T32" fmla="*/ 12 w 80"/>
              <a:gd name="T33" fmla="*/ 23 h 58"/>
              <a:gd name="T34" fmla="*/ 16 w 80"/>
              <a:gd name="T35" fmla="*/ 10 h 58"/>
              <a:gd name="T36" fmla="*/ 15 w 80"/>
              <a:gd name="T37" fmla="*/ 23 h 58"/>
              <a:gd name="T38" fmla="*/ 28 w 80"/>
              <a:gd name="T39" fmla="*/ 13 h 58"/>
              <a:gd name="T40" fmla="*/ 32 w 80"/>
              <a:gd name="T41" fmla="*/ 13 h 58"/>
              <a:gd name="T42" fmla="*/ 48 w 80"/>
              <a:gd name="T43" fmla="*/ 18 h 58"/>
              <a:gd name="T44" fmla="*/ 52 w 80"/>
              <a:gd name="T45" fmla="*/ 18 h 58"/>
              <a:gd name="T46" fmla="*/ 61 w 80"/>
              <a:gd name="T47" fmla="*/ 24 h 58"/>
              <a:gd name="T48" fmla="*/ 71 w 80"/>
              <a:gd name="T49" fmla="*/ 23 h 58"/>
              <a:gd name="T50" fmla="*/ 56 w 80"/>
              <a:gd name="T51" fmla="*/ 3 h 58"/>
              <a:gd name="T52" fmla="*/ 41 w 80"/>
              <a:gd name="T53" fmla="*/ 12 h 58"/>
              <a:gd name="T54" fmla="*/ 35 w 80"/>
              <a:gd name="T55" fmla="*/ 8 h 58"/>
              <a:gd name="T56" fmla="*/ 13 w 80"/>
              <a:gd name="T57" fmla="*/ 8 h 58"/>
              <a:gd name="T58" fmla="*/ 70 w 80"/>
              <a:gd name="T59" fmla="*/ 27 h 58"/>
              <a:gd name="T60" fmla="*/ 59 w 80"/>
              <a:gd name="T61" fmla="*/ 36 h 58"/>
              <a:gd name="T62" fmla="*/ 56 w 80"/>
              <a:gd name="T63" fmla="*/ 36 h 58"/>
              <a:gd name="T64" fmla="*/ 44 w 80"/>
              <a:gd name="T65" fmla="*/ 36 h 58"/>
              <a:gd name="T66" fmla="*/ 42 w 80"/>
              <a:gd name="T67" fmla="*/ 37 h 58"/>
              <a:gd name="T68" fmla="*/ 30 w 80"/>
              <a:gd name="T69" fmla="*/ 17 h 58"/>
              <a:gd name="T70" fmla="*/ 23 w 80"/>
              <a:gd name="T71" fmla="*/ 27 h 58"/>
              <a:gd name="T72" fmla="*/ 30 w 80"/>
              <a:gd name="T73" fmla="*/ 39 h 58"/>
              <a:gd name="T74" fmla="*/ 29 w 80"/>
              <a:gd name="T75" fmla="*/ 41 h 58"/>
              <a:gd name="T76" fmla="*/ 15 w 80"/>
              <a:gd name="T77" fmla="*/ 27 h 58"/>
              <a:gd name="T78" fmla="*/ 13 w 80"/>
              <a:gd name="T79" fmla="*/ 30 h 58"/>
              <a:gd name="T80" fmla="*/ 36 w 80"/>
              <a:gd name="T81" fmla="*/ 54 h 58"/>
              <a:gd name="T82" fmla="*/ 67 w 80"/>
              <a:gd name="T83" fmla="*/ 3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80" h="58">
                <a:moveTo>
                  <a:pt x="36" y="45"/>
                </a:moveTo>
                <a:cubicBezTo>
                  <a:pt x="36" y="45"/>
                  <a:pt x="36" y="46"/>
                  <a:pt x="36" y="46"/>
                </a:cubicBezTo>
                <a:cubicBezTo>
                  <a:pt x="36" y="47"/>
                  <a:pt x="35" y="47"/>
                  <a:pt x="35" y="47"/>
                </a:cubicBezTo>
                <a:cubicBezTo>
                  <a:pt x="35" y="47"/>
                  <a:pt x="35" y="47"/>
                  <a:pt x="34" y="46"/>
                </a:cubicBezTo>
                <a:cubicBezTo>
                  <a:pt x="32" y="44"/>
                  <a:pt x="32" y="44"/>
                  <a:pt x="32" y="44"/>
                </a:cubicBezTo>
                <a:cubicBezTo>
                  <a:pt x="32" y="44"/>
                  <a:pt x="32" y="43"/>
                  <a:pt x="32" y="43"/>
                </a:cubicBezTo>
                <a:cubicBezTo>
                  <a:pt x="33" y="42"/>
                  <a:pt x="33" y="42"/>
                  <a:pt x="34" y="43"/>
                </a:cubicBezTo>
                <a:lnTo>
                  <a:pt x="36" y="45"/>
                </a:lnTo>
                <a:close/>
                <a:moveTo>
                  <a:pt x="80" y="25"/>
                </a:moveTo>
                <a:cubicBezTo>
                  <a:pt x="80" y="26"/>
                  <a:pt x="79" y="27"/>
                  <a:pt x="78" y="27"/>
                </a:cubicBezTo>
                <a:cubicBezTo>
                  <a:pt x="73" y="27"/>
                  <a:pt x="73" y="27"/>
                  <a:pt x="73" y="27"/>
                </a:cubicBezTo>
                <a:cubicBezTo>
                  <a:pt x="72" y="29"/>
                  <a:pt x="71" y="31"/>
                  <a:pt x="69" y="32"/>
                </a:cubicBezTo>
                <a:cubicBezTo>
                  <a:pt x="46" y="56"/>
                  <a:pt x="46" y="56"/>
                  <a:pt x="46" y="56"/>
                </a:cubicBezTo>
                <a:cubicBezTo>
                  <a:pt x="44" y="57"/>
                  <a:pt x="42" y="58"/>
                  <a:pt x="40" y="58"/>
                </a:cubicBezTo>
                <a:cubicBezTo>
                  <a:pt x="38" y="58"/>
                  <a:pt x="36" y="57"/>
                  <a:pt x="34" y="56"/>
                </a:cubicBezTo>
                <a:cubicBezTo>
                  <a:pt x="11" y="32"/>
                  <a:pt x="11" y="32"/>
                  <a:pt x="11" y="32"/>
                </a:cubicBezTo>
                <a:cubicBezTo>
                  <a:pt x="11" y="32"/>
                  <a:pt x="11" y="32"/>
                  <a:pt x="11" y="32"/>
                </a:cubicBezTo>
                <a:cubicBezTo>
                  <a:pt x="9" y="31"/>
                  <a:pt x="8" y="29"/>
                  <a:pt x="7" y="27"/>
                </a:cubicBezTo>
                <a:cubicBezTo>
                  <a:pt x="2" y="27"/>
                  <a:pt x="2" y="27"/>
                  <a:pt x="2" y="27"/>
                </a:cubicBezTo>
                <a:cubicBezTo>
                  <a:pt x="1" y="27"/>
                  <a:pt x="0" y="26"/>
                  <a:pt x="0" y="25"/>
                </a:cubicBezTo>
                <a:cubicBezTo>
                  <a:pt x="0" y="24"/>
                  <a:pt x="1" y="23"/>
                  <a:pt x="2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4" y="17"/>
                  <a:pt x="6" y="11"/>
                  <a:pt x="11" y="6"/>
                </a:cubicBezTo>
                <a:cubicBezTo>
                  <a:pt x="14" y="2"/>
                  <a:pt x="19" y="0"/>
                  <a:pt x="24" y="0"/>
                </a:cubicBezTo>
                <a:cubicBezTo>
                  <a:pt x="29" y="0"/>
                  <a:pt x="34" y="2"/>
                  <a:pt x="37" y="6"/>
                </a:cubicBezTo>
                <a:cubicBezTo>
                  <a:pt x="40" y="9"/>
                  <a:pt x="40" y="9"/>
                  <a:pt x="40" y="9"/>
                </a:cubicBezTo>
                <a:cubicBezTo>
                  <a:pt x="43" y="6"/>
                  <a:pt x="43" y="6"/>
                  <a:pt x="43" y="6"/>
                </a:cubicBezTo>
                <a:cubicBezTo>
                  <a:pt x="46" y="2"/>
                  <a:pt x="51" y="0"/>
                  <a:pt x="56" y="0"/>
                </a:cubicBezTo>
                <a:cubicBezTo>
                  <a:pt x="61" y="0"/>
                  <a:pt x="66" y="2"/>
                  <a:pt x="69" y="6"/>
                </a:cubicBezTo>
                <a:cubicBezTo>
                  <a:pt x="74" y="11"/>
                  <a:pt x="76" y="17"/>
                  <a:pt x="74" y="23"/>
                </a:cubicBezTo>
                <a:cubicBezTo>
                  <a:pt x="78" y="23"/>
                  <a:pt x="78" y="23"/>
                  <a:pt x="78" y="23"/>
                </a:cubicBezTo>
                <a:cubicBezTo>
                  <a:pt x="79" y="23"/>
                  <a:pt x="80" y="24"/>
                  <a:pt x="80" y="25"/>
                </a:cubicBezTo>
                <a:close/>
                <a:moveTo>
                  <a:pt x="9" y="23"/>
                </a:moveTo>
                <a:cubicBezTo>
                  <a:pt x="12" y="23"/>
                  <a:pt x="12" y="23"/>
                  <a:pt x="12" y="23"/>
                </a:cubicBezTo>
                <a:cubicBezTo>
                  <a:pt x="10" y="19"/>
                  <a:pt x="11" y="13"/>
                  <a:pt x="15" y="10"/>
                </a:cubicBezTo>
                <a:cubicBezTo>
                  <a:pt x="15" y="9"/>
                  <a:pt x="16" y="9"/>
                  <a:pt x="16" y="10"/>
                </a:cubicBezTo>
                <a:cubicBezTo>
                  <a:pt x="16" y="10"/>
                  <a:pt x="16" y="11"/>
                  <a:pt x="16" y="11"/>
                </a:cubicBezTo>
                <a:cubicBezTo>
                  <a:pt x="13" y="14"/>
                  <a:pt x="12" y="19"/>
                  <a:pt x="15" y="23"/>
                </a:cubicBezTo>
                <a:cubicBezTo>
                  <a:pt x="21" y="23"/>
                  <a:pt x="21" y="23"/>
                  <a:pt x="21" y="23"/>
                </a:cubicBezTo>
                <a:cubicBezTo>
                  <a:pt x="28" y="13"/>
                  <a:pt x="28" y="13"/>
                  <a:pt x="28" y="13"/>
                </a:cubicBezTo>
                <a:cubicBezTo>
                  <a:pt x="28" y="12"/>
                  <a:pt x="29" y="12"/>
                  <a:pt x="30" y="12"/>
                </a:cubicBezTo>
                <a:cubicBezTo>
                  <a:pt x="31" y="12"/>
                  <a:pt x="31" y="12"/>
                  <a:pt x="32" y="13"/>
                </a:cubicBezTo>
                <a:cubicBezTo>
                  <a:pt x="42" y="31"/>
                  <a:pt x="42" y="31"/>
                  <a:pt x="42" y="31"/>
                </a:cubicBezTo>
                <a:cubicBezTo>
                  <a:pt x="48" y="18"/>
                  <a:pt x="48" y="18"/>
                  <a:pt x="48" y="18"/>
                </a:cubicBezTo>
                <a:cubicBezTo>
                  <a:pt x="49" y="17"/>
                  <a:pt x="50" y="17"/>
                  <a:pt x="50" y="17"/>
                </a:cubicBezTo>
                <a:cubicBezTo>
                  <a:pt x="51" y="17"/>
                  <a:pt x="52" y="17"/>
                  <a:pt x="52" y="18"/>
                </a:cubicBezTo>
                <a:cubicBezTo>
                  <a:pt x="58" y="30"/>
                  <a:pt x="58" y="30"/>
                  <a:pt x="58" y="30"/>
                </a:cubicBezTo>
                <a:cubicBezTo>
                  <a:pt x="61" y="24"/>
                  <a:pt x="61" y="24"/>
                  <a:pt x="61" y="24"/>
                </a:cubicBezTo>
                <a:cubicBezTo>
                  <a:pt x="62" y="24"/>
                  <a:pt x="62" y="23"/>
                  <a:pt x="63" y="23"/>
                </a:cubicBezTo>
                <a:cubicBezTo>
                  <a:pt x="71" y="23"/>
                  <a:pt x="71" y="23"/>
                  <a:pt x="71" y="23"/>
                </a:cubicBezTo>
                <a:cubicBezTo>
                  <a:pt x="73" y="18"/>
                  <a:pt x="71" y="12"/>
                  <a:pt x="67" y="8"/>
                </a:cubicBezTo>
                <a:cubicBezTo>
                  <a:pt x="64" y="5"/>
                  <a:pt x="60" y="3"/>
                  <a:pt x="56" y="3"/>
                </a:cubicBezTo>
                <a:cubicBezTo>
                  <a:pt x="52" y="3"/>
                  <a:pt x="48" y="5"/>
                  <a:pt x="45" y="8"/>
                </a:cubicBezTo>
                <a:cubicBezTo>
                  <a:pt x="41" y="12"/>
                  <a:pt x="41" y="12"/>
                  <a:pt x="41" y="12"/>
                </a:cubicBezTo>
                <a:cubicBezTo>
                  <a:pt x="41" y="13"/>
                  <a:pt x="40" y="13"/>
                  <a:pt x="39" y="12"/>
                </a:cubicBezTo>
                <a:cubicBezTo>
                  <a:pt x="35" y="8"/>
                  <a:pt x="35" y="8"/>
                  <a:pt x="35" y="8"/>
                </a:cubicBezTo>
                <a:cubicBezTo>
                  <a:pt x="32" y="5"/>
                  <a:pt x="28" y="3"/>
                  <a:pt x="24" y="3"/>
                </a:cubicBezTo>
                <a:cubicBezTo>
                  <a:pt x="20" y="3"/>
                  <a:pt x="16" y="5"/>
                  <a:pt x="13" y="8"/>
                </a:cubicBezTo>
                <a:cubicBezTo>
                  <a:pt x="9" y="12"/>
                  <a:pt x="7" y="18"/>
                  <a:pt x="9" y="23"/>
                </a:cubicBezTo>
                <a:close/>
                <a:moveTo>
                  <a:pt x="70" y="27"/>
                </a:moveTo>
                <a:cubicBezTo>
                  <a:pt x="64" y="27"/>
                  <a:pt x="64" y="27"/>
                  <a:pt x="64" y="27"/>
                </a:cubicBezTo>
                <a:cubicBezTo>
                  <a:pt x="59" y="36"/>
                  <a:pt x="59" y="36"/>
                  <a:pt x="59" y="36"/>
                </a:cubicBezTo>
                <a:cubicBezTo>
                  <a:pt x="59" y="36"/>
                  <a:pt x="58" y="37"/>
                  <a:pt x="58" y="37"/>
                </a:cubicBezTo>
                <a:cubicBezTo>
                  <a:pt x="57" y="37"/>
                  <a:pt x="56" y="36"/>
                  <a:pt x="56" y="36"/>
                </a:cubicBezTo>
                <a:cubicBezTo>
                  <a:pt x="50" y="23"/>
                  <a:pt x="50" y="23"/>
                  <a:pt x="50" y="23"/>
                </a:cubicBezTo>
                <a:cubicBezTo>
                  <a:pt x="44" y="36"/>
                  <a:pt x="44" y="36"/>
                  <a:pt x="44" y="36"/>
                </a:cubicBezTo>
                <a:cubicBezTo>
                  <a:pt x="43" y="36"/>
                  <a:pt x="43" y="37"/>
                  <a:pt x="42" y="37"/>
                </a:cubicBezTo>
                <a:cubicBezTo>
                  <a:pt x="42" y="37"/>
                  <a:pt x="42" y="37"/>
                  <a:pt x="42" y="37"/>
                </a:cubicBezTo>
                <a:cubicBezTo>
                  <a:pt x="41" y="37"/>
                  <a:pt x="40" y="36"/>
                  <a:pt x="40" y="36"/>
                </a:cubicBezTo>
                <a:cubicBezTo>
                  <a:pt x="30" y="17"/>
                  <a:pt x="30" y="17"/>
                  <a:pt x="30" y="17"/>
                </a:cubicBezTo>
                <a:cubicBezTo>
                  <a:pt x="24" y="26"/>
                  <a:pt x="24" y="26"/>
                  <a:pt x="24" y="26"/>
                </a:cubicBezTo>
                <a:cubicBezTo>
                  <a:pt x="24" y="27"/>
                  <a:pt x="23" y="27"/>
                  <a:pt x="23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30" y="39"/>
                  <a:pt x="30" y="39"/>
                  <a:pt x="30" y="39"/>
                </a:cubicBezTo>
                <a:cubicBezTo>
                  <a:pt x="30" y="40"/>
                  <a:pt x="30" y="40"/>
                  <a:pt x="30" y="41"/>
                </a:cubicBezTo>
                <a:cubicBezTo>
                  <a:pt x="30" y="41"/>
                  <a:pt x="30" y="41"/>
                  <a:pt x="29" y="41"/>
                </a:cubicBezTo>
                <a:cubicBezTo>
                  <a:pt x="29" y="41"/>
                  <a:pt x="29" y="41"/>
                  <a:pt x="29" y="41"/>
                </a:cubicBezTo>
                <a:cubicBezTo>
                  <a:pt x="15" y="27"/>
                  <a:pt x="15" y="27"/>
                  <a:pt x="15" y="27"/>
                </a:cubicBezTo>
                <a:cubicBezTo>
                  <a:pt x="11" y="27"/>
                  <a:pt x="11" y="27"/>
                  <a:pt x="11" y="27"/>
                </a:cubicBezTo>
                <a:cubicBezTo>
                  <a:pt x="11" y="28"/>
                  <a:pt x="12" y="29"/>
                  <a:pt x="13" y="30"/>
                </a:cubicBezTo>
                <a:cubicBezTo>
                  <a:pt x="13" y="30"/>
                  <a:pt x="13" y="30"/>
                  <a:pt x="13" y="30"/>
                </a:cubicBezTo>
                <a:cubicBezTo>
                  <a:pt x="36" y="54"/>
                  <a:pt x="36" y="54"/>
                  <a:pt x="36" y="54"/>
                </a:cubicBezTo>
                <a:cubicBezTo>
                  <a:pt x="38" y="56"/>
                  <a:pt x="42" y="56"/>
                  <a:pt x="44" y="54"/>
                </a:cubicBezTo>
                <a:cubicBezTo>
                  <a:pt x="67" y="30"/>
                  <a:pt x="67" y="30"/>
                  <a:pt x="67" y="30"/>
                </a:cubicBezTo>
                <a:cubicBezTo>
                  <a:pt x="68" y="29"/>
                  <a:pt x="69" y="28"/>
                  <a:pt x="70" y="2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4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5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5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750"/>
                            </p:stCondLst>
                            <p:childTnLst>
                              <p:par>
                                <p:cTn id="6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250"/>
                            </p:stCondLst>
                            <p:childTnLst>
                              <p:par>
                                <p:cTn id="7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  <p:bldP spid="7" grpId="0"/>
      <p:bldP spid="8" grpId="0"/>
      <p:bldP spid="9" grpId="0"/>
      <p:bldP spid="13" grpId="0"/>
      <p:bldP spid="14" grpId="0"/>
      <p:bldP spid="15" grpId="0"/>
      <p:bldP spid="16" grpId="0"/>
      <p:bldP spid="17" grpId="0"/>
      <p:bldP spid="18" grpId="0"/>
      <p:bldP spid="28" grpId="0" animBg="1"/>
      <p:bldP spid="29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Gear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Diagram</a:t>
            </a:r>
          </a:p>
        </p:txBody>
      </p:sp>
      <p:sp>
        <p:nvSpPr>
          <p:cNvPr id="7" name="Freeform 5"/>
          <p:cNvSpPr>
            <a:spLocks noEditPoints="1"/>
          </p:cNvSpPr>
          <p:nvPr/>
        </p:nvSpPr>
        <p:spPr bwMode="auto">
          <a:xfrm>
            <a:off x="4884394" y="3593654"/>
            <a:ext cx="1987962" cy="1983869"/>
          </a:xfrm>
          <a:custGeom>
            <a:avLst/>
            <a:gdLst>
              <a:gd name="T0" fmla="*/ 1041 w 1041"/>
              <a:gd name="T1" fmla="*/ 520 h 1039"/>
              <a:gd name="T2" fmla="*/ 980 w 1041"/>
              <a:gd name="T3" fmla="*/ 445 h 1039"/>
              <a:gd name="T4" fmla="*/ 1018 w 1041"/>
              <a:gd name="T5" fmla="*/ 368 h 1039"/>
              <a:gd name="T6" fmla="*/ 938 w 1041"/>
              <a:gd name="T7" fmla="*/ 313 h 1039"/>
              <a:gd name="T8" fmla="*/ 950 w 1041"/>
              <a:gd name="T9" fmla="*/ 227 h 1039"/>
              <a:gd name="T10" fmla="*/ 858 w 1041"/>
              <a:gd name="T11" fmla="*/ 199 h 1039"/>
              <a:gd name="T12" fmla="*/ 844 w 1041"/>
              <a:gd name="T13" fmla="*/ 113 h 1039"/>
              <a:gd name="T14" fmla="*/ 748 w 1041"/>
              <a:gd name="T15" fmla="*/ 113 h 1039"/>
              <a:gd name="T16" fmla="*/ 709 w 1041"/>
              <a:gd name="T17" fmla="*/ 35 h 1039"/>
              <a:gd name="T18" fmla="*/ 616 w 1041"/>
              <a:gd name="T19" fmla="*/ 64 h 1039"/>
              <a:gd name="T20" fmla="*/ 556 w 1041"/>
              <a:gd name="T21" fmla="*/ 1 h 1039"/>
              <a:gd name="T22" fmla="*/ 484 w 1041"/>
              <a:gd name="T23" fmla="*/ 1 h 1039"/>
              <a:gd name="T24" fmla="*/ 424 w 1041"/>
              <a:gd name="T25" fmla="*/ 64 h 1039"/>
              <a:gd name="T26" fmla="*/ 332 w 1041"/>
              <a:gd name="T27" fmla="*/ 35 h 1039"/>
              <a:gd name="T28" fmla="*/ 293 w 1041"/>
              <a:gd name="T29" fmla="*/ 113 h 1039"/>
              <a:gd name="T30" fmla="*/ 196 w 1041"/>
              <a:gd name="T31" fmla="*/ 113 h 1039"/>
              <a:gd name="T32" fmla="*/ 182 w 1041"/>
              <a:gd name="T33" fmla="*/ 199 h 1039"/>
              <a:gd name="T34" fmla="*/ 90 w 1041"/>
              <a:gd name="T35" fmla="*/ 227 h 1039"/>
              <a:gd name="T36" fmla="*/ 102 w 1041"/>
              <a:gd name="T37" fmla="*/ 313 h 1039"/>
              <a:gd name="T38" fmla="*/ 22 w 1041"/>
              <a:gd name="T39" fmla="*/ 368 h 1039"/>
              <a:gd name="T40" fmla="*/ 60 w 1041"/>
              <a:gd name="T41" fmla="*/ 445 h 1039"/>
              <a:gd name="T42" fmla="*/ 0 w 1041"/>
              <a:gd name="T43" fmla="*/ 520 h 1039"/>
              <a:gd name="T44" fmla="*/ 54 w 1041"/>
              <a:gd name="T45" fmla="*/ 534 h 1039"/>
              <a:gd name="T46" fmla="*/ 7 w 1041"/>
              <a:gd name="T47" fmla="*/ 604 h 1039"/>
              <a:gd name="T48" fmla="*/ 79 w 1041"/>
              <a:gd name="T49" fmla="*/ 671 h 1039"/>
              <a:gd name="T50" fmla="*/ 54 w 1041"/>
              <a:gd name="T51" fmla="*/ 751 h 1039"/>
              <a:gd name="T52" fmla="*/ 143 w 1041"/>
              <a:gd name="T53" fmla="*/ 794 h 1039"/>
              <a:gd name="T54" fmla="*/ 142 w 1041"/>
              <a:gd name="T55" fmla="*/ 878 h 1039"/>
              <a:gd name="T56" fmla="*/ 240 w 1041"/>
              <a:gd name="T57" fmla="*/ 893 h 1039"/>
              <a:gd name="T58" fmla="*/ 263 w 1041"/>
              <a:gd name="T59" fmla="*/ 973 h 1039"/>
              <a:gd name="T60" fmla="*/ 361 w 1041"/>
              <a:gd name="T61" fmla="*/ 959 h 1039"/>
              <a:gd name="T62" fmla="*/ 407 w 1041"/>
              <a:gd name="T63" fmla="*/ 1028 h 1039"/>
              <a:gd name="T64" fmla="*/ 496 w 1041"/>
              <a:gd name="T65" fmla="*/ 986 h 1039"/>
              <a:gd name="T66" fmla="*/ 544 w 1041"/>
              <a:gd name="T67" fmla="*/ 986 h 1039"/>
              <a:gd name="T68" fmla="*/ 633 w 1041"/>
              <a:gd name="T69" fmla="*/ 1028 h 1039"/>
              <a:gd name="T70" fmla="*/ 679 w 1041"/>
              <a:gd name="T71" fmla="*/ 959 h 1039"/>
              <a:gd name="T72" fmla="*/ 777 w 1041"/>
              <a:gd name="T73" fmla="*/ 973 h 1039"/>
              <a:gd name="T74" fmla="*/ 801 w 1041"/>
              <a:gd name="T75" fmla="*/ 893 h 1039"/>
              <a:gd name="T76" fmla="*/ 898 w 1041"/>
              <a:gd name="T77" fmla="*/ 878 h 1039"/>
              <a:gd name="T78" fmla="*/ 898 w 1041"/>
              <a:gd name="T79" fmla="*/ 794 h 1039"/>
              <a:gd name="T80" fmla="*/ 986 w 1041"/>
              <a:gd name="T81" fmla="*/ 751 h 1039"/>
              <a:gd name="T82" fmla="*/ 962 w 1041"/>
              <a:gd name="T83" fmla="*/ 671 h 1039"/>
              <a:gd name="T84" fmla="*/ 1034 w 1041"/>
              <a:gd name="T85" fmla="*/ 604 h 1039"/>
              <a:gd name="T86" fmla="*/ 986 w 1041"/>
              <a:gd name="T87" fmla="*/ 534 h 1039"/>
              <a:gd name="T88" fmla="*/ 520 w 1041"/>
              <a:gd name="T89" fmla="*/ 905 h 1039"/>
              <a:gd name="T90" fmla="*/ 520 w 1041"/>
              <a:gd name="T91" fmla="*/ 134 h 1039"/>
              <a:gd name="T92" fmla="*/ 520 w 1041"/>
              <a:gd name="T93" fmla="*/ 905 h 10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041" h="1039">
                <a:moveTo>
                  <a:pt x="1041" y="522"/>
                </a:moveTo>
                <a:cubicBezTo>
                  <a:pt x="1041" y="521"/>
                  <a:pt x="1041" y="521"/>
                  <a:pt x="1041" y="520"/>
                </a:cubicBezTo>
                <a:cubicBezTo>
                  <a:pt x="1041" y="496"/>
                  <a:pt x="1039" y="473"/>
                  <a:pt x="1036" y="449"/>
                </a:cubicBezTo>
                <a:cubicBezTo>
                  <a:pt x="980" y="445"/>
                  <a:pt x="980" y="445"/>
                  <a:pt x="980" y="445"/>
                </a:cubicBezTo>
                <a:cubicBezTo>
                  <a:pt x="978" y="429"/>
                  <a:pt x="974" y="412"/>
                  <a:pt x="970" y="396"/>
                </a:cubicBezTo>
                <a:cubicBezTo>
                  <a:pt x="1018" y="368"/>
                  <a:pt x="1018" y="368"/>
                  <a:pt x="1018" y="368"/>
                </a:cubicBezTo>
                <a:cubicBezTo>
                  <a:pt x="1011" y="345"/>
                  <a:pt x="1002" y="322"/>
                  <a:pt x="992" y="301"/>
                </a:cubicBezTo>
                <a:cubicBezTo>
                  <a:pt x="938" y="313"/>
                  <a:pt x="938" y="313"/>
                  <a:pt x="938" y="313"/>
                </a:cubicBezTo>
                <a:cubicBezTo>
                  <a:pt x="930" y="298"/>
                  <a:pt x="922" y="282"/>
                  <a:pt x="912" y="268"/>
                </a:cubicBezTo>
                <a:cubicBezTo>
                  <a:pt x="950" y="227"/>
                  <a:pt x="950" y="227"/>
                  <a:pt x="950" y="227"/>
                </a:cubicBezTo>
                <a:cubicBezTo>
                  <a:pt x="937" y="208"/>
                  <a:pt x="922" y="189"/>
                  <a:pt x="906" y="171"/>
                </a:cubicBezTo>
                <a:cubicBezTo>
                  <a:pt x="858" y="199"/>
                  <a:pt x="858" y="199"/>
                  <a:pt x="858" y="199"/>
                </a:cubicBezTo>
                <a:cubicBezTo>
                  <a:pt x="846" y="186"/>
                  <a:pt x="833" y="174"/>
                  <a:pt x="820" y="163"/>
                </a:cubicBezTo>
                <a:cubicBezTo>
                  <a:pt x="844" y="113"/>
                  <a:pt x="844" y="113"/>
                  <a:pt x="844" y="113"/>
                </a:cubicBezTo>
                <a:cubicBezTo>
                  <a:pt x="825" y="98"/>
                  <a:pt x="806" y="84"/>
                  <a:pt x="785" y="72"/>
                </a:cubicBezTo>
                <a:cubicBezTo>
                  <a:pt x="748" y="113"/>
                  <a:pt x="748" y="113"/>
                  <a:pt x="748" y="113"/>
                </a:cubicBezTo>
                <a:cubicBezTo>
                  <a:pt x="732" y="104"/>
                  <a:pt x="716" y="97"/>
                  <a:pt x="700" y="90"/>
                </a:cubicBezTo>
                <a:cubicBezTo>
                  <a:pt x="709" y="35"/>
                  <a:pt x="709" y="35"/>
                  <a:pt x="709" y="35"/>
                </a:cubicBezTo>
                <a:cubicBezTo>
                  <a:pt x="687" y="26"/>
                  <a:pt x="664" y="19"/>
                  <a:pt x="640" y="14"/>
                </a:cubicBezTo>
                <a:cubicBezTo>
                  <a:pt x="616" y="64"/>
                  <a:pt x="616" y="64"/>
                  <a:pt x="616" y="64"/>
                </a:cubicBezTo>
                <a:cubicBezTo>
                  <a:pt x="599" y="60"/>
                  <a:pt x="582" y="58"/>
                  <a:pt x="564" y="56"/>
                </a:cubicBezTo>
                <a:cubicBezTo>
                  <a:pt x="556" y="1"/>
                  <a:pt x="556" y="1"/>
                  <a:pt x="556" y="1"/>
                </a:cubicBezTo>
                <a:cubicBezTo>
                  <a:pt x="544" y="0"/>
                  <a:pt x="532" y="0"/>
                  <a:pt x="520" y="0"/>
                </a:cubicBezTo>
                <a:cubicBezTo>
                  <a:pt x="508" y="0"/>
                  <a:pt x="496" y="0"/>
                  <a:pt x="484" y="1"/>
                </a:cubicBezTo>
                <a:cubicBezTo>
                  <a:pt x="476" y="56"/>
                  <a:pt x="476" y="56"/>
                  <a:pt x="476" y="56"/>
                </a:cubicBezTo>
                <a:cubicBezTo>
                  <a:pt x="459" y="58"/>
                  <a:pt x="441" y="60"/>
                  <a:pt x="424" y="64"/>
                </a:cubicBezTo>
                <a:cubicBezTo>
                  <a:pt x="400" y="14"/>
                  <a:pt x="400" y="14"/>
                  <a:pt x="400" y="14"/>
                </a:cubicBezTo>
                <a:cubicBezTo>
                  <a:pt x="377" y="19"/>
                  <a:pt x="354" y="26"/>
                  <a:pt x="332" y="35"/>
                </a:cubicBezTo>
                <a:cubicBezTo>
                  <a:pt x="340" y="90"/>
                  <a:pt x="340" y="90"/>
                  <a:pt x="340" y="90"/>
                </a:cubicBezTo>
                <a:cubicBezTo>
                  <a:pt x="324" y="97"/>
                  <a:pt x="308" y="104"/>
                  <a:pt x="293" y="113"/>
                </a:cubicBezTo>
                <a:cubicBezTo>
                  <a:pt x="255" y="72"/>
                  <a:pt x="255" y="72"/>
                  <a:pt x="255" y="72"/>
                </a:cubicBezTo>
                <a:cubicBezTo>
                  <a:pt x="235" y="84"/>
                  <a:pt x="215" y="98"/>
                  <a:pt x="196" y="113"/>
                </a:cubicBezTo>
                <a:cubicBezTo>
                  <a:pt x="220" y="163"/>
                  <a:pt x="220" y="163"/>
                  <a:pt x="220" y="163"/>
                </a:cubicBezTo>
                <a:cubicBezTo>
                  <a:pt x="207" y="174"/>
                  <a:pt x="194" y="186"/>
                  <a:pt x="182" y="199"/>
                </a:cubicBezTo>
                <a:cubicBezTo>
                  <a:pt x="134" y="171"/>
                  <a:pt x="134" y="171"/>
                  <a:pt x="134" y="171"/>
                </a:cubicBezTo>
                <a:cubicBezTo>
                  <a:pt x="118" y="189"/>
                  <a:pt x="103" y="208"/>
                  <a:pt x="90" y="227"/>
                </a:cubicBezTo>
                <a:cubicBezTo>
                  <a:pt x="128" y="268"/>
                  <a:pt x="128" y="268"/>
                  <a:pt x="128" y="268"/>
                </a:cubicBezTo>
                <a:cubicBezTo>
                  <a:pt x="119" y="282"/>
                  <a:pt x="110" y="298"/>
                  <a:pt x="102" y="313"/>
                </a:cubicBezTo>
                <a:cubicBezTo>
                  <a:pt x="48" y="301"/>
                  <a:pt x="48" y="301"/>
                  <a:pt x="48" y="301"/>
                </a:cubicBezTo>
                <a:cubicBezTo>
                  <a:pt x="38" y="322"/>
                  <a:pt x="29" y="345"/>
                  <a:pt x="22" y="368"/>
                </a:cubicBezTo>
                <a:cubicBezTo>
                  <a:pt x="71" y="396"/>
                  <a:pt x="71" y="396"/>
                  <a:pt x="71" y="396"/>
                </a:cubicBezTo>
                <a:cubicBezTo>
                  <a:pt x="66" y="412"/>
                  <a:pt x="63" y="429"/>
                  <a:pt x="60" y="445"/>
                </a:cubicBezTo>
                <a:cubicBezTo>
                  <a:pt x="5" y="449"/>
                  <a:pt x="5" y="449"/>
                  <a:pt x="5" y="449"/>
                </a:cubicBezTo>
                <a:cubicBezTo>
                  <a:pt x="1" y="473"/>
                  <a:pt x="0" y="496"/>
                  <a:pt x="0" y="520"/>
                </a:cubicBezTo>
                <a:cubicBezTo>
                  <a:pt x="0" y="521"/>
                  <a:pt x="0" y="521"/>
                  <a:pt x="0" y="522"/>
                </a:cubicBezTo>
                <a:cubicBezTo>
                  <a:pt x="54" y="534"/>
                  <a:pt x="54" y="534"/>
                  <a:pt x="54" y="534"/>
                </a:cubicBezTo>
                <a:cubicBezTo>
                  <a:pt x="55" y="551"/>
                  <a:pt x="56" y="568"/>
                  <a:pt x="58" y="584"/>
                </a:cubicBezTo>
                <a:cubicBezTo>
                  <a:pt x="7" y="604"/>
                  <a:pt x="7" y="604"/>
                  <a:pt x="7" y="604"/>
                </a:cubicBezTo>
                <a:cubicBezTo>
                  <a:pt x="10" y="629"/>
                  <a:pt x="16" y="652"/>
                  <a:pt x="23" y="675"/>
                </a:cubicBezTo>
                <a:cubicBezTo>
                  <a:pt x="79" y="671"/>
                  <a:pt x="79" y="671"/>
                  <a:pt x="79" y="671"/>
                </a:cubicBezTo>
                <a:cubicBezTo>
                  <a:pt x="84" y="687"/>
                  <a:pt x="90" y="702"/>
                  <a:pt x="97" y="717"/>
                </a:cubicBezTo>
                <a:cubicBezTo>
                  <a:pt x="54" y="751"/>
                  <a:pt x="54" y="751"/>
                  <a:pt x="54" y="751"/>
                </a:cubicBezTo>
                <a:cubicBezTo>
                  <a:pt x="65" y="773"/>
                  <a:pt x="77" y="795"/>
                  <a:pt x="91" y="815"/>
                </a:cubicBezTo>
                <a:cubicBezTo>
                  <a:pt x="143" y="794"/>
                  <a:pt x="143" y="794"/>
                  <a:pt x="143" y="794"/>
                </a:cubicBezTo>
                <a:cubicBezTo>
                  <a:pt x="152" y="807"/>
                  <a:pt x="163" y="820"/>
                  <a:pt x="173" y="832"/>
                </a:cubicBezTo>
                <a:cubicBezTo>
                  <a:pt x="142" y="878"/>
                  <a:pt x="142" y="878"/>
                  <a:pt x="142" y="878"/>
                </a:cubicBezTo>
                <a:cubicBezTo>
                  <a:pt x="159" y="896"/>
                  <a:pt x="177" y="912"/>
                  <a:pt x="196" y="928"/>
                </a:cubicBezTo>
                <a:cubicBezTo>
                  <a:pt x="240" y="893"/>
                  <a:pt x="240" y="893"/>
                  <a:pt x="240" y="893"/>
                </a:cubicBezTo>
                <a:cubicBezTo>
                  <a:pt x="253" y="902"/>
                  <a:pt x="266" y="912"/>
                  <a:pt x="280" y="920"/>
                </a:cubicBezTo>
                <a:cubicBezTo>
                  <a:pt x="263" y="973"/>
                  <a:pt x="263" y="973"/>
                  <a:pt x="263" y="973"/>
                </a:cubicBezTo>
                <a:cubicBezTo>
                  <a:pt x="285" y="985"/>
                  <a:pt x="307" y="996"/>
                  <a:pt x="330" y="1005"/>
                </a:cubicBezTo>
                <a:cubicBezTo>
                  <a:pt x="361" y="959"/>
                  <a:pt x="361" y="959"/>
                  <a:pt x="361" y="959"/>
                </a:cubicBezTo>
                <a:cubicBezTo>
                  <a:pt x="376" y="964"/>
                  <a:pt x="391" y="969"/>
                  <a:pt x="407" y="973"/>
                </a:cubicBezTo>
                <a:cubicBezTo>
                  <a:pt x="407" y="1028"/>
                  <a:pt x="407" y="1028"/>
                  <a:pt x="407" y="1028"/>
                </a:cubicBezTo>
                <a:cubicBezTo>
                  <a:pt x="431" y="1033"/>
                  <a:pt x="455" y="1037"/>
                  <a:pt x="480" y="1039"/>
                </a:cubicBezTo>
                <a:cubicBezTo>
                  <a:pt x="496" y="986"/>
                  <a:pt x="496" y="986"/>
                  <a:pt x="496" y="986"/>
                </a:cubicBezTo>
                <a:cubicBezTo>
                  <a:pt x="504" y="986"/>
                  <a:pt x="512" y="987"/>
                  <a:pt x="520" y="987"/>
                </a:cubicBezTo>
                <a:cubicBezTo>
                  <a:pt x="528" y="987"/>
                  <a:pt x="536" y="986"/>
                  <a:pt x="544" y="986"/>
                </a:cubicBezTo>
                <a:cubicBezTo>
                  <a:pt x="560" y="1039"/>
                  <a:pt x="560" y="1039"/>
                  <a:pt x="560" y="1039"/>
                </a:cubicBezTo>
                <a:cubicBezTo>
                  <a:pt x="585" y="1037"/>
                  <a:pt x="610" y="1033"/>
                  <a:pt x="633" y="1028"/>
                </a:cubicBezTo>
                <a:cubicBezTo>
                  <a:pt x="633" y="973"/>
                  <a:pt x="633" y="973"/>
                  <a:pt x="633" y="973"/>
                </a:cubicBezTo>
                <a:cubicBezTo>
                  <a:pt x="649" y="969"/>
                  <a:pt x="664" y="964"/>
                  <a:pt x="679" y="959"/>
                </a:cubicBezTo>
                <a:cubicBezTo>
                  <a:pt x="710" y="1005"/>
                  <a:pt x="710" y="1005"/>
                  <a:pt x="710" y="1005"/>
                </a:cubicBezTo>
                <a:cubicBezTo>
                  <a:pt x="733" y="996"/>
                  <a:pt x="756" y="985"/>
                  <a:pt x="777" y="973"/>
                </a:cubicBezTo>
                <a:cubicBezTo>
                  <a:pt x="761" y="920"/>
                  <a:pt x="761" y="920"/>
                  <a:pt x="761" y="920"/>
                </a:cubicBezTo>
                <a:cubicBezTo>
                  <a:pt x="774" y="912"/>
                  <a:pt x="788" y="902"/>
                  <a:pt x="801" y="893"/>
                </a:cubicBezTo>
                <a:cubicBezTo>
                  <a:pt x="844" y="928"/>
                  <a:pt x="844" y="928"/>
                  <a:pt x="844" y="928"/>
                </a:cubicBezTo>
                <a:cubicBezTo>
                  <a:pt x="863" y="912"/>
                  <a:pt x="881" y="896"/>
                  <a:pt x="898" y="878"/>
                </a:cubicBezTo>
                <a:cubicBezTo>
                  <a:pt x="867" y="832"/>
                  <a:pt x="867" y="832"/>
                  <a:pt x="867" y="832"/>
                </a:cubicBezTo>
                <a:cubicBezTo>
                  <a:pt x="878" y="820"/>
                  <a:pt x="888" y="807"/>
                  <a:pt x="898" y="794"/>
                </a:cubicBezTo>
                <a:cubicBezTo>
                  <a:pt x="949" y="815"/>
                  <a:pt x="949" y="815"/>
                  <a:pt x="949" y="815"/>
                </a:cubicBezTo>
                <a:cubicBezTo>
                  <a:pt x="963" y="795"/>
                  <a:pt x="976" y="773"/>
                  <a:pt x="986" y="751"/>
                </a:cubicBezTo>
                <a:cubicBezTo>
                  <a:pt x="943" y="717"/>
                  <a:pt x="943" y="717"/>
                  <a:pt x="943" y="717"/>
                </a:cubicBezTo>
                <a:cubicBezTo>
                  <a:pt x="950" y="702"/>
                  <a:pt x="956" y="687"/>
                  <a:pt x="962" y="671"/>
                </a:cubicBezTo>
                <a:cubicBezTo>
                  <a:pt x="1017" y="675"/>
                  <a:pt x="1017" y="675"/>
                  <a:pt x="1017" y="675"/>
                </a:cubicBezTo>
                <a:cubicBezTo>
                  <a:pt x="1024" y="652"/>
                  <a:pt x="1030" y="629"/>
                  <a:pt x="1034" y="604"/>
                </a:cubicBezTo>
                <a:cubicBezTo>
                  <a:pt x="982" y="584"/>
                  <a:pt x="982" y="584"/>
                  <a:pt x="982" y="584"/>
                </a:cubicBezTo>
                <a:cubicBezTo>
                  <a:pt x="984" y="568"/>
                  <a:pt x="986" y="551"/>
                  <a:pt x="986" y="534"/>
                </a:cubicBezTo>
                <a:lnTo>
                  <a:pt x="1041" y="522"/>
                </a:lnTo>
                <a:close/>
                <a:moveTo>
                  <a:pt x="520" y="905"/>
                </a:moveTo>
                <a:cubicBezTo>
                  <a:pt x="307" y="905"/>
                  <a:pt x="134" y="732"/>
                  <a:pt x="134" y="519"/>
                </a:cubicBezTo>
                <a:cubicBezTo>
                  <a:pt x="134" y="306"/>
                  <a:pt x="307" y="134"/>
                  <a:pt x="520" y="134"/>
                </a:cubicBezTo>
                <a:cubicBezTo>
                  <a:pt x="733" y="134"/>
                  <a:pt x="906" y="306"/>
                  <a:pt x="906" y="519"/>
                </a:cubicBezTo>
                <a:cubicBezTo>
                  <a:pt x="906" y="732"/>
                  <a:pt x="733" y="905"/>
                  <a:pt x="520" y="905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38100" dist="254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5250669" y="3958636"/>
            <a:ext cx="1255412" cy="12539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7"/>
          <p:cNvSpPr>
            <a:spLocks noEditPoints="1"/>
          </p:cNvSpPr>
          <p:nvPr/>
        </p:nvSpPr>
        <p:spPr bwMode="auto">
          <a:xfrm>
            <a:off x="3340502" y="3928157"/>
            <a:ext cx="1069414" cy="1083485"/>
          </a:xfrm>
          <a:custGeom>
            <a:avLst/>
            <a:gdLst>
              <a:gd name="T0" fmla="*/ 488 w 488"/>
              <a:gd name="T1" fmla="*/ 278 h 495"/>
              <a:gd name="T2" fmla="*/ 488 w 488"/>
              <a:gd name="T3" fmla="*/ 213 h 495"/>
              <a:gd name="T4" fmla="*/ 440 w 488"/>
              <a:gd name="T5" fmla="*/ 206 h 495"/>
              <a:gd name="T6" fmla="*/ 418 w 488"/>
              <a:gd name="T7" fmla="*/ 149 h 495"/>
              <a:gd name="T8" fmla="*/ 450 w 488"/>
              <a:gd name="T9" fmla="*/ 113 h 495"/>
              <a:gd name="T10" fmla="*/ 408 w 488"/>
              <a:gd name="T11" fmla="*/ 64 h 495"/>
              <a:gd name="T12" fmla="*/ 366 w 488"/>
              <a:gd name="T13" fmla="*/ 89 h 495"/>
              <a:gd name="T14" fmla="*/ 313 w 488"/>
              <a:gd name="T15" fmla="*/ 60 h 495"/>
              <a:gd name="T16" fmla="*/ 315 w 488"/>
              <a:gd name="T17" fmla="*/ 11 h 495"/>
              <a:gd name="T18" fmla="*/ 251 w 488"/>
              <a:gd name="T19" fmla="*/ 0 h 495"/>
              <a:gd name="T20" fmla="*/ 235 w 488"/>
              <a:gd name="T21" fmla="*/ 48 h 495"/>
              <a:gd name="T22" fmla="*/ 177 w 488"/>
              <a:gd name="T23" fmla="*/ 59 h 495"/>
              <a:gd name="T24" fmla="*/ 146 w 488"/>
              <a:gd name="T25" fmla="*/ 20 h 495"/>
              <a:gd name="T26" fmla="*/ 90 w 488"/>
              <a:gd name="T27" fmla="*/ 52 h 495"/>
              <a:gd name="T28" fmla="*/ 109 w 488"/>
              <a:gd name="T29" fmla="*/ 100 h 495"/>
              <a:gd name="T30" fmla="*/ 72 w 488"/>
              <a:gd name="T31" fmla="*/ 146 h 495"/>
              <a:gd name="T32" fmla="*/ 22 w 488"/>
              <a:gd name="T33" fmla="*/ 136 h 495"/>
              <a:gd name="T34" fmla="*/ 0 w 488"/>
              <a:gd name="T35" fmla="*/ 196 h 495"/>
              <a:gd name="T36" fmla="*/ 46 w 488"/>
              <a:gd name="T37" fmla="*/ 221 h 495"/>
              <a:gd name="T38" fmla="*/ 44 w 488"/>
              <a:gd name="T39" fmla="*/ 247 h 495"/>
              <a:gd name="T40" fmla="*/ 46 w 488"/>
              <a:gd name="T41" fmla="*/ 279 h 495"/>
              <a:gd name="T42" fmla="*/ 1 w 488"/>
              <a:gd name="T43" fmla="*/ 303 h 495"/>
              <a:gd name="T44" fmla="*/ 23 w 488"/>
              <a:gd name="T45" fmla="*/ 364 h 495"/>
              <a:gd name="T46" fmla="*/ 74 w 488"/>
              <a:gd name="T47" fmla="*/ 353 h 495"/>
              <a:gd name="T48" fmla="*/ 112 w 488"/>
              <a:gd name="T49" fmla="*/ 398 h 495"/>
              <a:gd name="T50" fmla="*/ 94 w 488"/>
              <a:gd name="T51" fmla="*/ 445 h 495"/>
              <a:gd name="T52" fmla="*/ 149 w 488"/>
              <a:gd name="T53" fmla="*/ 477 h 495"/>
              <a:gd name="T54" fmla="*/ 181 w 488"/>
              <a:gd name="T55" fmla="*/ 437 h 495"/>
              <a:gd name="T56" fmla="*/ 239 w 488"/>
              <a:gd name="T57" fmla="*/ 447 h 495"/>
              <a:gd name="T58" fmla="*/ 255 w 488"/>
              <a:gd name="T59" fmla="*/ 495 h 495"/>
              <a:gd name="T60" fmla="*/ 319 w 488"/>
              <a:gd name="T61" fmla="*/ 483 h 495"/>
              <a:gd name="T62" fmla="*/ 317 w 488"/>
              <a:gd name="T63" fmla="*/ 433 h 495"/>
              <a:gd name="T64" fmla="*/ 369 w 488"/>
              <a:gd name="T65" fmla="*/ 403 h 495"/>
              <a:gd name="T66" fmla="*/ 411 w 488"/>
              <a:gd name="T67" fmla="*/ 428 h 495"/>
              <a:gd name="T68" fmla="*/ 452 w 488"/>
              <a:gd name="T69" fmla="*/ 379 h 495"/>
              <a:gd name="T70" fmla="*/ 420 w 488"/>
              <a:gd name="T71" fmla="*/ 343 h 495"/>
              <a:gd name="T72" fmla="*/ 440 w 488"/>
              <a:gd name="T73" fmla="*/ 285 h 495"/>
              <a:gd name="T74" fmla="*/ 488 w 488"/>
              <a:gd name="T75" fmla="*/ 278 h 495"/>
              <a:gd name="T76" fmla="*/ 244 w 488"/>
              <a:gd name="T77" fmla="*/ 394 h 495"/>
              <a:gd name="T78" fmla="*/ 97 w 488"/>
              <a:gd name="T79" fmla="*/ 247 h 495"/>
              <a:gd name="T80" fmla="*/ 244 w 488"/>
              <a:gd name="T81" fmla="*/ 101 h 495"/>
              <a:gd name="T82" fmla="*/ 390 w 488"/>
              <a:gd name="T83" fmla="*/ 247 h 495"/>
              <a:gd name="T84" fmla="*/ 244 w 488"/>
              <a:gd name="T85" fmla="*/ 394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88" h="495">
                <a:moveTo>
                  <a:pt x="488" y="278"/>
                </a:moveTo>
                <a:cubicBezTo>
                  <a:pt x="488" y="213"/>
                  <a:pt x="488" y="213"/>
                  <a:pt x="488" y="213"/>
                </a:cubicBezTo>
                <a:cubicBezTo>
                  <a:pt x="440" y="206"/>
                  <a:pt x="440" y="206"/>
                  <a:pt x="440" y="206"/>
                </a:cubicBezTo>
                <a:cubicBezTo>
                  <a:pt x="435" y="186"/>
                  <a:pt x="428" y="167"/>
                  <a:pt x="418" y="149"/>
                </a:cubicBezTo>
                <a:cubicBezTo>
                  <a:pt x="450" y="113"/>
                  <a:pt x="450" y="113"/>
                  <a:pt x="450" y="113"/>
                </a:cubicBezTo>
                <a:cubicBezTo>
                  <a:pt x="408" y="64"/>
                  <a:pt x="408" y="64"/>
                  <a:pt x="408" y="64"/>
                </a:cubicBezTo>
                <a:cubicBezTo>
                  <a:pt x="366" y="89"/>
                  <a:pt x="366" y="89"/>
                  <a:pt x="366" y="89"/>
                </a:cubicBezTo>
                <a:cubicBezTo>
                  <a:pt x="350" y="77"/>
                  <a:pt x="333" y="67"/>
                  <a:pt x="313" y="60"/>
                </a:cubicBezTo>
                <a:cubicBezTo>
                  <a:pt x="315" y="11"/>
                  <a:pt x="315" y="11"/>
                  <a:pt x="315" y="11"/>
                </a:cubicBezTo>
                <a:cubicBezTo>
                  <a:pt x="251" y="0"/>
                  <a:pt x="251" y="0"/>
                  <a:pt x="251" y="0"/>
                </a:cubicBezTo>
                <a:cubicBezTo>
                  <a:pt x="235" y="48"/>
                  <a:pt x="235" y="48"/>
                  <a:pt x="235" y="48"/>
                </a:cubicBezTo>
                <a:cubicBezTo>
                  <a:pt x="215" y="48"/>
                  <a:pt x="195" y="52"/>
                  <a:pt x="177" y="59"/>
                </a:cubicBezTo>
                <a:cubicBezTo>
                  <a:pt x="146" y="20"/>
                  <a:pt x="146" y="20"/>
                  <a:pt x="146" y="20"/>
                </a:cubicBezTo>
                <a:cubicBezTo>
                  <a:pt x="90" y="52"/>
                  <a:pt x="90" y="52"/>
                  <a:pt x="90" y="52"/>
                </a:cubicBezTo>
                <a:cubicBezTo>
                  <a:pt x="109" y="100"/>
                  <a:pt x="109" y="100"/>
                  <a:pt x="109" y="100"/>
                </a:cubicBezTo>
                <a:cubicBezTo>
                  <a:pt x="94" y="113"/>
                  <a:pt x="82" y="129"/>
                  <a:pt x="72" y="146"/>
                </a:cubicBezTo>
                <a:cubicBezTo>
                  <a:pt x="22" y="136"/>
                  <a:pt x="22" y="136"/>
                  <a:pt x="22" y="136"/>
                </a:cubicBezTo>
                <a:cubicBezTo>
                  <a:pt x="0" y="196"/>
                  <a:pt x="0" y="196"/>
                  <a:pt x="0" y="196"/>
                </a:cubicBezTo>
                <a:cubicBezTo>
                  <a:pt x="46" y="221"/>
                  <a:pt x="46" y="221"/>
                  <a:pt x="46" y="221"/>
                </a:cubicBezTo>
                <a:cubicBezTo>
                  <a:pt x="44" y="229"/>
                  <a:pt x="44" y="238"/>
                  <a:pt x="44" y="247"/>
                </a:cubicBezTo>
                <a:cubicBezTo>
                  <a:pt x="44" y="258"/>
                  <a:pt x="45" y="269"/>
                  <a:pt x="46" y="279"/>
                </a:cubicBezTo>
                <a:cubicBezTo>
                  <a:pt x="1" y="303"/>
                  <a:pt x="1" y="303"/>
                  <a:pt x="1" y="303"/>
                </a:cubicBezTo>
                <a:cubicBezTo>
                  <a:pt x="23" y="364"/>
                  <a:pt x="23" y="364"/>
                  <a:pt x="23" y="364"/>
                </a:cubicBezTo>
                <a:cubicBezTo>
                  <a:pt x="74" y="353"/>
                  <a:pt x="74" y="353"/>
                  <a:pt x="74" y="353"/>
                </a:cubicBezTo>
                <a:cubicBezTo>
                  <a:pt x="85" y="370"/>
                  <a:pt x="97" y="385"/>
                  <a:pt x="112" y="398"/>
                </a:cubicBezTo>
                <a:cubicBezTo>
                  <a:pt x="94" y="445"/>
                  <a:pt x="94" y="445"/>
                  <a:pt x="94" y="445"/>
                </a:cubicBezTo>
                <a:cubicBezTo>
                  <a:pt x="149" y="477"/>
                  <a:pt x="149" y="477"/>
                  <a:pt x="149" y="477"/>
                </a:cubicBezTo>
                <a:cubicBezTo>
                  <a:pt x="181" y="437"/>
                  <a:pt x="181" y="437"/>
                  <a:pt x="181" y="437"/>
                </a:cubicBezTo>
                <a:cubicBezTo>
                  <a:pt x="199" y="443"/>
                  <a:pt x="219" y="447"/>
                  <a:pt x="239" y="447"/>
                </a:cubicBezTo>
                <a:cubicBezTo>
                  <a:pt x="255" y="495"/>
                  <a:pt x="255" y="495"/>
                  <a:pt x="255" y="495"/>
                </a:cubicBezTo>
                <a:cubicBezTo>
                  <a:pt x="319" y="483"/>
                  <a:pt x="319" y="483"/>
                  <a:pt x="319" y="483"/>
                </a:cubicBezTo>
                <a:cubicBezTo>
                  <a:pt x="317" y="433"/>
                  <a:pt x="317" y="433"/>
                  <a:pt x="317" y="433"/>
                </a:cubicBezTo>
                <a:cubicBezTo>
                  <a:pt x="336" y="426"/>
                  <a:pt x="354" y="416"/>
                  <a:pt x="369" y="403"/>
                </a:cubicBezTo>
                <a:cubicBezTo>
                  <a:pt x="411" y="428"/>
                  <a:pt x="411" y="428"/>
                  <a:pt x="411" y="428"/>
                </a:cubicBezTo>
                <a:cubicBezTo>
                  <a:pt x="452" y="379"/>
                  <a:pt x="452" y="379"/>
                  <a:pt x="452" y="379"/>
                </a:cubicBezTo>
                <a:cubicBezTo>
                  <a:pt x="420" y="343"/>
                  <a:pt x="420" y="343"/>
                  <a:pt x="420" y="343"/>
                </a:cubicBezTo>
                <a:cubicBezTo>
                  <a:pt x="429" y="325"/>
                  <a:pt x="436" y="305"/>
                  <a:pt x="440" y="285"/>
                </a:cubicBezTo>
                <a:lnTo>
                  <a:pt x="488" y="278"/>
                </a:lnTo>
                <a:close/>
                <a:moveTo>
                  <a:pt x="244" y="394"/>
                </a:moveTo>
                <a:cubicBezTo>
                  <a:pt x="163" y="394"/>
                  <a:pt x="97" y="328"/>
                  <a:pt x="97" y="247"/>
                </a:cubicBezTo>
                <a:cubicBezTo>
                  <a:pt x="97" y="167"/>
                  <a:pt x="163" y="101"/>
                  <a:pt x="244" y="101"/>
                </a:cubicBezTo>
                <a:cubicBezTo>
                  <a:pt x="325" y="101"/>
                  <a:pt x="390" y="167"/>
                  <a:pt x="390" y="247"/>
                </a:cubicBezTo>
                <a:cubicBezTo>
                  <a:pt x="390" y="328"/>
                  <a:pt x="325" y="394"/>
                  <a:pt x="244" y="394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38100" dist="254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3634434" y="4230688"/>
            <a:ext cx="481549" cy="4784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9"/>
          <p:cNvSpPr>
            <a:spLocks noEditPoints="1"/>
          </p:cNvSpPr>
          <p:nvPr/>
        </p:nvSpPr>
        <p:spPr bwMode="auto">
          <a:xfrm>
            <a:off x="6645862" y="3121565"/>
            <a:ext cx="937358" cy="941451"/>
          </a:xfrm>
          <a:custGeom>
            <a:avLst/>
            <a:gdLst>
              <a:gd name="T0" fmla="*/ 491 w 491"/>
              <a:gd name="T1" fmla="*/ 209 h 493"/>
              <a:gd name="T2" fmla="*/ 474 w 491"/>
              <a:gd name="T3" fmla="*/ 147 h 493"/>
              <a:gd name="T4" fmla="*/ 426 w 491"/>
              <a:gd name="T5" fmla="*/ 154 h 493"/>
              <a:gd name="T6" fmla="*/ 389 w 491"/>
              <a:gd name="T7" fmla="*/ 104 h 493"/>
              <a:gd name="T8" fmla="*/ 410 w 491"/>
              <a:gd name="T9" fmla="*/ 61 h 493"/>
              <a:gd name="T10" fmla="*/ 356 w 491"/>
              <a:gd name="T11" fmla="*/ 25 h 493"/>
              <a:gd name="T12" fmla="*/ 323 w 491"/>
              <a:gd name="T13" fmla="*/ 61 h 493"/>
              <a:gd name="T14" fmla="*/ 264 w 491"/>
              <a:gd name="T15" fmla="*/ 47 h 493"/>
              <a:gd name="T16" fmla="*/ 252 w 491"/>
              <a:gd name="T17" fmla="*/ 0 h 493"/>
              <a:gd name="T18" fmla="*/ 188 w 491"/>
              <a:gd name="T19" fmla="*/ 7 h 493"/>
              <a:gd name="T20" fmla="*/ 186 w 491"/>
              <a:gd name="T21" fmla="*/ 57 h 493"/>
              <a:gd name="T22" fmla="*/ 132 w 491"/>
              <a:gd name="T23" fmla="*/ 84 h 493"/>
              <a:gd name="T24" fmla="*/ 92 w 491"/>
              <a:gd name="T25" fmla="*/ 55 h 493"/>
              <a:gd name="T26" fmla="*/ 47 w 491"/>
              <a:gd name="T27" fmla="*/ 101 h 493"/>
              <a:gd name="T28" fmla="*/ 78 w 491"/>
              <a:gd name="T29" fmla="*/ 142 h 493"/>
              <a:gd name="T30" fmla="*/ 55 w 491"/>
              <a:gd name="T31" fmla="*/ 196 h 493"/>
              <a:gd name="T32" fmla="*/ 5 w 491"/>
              <a:gd name="T33" fmla="*/ 199 h 493"/>
              <a:gd name="T34" fmla="*/ 0 w 491"/>
              <a:gd name="T35" fmla="*/ 264 h 493"/>
              <a:gd name="T36" fmla="*/ 50 w 491"/>
              <a:gd name="T37" fmla="*/ 275 h 493"/>
              <a:gd name="T38" fmla="*/ 56 w 491"/>
              <a:gd name="T39" fmla="*/ 301 h 493"/>
              <a:gd name="T40" fmla="*/ 67 w 491"/>
              <a:gd name="T41" fmla="*/ 331 h 493"/>
              <a:gd name="T42" fmla="*/ 31 w 491"/>
              <a:gd name="T43" fmla="*/ 366 h 493"/>
              <a:gd name="T44" fmla="*/ 68 w 491"/>
              <a:gd name="T45" fmla="*/ 419 h 493"/>
              <a:gd name="T46" fmla="*/ 114 w 491"/>
              <a:gd name="T47" fmla="*/ 395 h 493"/>
              <a:gd name="T48" fmla="*/ 163 w 491"/>
              <a:gd name="T49" fmla="*/ 427 h 493"/>
              <a:gd name="T50" fmla="*/ 158 w 491"/>
              <a:gd name="T51" fmla="*/ 478 h 493"/>
              <a:gd name="T52" fmla="*/ 220 w 491"/>
              <a:gd name="T53" fmla="*/ 493 h 493"/>
              <a:gd name="T54" fmla="*/ 240 w 491"/>
              <a:gd name="T55" fmla="*/ 446 h 493"/>
              <a:gd name="T56" fmla="*/ 299 w 491"/>
              <a:gd name="T57" fmla="*/ 440 h 493"/>
              <a:gd name="T58" fmla="*/ 327 w 491"/>
              <a:gd name="T59" fmla="*/ 481 h 493"/>
              <a:gd name="T60" fmla="*/ 385 w 491"/>
              <a:gd name="T61" fmla="*/ 453 h 493"/>
              <a:gd name="T62" fmla="*/ 370 w 491"/>
              <a:gd name="T63" fmla="*/ 405 h 493"/>
              <a:gd name="T64" fmla="*/ 412 w 491"/>
              <a:gd name="T65" fmla="*/ 362 h 493"/>
              <a:gd name="T66" fmla="*/ 459 w 491"/>
              <a:gd name="T67" fmla="*/ 375 h 493"/>
              <a:gd name="T68" fmla="*/ 485 w 491"/>
              <a:gd name="T69" fmla="*/ 316 h 493"/>
              <a:gd name="T70" fmla="*/ 444 w 491"/>
              <a:gd name="T71" fmla="*/ 290 h 493"/>
              <a:gd name="T72" fmla="*/ 448 w 491"/>
              <a:gd name="T73" fmla="*/ 229 h 493"/>
              <a:gd name="T74" fmla="*/ 491 w 491"/>
              <a:gd name="T75" fmla="*/ 209 h 493"/>
              <a:gd name="T76" fmla="*/ 288 w 491"/>
              <a:gd name="T77" fmla="*/ 387 h 493"/>
              <a:gd name="T78" fmla="*/ 108 w 491"/>
              <a:gd name="T79" fmla="*/ 286 h 493"/>
              <a:gd name="T80" fmla="*/ 208 w 491"/>
              <a:gd name="T81" fmla="*/ 106 h 493"/>
              <a:gd name="T82" fmla="*/ 389 w 491"/>
              <a:gd name="T83" fmla="*/ 207 h 493"/>
              <a:gd name="T84" fmla="*/ 288 w 491"/>
              <a:gd name="T85" fmla="*/ 387 h 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91" h="493">
                <a:moveTo>
                  <a:pt x="491" y="209"/>
                </a:moveTo>
                <a:cubicBezTo>
                  <a:pt x="474" y="147"/>
                  <a:pt x="474" y="147"/>
                  <a:pt x="474" y="147"/>
                </a:cubicBezTo>
                <a:cubicBezTo>
                  <a:pt x="426" y="154"/>
                  <a:pt x="426" y="154"/>
                  <a:pt x="426" y="154"/>
                </a:cubicBezTo>
                <a:cubicBezTo>
                  <a:pt x="416" y="135"/>
                  <a:pt x="403" y="118"/>
                  <a:pt x="389" y="104"/>
                </a:cubicBezTo>
                <a:cubicBezTo>
                  <a:pt x="410" y="61"/>
                  <a:pt x="410" y="61"/>
                  <a:pt x="410" y="61"/>
                </a:cubicBezTo>
                <a:cubicBezTo>
                  <a:pt x="356" y="25"/>
                  <a:pt x="356" y="25"/>
                  <a:pt x="356" y="25"/>
                </a:cubicBezTo>
                <a:cubicBezTo>
                  <a:pt x="323" y="61"/>
                  <a:pt x="323" y="61"/>
                  <a:pt x="323" y="61"/>
                </a:cubicBezTo>
                <a:cubicBezTo>
                  <a:pt x="304" y="53"/>
                  <a:pt x="285" y="49"/>
                  <a:pt x="264" y="47"/>
                </a:cubicBezTo>
                <a:cubicBezTo>
                  <a:pt x="252" y="0"/>
                  <a:pt x="252" y="0"/>
                  <a:pt x="252" y="0"/>
                </a:cubicBezTo>
                <a:cubicBezTo>
                  <a:pt x="188" y="7"/>
                  <a:pt x="188" y="7"/>
                  <a:pt x="188" y="7"/>
                </a:cubicBezTo>
                <a:cubicBezTo>
                  <a:pt x="186" y="57"/>
                  <a:pt x="186" y="57"/>
                  <a:pt x="186" y="57"/>
                </a:cubicBezTo>
                <a:cubicBezTo>
                  <a:pt x="166" y="63"/>
                  <a:pt x="148" y="72"/>
                  <a:pt x="132" y="84"/>
                </a:cubicBezTo>
                <a:cubicBezTo>
                  <a:pt x="92" y="55"/>
                  <a:pt x="92" y="55"/>
                  <a:pt x="92" y="55"/>
                </a:cubicBezTo>
                <a:cubicBezTo>
                  <a:pt x="47" y="101"/>
                  <a:pt x="47" y="101"/>
                  <a:pt x="47" y="101"/>
                </a:cubicBezTo>
                <a:cubicBezTo>
                  <a:pt x="78" y="142"/>
                  <a:pt x="78" y="142"/>
                  <a:pt x="78" y="142"/>
                </a:cubicBezTo>
                <a:cubicBezTo>
                  <a:pt x="68" y="158"/>
                  <a:pt x="60" y="176"/>
                  <a:pt x="55" y="196"/>
                </a:cubicBezTo>
                <a:cubicBezTo>
                  <a:pt x="5" y="199"/>
                  <a:pt x="5" y="199"/>
                  <a:pt x="5" y="199"/>
                </a:cubicBezTo>
                <a:cubicBezTo>
                  <a:pt x="0" y="264"/>
                  <a:pt x="0" y="264"/>
                  <a:pt x="0" y="264"/>
                </a:cubicBezTo>
                <a:cubicBezTo>
                  <a:pt x="50" y="275"/>
                  <a:pt x="50" y="275"/>
                  <a:pt x="50" y="275"/>
                </a:cubicBezTo>
                <a:cubicBezTo>
                  <a:pt x="52" y="284"/>
                  <a:pt x="54" y="292"/>
                  <a:pt x="56" y="301"/>
                </a:cubicBezTo>
                <a:cubicBezTo>
                  <a:pt x="59" y="311"/>
                  <a:pt x="63" y="321"/>
                  <a:pt x="67" y="331"/>
                </a:cubicBezTo>
                <a:cubicBezTo>
                  <a:pt x="31" y="366"/>
                  <a:pt x="31" y="366"/>
                  <a:pt x="31" y="366"/>
                </a:cubicBezTo>
                <a:cubicBezTo>
                  <a:pt x="68" y="419"/>
                  <a:pt x="68" y="419"/>
                  <a:pt x="68" y="419"/>
                </a:cubicBezTo>
                <a:cubicBezTo>
                  <a:pt x="114" y="395"/>
                  <a:pt x="114" y="395"/>
                  <a:pt x="114" y="395"/>
                </a:cubicBezTo>
                <a:cubicBezTo>
                  <a:pt x="129" y="408"/>
                  <a:pt x="145" y="419"/>
                  <a:pt x="163" y="427"/>
                </a:cubicBezTo>
                <a:cubicBezTo>
                  <a:pt x="158" y="478"/>
                  <a:pt x="158" y="478"/>
                  <a:pt x="158" y="478"/>
                </a:cubicBezTo>
                <a:cubicBezTo>
                  <a:pt x="220" y="493"/>
                  <a:pt x="220" y="493"/>
                  <a:pt x="220" y="493"/>
                </a:cubicBezTo>
                <a:cubicBezTo>
                  <a:pt x="240" y="446"/>
                  <a:pt x="240" y="446"/>
                  <a:pt x="240" y="446"/>
                </a:cubicBezTo>
                <a:cubicBezTo>
                  <a:pt x="259" y="447"/>
                  <a:pt x="279" y="445"/>
                  <a:pt x="299" y="440"/>
                </a:cubicBezTo>
                <a:cubicBezTo>
                  <a:pt x="327" y="481"/>
                  <a:pt x="327" y="481"/>
                  <a:pt x="327" y="481"/>
                </a:cubicBezTo>
                <a:cubicBezTo>
                  <a:pt x="385" y="453"/>
                  <a:pt x="385" y="453"/>
                  <a:pt x="385" y="453"/>
                </a:cubicBezTo>
                <a:cubicBezTo>
                  <a:pt x="370" y="405"/>
                  <a:pt x="370" y="405"/>
                  <a:pt x="370" y="405"/>
                </a:cubicBezTo>
                <a:cubicBezTo>
                  <a:pt x="386" y="393"/>
                  <a:pt x="400" y="378"/>
                  <a:pt x="412" y="362"/>
                </a:cubicBezTo>
                <a:cubicBezTo>
                  <a:pt x="459" y="375"/>
                  <a:pt x="459" y="375"/>
                  <a:pt x="459" y="375"/>
                </a:cubicBezTo>
                <a:cubicBezTo>
                  <a:pt x="485" y="316"/>
                  <a:pt x="485" y="316"/>
                  <a:pt x="485" y="316"/>
                </a:cubicBezTo>
                <a:cubicBezTo>
                  <a:pt x="444" y="290"/>
                  <a:pt x="444" y="290"/>
                  <a:pt x="444" y="290"/>
                </a:cubicBezTo>
                <a:cubicBezTo>
                  <a:pt x="448" y="270"/>
                  <a:pt x="449" y="250"/>
                  <a:pt x="448" y="229"/>
                </a:cubicBezTo>
                <a:lnTo>
                  <a:pt x="491" y="209"/>
                </a:lnTo>
                <a:close/>
                <a:moveTo>
                  <a:pt x="288" y="387"/>
                </a:moveTo>
                <a:cubicBezTo>
                  <a:pt x="211" y="409"/>
                  <a:pt x="130" y="364"/>
                  <a:pt x="108" y="286"/>
                </a:cubicBezTo>
                <a:cubicBezTo>
                  <a:pt x="86" y="209"/>
                  <a:pt x="131" y="128"/>
                  <a:pt x="208" y="106"/>
                </a:cubicBezTo>
                <a:cubicBezTo>
                  <a:pt x="286" y="84"/>
                  <a:pt x="367" y="129"/>
                  <a:pt x="389" y="207"/>
                </a:cubicBezTo>
                <a:cubicBezTo>
                  <a:pt x="411" y="284"/>
                  <a:pt x="366" y="365"/>
                  <a:pt x="288" y="387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38100" dist="254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6890679" y="3368428"/>
            <a:ext cx="447724" cy="44772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reeform 11"/>
          <p:cNvSpPr>
            <a:spLocks noEditPoints="1"/>
          </p:cNvSpPr>
          <p:nvPr/>
        </p:nvSpPr>
        <p:spPr bwMode="auto">
          <a:xfrm>
            <a:off x="5413789" y="1971357"/>
            <a:ext cx="1586822" cy="1584094"/>
          </a:xfrm>
          <a:custGeom>
            <a:avLst/>
            <a:gdLst>
              <a:gd name="T0" fmla="*/ 831 w 831"/>
              <a:gd name="T1" fmla="*/ 435 h 829"/>
              <a:gd name="T2" fmla="*/ 756 w 831"/>
              <a:gd name="T3" fmla="*/ 359 h 829"/>
              <a:gd name="T4" fmla="*/ 803 w 831"/>
              <a:gd name="T5" fmla="*/ 265 h 829"/>
              <a:gd name="T6" fmla="*/ 703 w 831"/>
              <a:gd name="T7" fmla="*/ 224 h 829"/>
              <a:gd name="T8" fmla="*/ 708 w 831"/>
              <a:gd name="T9" fmla="*/ 120 h 829"/>
              <a:gd name="T10" fmla="*/ 598 w 831"/>
              <a:gd name="T11" fmla="*/ 123 h 829"/>
              <a:gd name="T12" fmla="*/ 560 w 831"/>
              <a:gd name="T13" fmla="*/ 26 h 829"/>
              <a:gd name="T14" fmla="*/ 460 w 831"/>
              <a:gd name="T15" fmla="*/ 74 h 829"/>
              <a:gd name="T16" fmla="*/ 416 w 831"/>
              <a:gd name="T17" fmla="*/ 0 h 829"/>
              <a:gd name="T18" fmla="*/ 372 w 831"/>
              <a:gd name="T19" fmla="*/ 74 h 829"/>
              <a:gd name="T20" fmla="*/ 271 w 831"/>
              <a:gd name="T21" fmla="*/ 26 h 829"/>
              <a:gd name="T22" fmla="*/ 234 w 831"/>
              <a:gd name="T23" fmla="*/ 123 h 829"/>
              <a:gd name="T24" fmla="*/ 124 w 831"/>
              <a:gd name="T25" fmla="*/ 120 h 829"/>
              <a:gd name="T26" fmla="*/ 129 w 831"/>
              <a:gd name="T27" fmla="*/ 224 h 829"/>
              <a:gd name="T28" fmla="*/ 28 w 831"/>
              <a:gd name="T29" fmla="*/ 265 h 829"/>
              <a:gd name="T30" fmla="*/ 75 w 831"/>
              <a:gd name="T31" fmla="*/ 359 h 829"/>
              <a:gd name="T32" fmla="*/ 0 w 831"/>
              <a:gd name="T33" fmla="*/ 435 h 829"/>
              <a:gd name="T34" fmla="*/ 82 w 831"/>
              <a:gd name="T35" fmla="*/ 503 h 829"/>
              <a:gd name="T36" fmla="*/ 43 w 831"/>
              <a:gd name="T37" fmla="*/ 601 h 829"/>
              <a:gd name="T38" fmla="*/ 146 w 831"/>
              <a:gd name="T39" fmla="*/ 631 h 829"/>
              <a:gd name="T40" fmla="*/ 149 w 831"/>
              <a:gd name="T41" fmla="*/ 735 h 829"/>
              <a:gd name="T42" fmla="*/ 256 w 831"/>
              <a:gd name="T43" fmla="*/ 722 h 829"/>
              <a:gd name="T44" fmla="*/ 300 w 831"/>
              <a:gd name="T45" fmla="*/ 816 h 829"/>
              <a:gd name="T46" fmla="*/ 392 w 831"/>
              <a:gd name="T47" fmla="*/ 760 h 829"/>
              <a:gd name="T48" fmla="*/ 440 w 831"/>
              <a:gd name="T49" fmla="*/ 760 h 829"/>
              <a:gd name="T50" fmla="*/ 532 w 831"/>
              <a:gd name="T51" fmla="*/ 816 h 829"/>
              <a:gd name="T52" fmla="*/ 576 w 831"/>
              <a:gd name="T53" fmla="*/ 722 h 829"/>
              <a:gd name="T54" fmla="*/ 682 w 831"/>
              <a:gd name="T55" fmla="*/ 735 h 829"/>
              <a:gd name="T56" fmla="*/ 686 w 831"/>
              <a:gd name="T57" fmla="*/ 631 h 829"/>
              <a:gd name="T58" fmla="*/ 788 w 831"/>
              <a:gd name="T59" fmla="*/ 601 h 829"/>
              <a:gd name="T60" fmla="*/ 750 w 831"/>
              <a:gd name="T61" fmla="*/ 503 h 829"/>
              <a:gd name="T62" fmla="*/ 416 w 831"/>
              <a:gd name="T63" fmla="*/ 692 h 829"/>
              <a:gd name="T64" fmla="*/ 416 w 831"/>
              <a:gd name="T65" fmla="*/ 137 h 829"/>
              <a:gd name="T66" fmla="*/ 416 w 831"/>
              <a:gd name="T67" fmla="*/ 692 h 8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831" h="829">
                <a:moveTo>
                  <a:pt x="824" y="496"/>
                </a:moveTo>
                <a:cubicBezTo>
                  <a:pt x="828" y="476"/>
                  <a:pt x="830" y="456"/>
                  <a:pt x="831" y="435"/>
                </a:cubicBezTo>
                <a:cubicBezTo>
                  <a:pt x="761" y="413"/>
                  <a:pt x="761" y="413"/>
                  <a:pt x="761" y="413"/>
                </a:cubicBezTo>
                <a:cubicBezTo>
                  <a:pt x="761" y="395"/>
                  <a:pt x="759" y="377"/>
                  <a:pt x="756" y="359"/>
                </a:cubicBezTo>
                <a:cubicBezTo>
                  <a:pt x="821" y="322"/>
                  <a:pt x="821" y="322"/>
                  <a:pt x="821" y="322"/>
                </a:cubicBezTo>
                <a:cubicBezTo>
                  <a:pt x="817" y="303"/>
                  <a:pt x="811" y="283"/>
                  <a:pt x="803" y="265"/>
                </a:cubicBezTo>
                <a:cubicBezTo>
                  <a:pt x="730" y="273"/>
                  <a:pt x="730" y="273"/>
                  <a:pt x="730" y="273"/>
                </a:cubicBezTo>
                <a:cubicBezTo>
                  <a:pt x="722" y="256"/>
                  <a:pt x="713" y="240"/>
                  <a:pt x="703" y="224"/>
                </a:cubicBezTo>
                <a:cubicBezTo>
                  <a:pt x="747" y="164"/>
                  <a:pt x="747" y="164"/>
                  <a:pt x="747" y="164"/>
                </a:cubicBezTo>
                <a:cubicBezTo>
                  <a:pt x="735" y="148"/>
                  <a:pt x="722" y="134"/>
                  <a:pt x="708" y="120"/>
                </a:cubicBezTo>
                <a:cubicBezTo>
                  <a:pt x="644" y="157"/>
                  <a:pt x="644" y="157"/>
                  <a:pt x="644" y="157"/>
                </a:cubicBezTo>
                <a:cubicBezTo>
                  <a:pt x="630" y="144"/>
                  <a:pt x="614" y="133"/>
                  <a:pt x="598" y="123"/>
                </a:cubicBezTo>
                <a:cubicBezTo>
                  <a:pt x="614" y="50"/>
                  <a:pt x="614" y="50"/>
                  <a:pt x="614" y="50"/>
                </a:cubicBezTo>
                <a:cubicBezTo>
                  <a:pt x="597" y="41"/>
                  <a:pt x="579" y="33"/>
                  <a:pt x="560" y="26"/>
                </a:cubicBezTo>
                <a:cubicBezTo>
                  <a:pt x="517" y="86"/>
                  <a:pt x="517" y="86"/>
                  <a:pt x="517" y="86"/>
                </a:cubicBezTo>
                <a:cubicBezTo>
                  <a:pt x="499" y="80"/>
                  <a:pt x="480" y="76"/>
                  <a:pt x="460" y="74"/>
                </a:cubicBezTo>
                <a:cubicBezTo>
                  <a:pt x="445" y="1"/>
                  <a:pt x="445" y="1"/>
                  <a:pt x="445" y="1"/>
                </a:cubicBezTo>
                <a:cubicBezTo>
                  <a:pt x="435" y="0"/>
                  <a:pt x="426" y="0"/>
                  <a:pt x="416" y="0"/>
                </a:cubicBezTo>
                <a:cubicBezTo>
                  <a:pt x="406" y="0"/>
                  <a:pt x="396" y="0"/>
                  <a:pt x="387" y="1"/>
                </a:cubicBezTo>
                <a:cubicBezTo>
                  <a:pt x="372" y="74"/>
                  <a:pt x="372" y="74"/>
                  <a:pt x="372" y="74"/>
                </a:cubicBezTo>
                <a:cubicBezTo>
                  <a:pt x="352" y="76"/>
                  <a:pt x="333" y="80"/>
                  <a:pt x="314" y="86"/>
                </a:cubicBezTo>
                <a:cubicBezTo>
                  <a:pt x="271" y="26"/>
                  <a:pt x="271" y="26"/>
                  <a:pt x="271" y="26"/>
                </a:cubicBezTo>
                <a:cubicBezTo>
                  <a:pt x="253" y="33"/>
                  <a:pt x="235" y="41"/>
                  <a:pt x="218" y="50"/>
                </a:cubicBezTo>
                <a:cubicBezTo>
                  <a:pt x="234" y="123"/>
                  <a:pt x="234" y="123"/>
                  <a:pt x="234" y="123"/>
                </a:cubicBezTo>
                <a:cubicBezTo>
                  <a:pt x="218" y="133"/>
                  <a:pt x="202" y="144"/>
                  <a:pt x="188" y="157"/>
                </a:cubicBezTo>
                <a:cubicBezTo>
                  <a:pt x="124" y="120"/>
                  <a:pt x="124" y="120"/>
                  <a:pt x="124" y="120"/>
                </a:cubicBezTo>
                <a:cubicBezTo>
                  <a:pt x="110" y="134"/>
                  <a:pt x="97" y="148"/>
                  <a:pt x="85" y="164"/>
                </a:cubicBezTo>
                <a:cubicBezTo>
                  <a:pt x="129" y="224"/>
                  <a:pt x="129" y="224"/>
                  <a:pt x="129" y="224"/>
                </a:cubicBezTo>
                <a:cubicBezTo>
                  <a:pt x="119" y="240"/>
                  <a:pt x="110" y="256"/>
                  <a:pt x="102" y="273"/>
                </a:cubicBezTo>
                <a:cubicBezTo>
                  <a:pt x="28" y="265"/>
                  <a:pt x="28" y="265"/>
                  <a:pt x="28" y="265"/>
                </a:cubicBezTo>
                <a:cubicBezTo>
                  <a:pt x="21" y="283"/>
                  <a:pt x="15" y="303"/>
                  <a:pt x="11" y="322"/>
                </a:cubicBezTo>
                <a:cubicBezTo>
                  <a:pt x="75" y="359"/>
                  <a:pt x="75" y="359"/>
                  <a:pt x="75" y="359"/>
                </a:cubicBezTo>
                <a:cubicBezTo>
                  <a:pt x="73" y="377"/>
                  <a:pt x="71" y="395"/>
                  <a:pt x="71" y="413"/>
                </a:cubicBezTo>
                <a:cubicBezTo>
                  <a:pt x="0" y="435"/>
                  <a:pt x="0" y="435"/>
                  <a:pt x="0" y="435"/>
                </a:cubicBezTo>
                <a:cubicBezTo>
                  <a:pt x="1" y="456"/>
                  <a:pt x="4" y="476"/>
                  <a:pt x="8" y="496"/>
                </a:cubicBezTo>
                <a:cubicBezTo>
                  <a:pt x="82" y="503"/>
                  <a:pt x="82" y="503"/>
                  <a:pt x="82" y="503"/>
                </a:cubicBezTo>
                <a:cubicBezTo>
                  <a:pt x="86" y="520"/>
                  <a:pt x="92" y="537"/>
                  <a:pt x="99" y="552"/>
                </a:cubicBezTo>
                <a:cubicBezTo>
                  <a:pt x="43" y="601"/>
                  <a:pt x="43" y="601"/>
                  <a:pt x="43" y="601"/>
                </a:cubicBezTo>
                <a:cubicBezTo>
                  <a:pt x="53" y="620"/>
                  <a:pt x="63" y="638"/>
                  <a:pt x="75" y="655"/>
                </a:cubicBezTo>
                <a:cubicBezTo>
                  <a:pt x="146" y="631"/>
                  <a:pt x="146" y="631"/>
                  <a:pt x="146" y="631"/>
                </a:cubicBezTo>
                <a:cubicBezTo>
                  <a:pt x="157" y="644"/>
                  <a:pt x="168" y="657"/>
                  <a:pt x="180" y="668"/>
                </a:cubicBezTo>
                <a:cubicBezTo>
                  <a:pt x="149" y="735"/>
                  <a:pt x="149" y="735"/>
                  <a:pt x="149" y="735"/>
                </a:cubicBezTo>
                <a:cubicBezTo>
                  <a:pt x="165" y="749"/>
                  <a:pt x="183" y="761"/>
                  <a:pt x="201" y="772"/>
                </a:cubicBezTo>
                <a:cubicBezTo>
                  <a:pt x="256" y="722"/>
                  <a:pt x="256" y="722"/>
                  <a:pt x="256" y="722"/>
                </a:cubicBezTo>
                <a:cubicBezTo>
                  <a:pt x="270" y="729"/>
                  <a:pt x="285" y="736"/>
                  <a:pt x="300" y="741"/>
                </a:cubicBezTo>
                <a:cubicBezTo>
                  <a:pt x="300" y="816"/>
                  <a:pt x="300" y="816"/>
                  <a:pt x="300" y="816"/>
                </a:cubicBezTo>
                <a:cubicBezTo>
                  <a:pt x="320" y="821"/>
                  <a:pt x="341" y="826"/>
                  <a:pt x="362" y="829"/>
                </a:cubicBezTo>
                <a:cubicBezTo>
                  <a:pt x="392" y="760"/>
                  <a:pt x="392" y="760"/>
                  <a:pt x="392" y="760"/>
                </a:cubicBezTo>
                <a:cubicBezTo>
                  <a:pt x="400" y="761"/>
                  <a:pt x="408" y="761"/>
                  <a:pt x="416" y="761"/>
                </a:cubicBezTo>
                <a:cubicBezTo>
                  <a:pt x="424" y="761"/>
                  <a:pt x="432" y="761"/>
                  <a:pt x="440" y="760"/>
                </a:cubicBezTo>
                <a:cubicBezTo>
                  <a:pt x="470" y="829"/>
                  <a:pt x="470" y="829"/>
                  <a:pt x="470" y="829"/>
                </a:cubicBezTo>
                <a:cubicBezTo>
                  <a:pt x="491" y="826"/>
                  <a:pt x="512" y="821"/>
                  <a:pt x="532" y="816"/>
                </a:cubicBezTo>
                <a:cubicBezTo>
                  <a:pt x="531" y="741"/>
                  <a:pt x="531" y="741"/>
                  <a:pt x="531" y="741"/>
                </a:cubicBezTo>
                <a:cubicBezTo>
                  <a:pt x="547" y="736"/>
                  <a:pt x="562" y="729"/>
                  <a:pt x="576" y="722"/>
                </a:cubicBezTo>
                <a:cubicBezTo>
                  <a:pt x="631" y="772"/>
                  <a:pt x="631" y="772"/>
                  <a:pt x="631" y="772"/>
                </a:cubicBezTo>
                <a:cubicBezTo>
                  <a:pt x="649" y="761"/>
                  <a:pt x="666" y="749"/>
                  <a:pt x="682" y="735"/>
                </a:cubicBezTo>
                <a:cubicBezTo>
                  <a:pt x="652" y="668"/>
                  <a:pt x="652" y="668"/>
                  <a:pt x="652" y="668"/>
                </a:cubicBezTo>
                <a:cubicBezTo>
                  <a:pt x="664" y="657"/>
                  <a:pt x="675" y="644"/>
                  <a:pt x="686" y="631"/>
                </a:cubicBezTo>
                <a:cubicBezTo>
                  <a:pt x="756" y="655"/>
                  <a:pt x="756" y="655"/>
                  <a:pt x="756" y="655"/>
                </a:cubicBezTo>
                <a:cubicBezTo>
                  <a:pt x="768" y="638"/>
                  <a:pt x="779" y="620"/>
                  <a:pt x="788" y="601"/>
                </a:cubicBezTo>
                <a:cubicBezTo>
                  <a:pt x="733" y="552"/>
                  <a:pt x="733" y="552"/>
                  <a:pt x="733" y="552"/>
                </a:cubicBezTo>
                <a:cubicBezTo>
                  <a:pt x="740" y="537"/>
                  <a:pt x="745" y="520"/>
                  <a:pt x="750" y="503"/>
                </a:cubicBezTo>
                <a:lnTo>
                  <a:pt x="824" y="496"/>
                </a:lnTo>
                <a:close/>
                <a:moveTo>
                  <a:pt x="416" y="692"/>
                </a:moveTo>
                <a:cubicBezTo>
                  <a:pt x="263" y="692"/>
                  <a:pt x="138" y="568"/>
                  <a:pt x="138" y="414"/>
                </a:cubicBezTo>
                <a:cubicBezTo>
                  <a:pt x="138" y="261"/>
                  <a:pt x="263" y="137"/>
                  <a:pt x="416" y="137"/>
                </a:cubicBezTo>
                <a:cubicBezTo>
                  <a:pt x="569" y="137"/>
                  <a:pt x="693" y="261"/>
                  <a:pt x="693" y="414"/>
                </a:cubicBezTo>
                <a:cubicBezTo>
                  <a:pt x="693" y="568"/>
                  <a:pt x="569" y="692"/>
                  <a:pt x="416" y="692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38100" dist="254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2"/>
          <p:cNvSpPr>
            <a:spLocks noChangeArrowheads="1"/>
          </p:cNvSpPr>
          <p:nvPr/>
        </p:nvSpPr>
        <p:spPr bwMode="auto">
          <a:xfrm>
            <a:off x="5743941" y="2300145"/>
            <a:ext cx="926518" cy="9265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reeform 13"/>
          <p:cNvSpPr>
            <a:spLocks noEditPoints="1"/>
          </p:cNvSpPr>
          <p:nvPr/>
        </p:nvSpPr>
        <p:spPr bwMode="auto">
          <a:xfrm>
            <a:off x="7205274" y="3710995"/>
            <a:ext cx="1566356" cy="1560898"/>
          </a:xfrm>
          <a:custGeom>
            <a:avLst/>
            <a:gdLst>
              <a:gd name="T0" fmla="*/ 820 w 820"/>
              <a:gd name="T1" fmla="*/ 409 h 817"/>
              <a:gd name="T2" fmla="*/ 755 w 820"/>
              <a:gd name="T3" fmla="*/ 340 h 817"/>
              <a:gd name="T4" fmla="*/ 791 w 820"/>
              <a:gd name="T5" fmla="*/ 260 h 817"/>
              <a:gd name="T6" fmla="*/ 706 w 820"/>
              <a:gd name="T7" fmla="*/ 220 h 817"/>
              <a:gd name="T8" fmla="*/ 711 w 820"/>
              <a:gd name="T9" fmla="*/ 131 h 817"/>
              <a:gd name="T10" fmla="*/ 617 w 820"/>
              <a:gd name="T11" fmla="*/ 125 h 817"/>
              <a:gd name="T12" fmla="*/ 588 w 820"/>
              <a:gd name="T13" fmla="*/ 40 h 817"/>
              <a:gd name="T14" fmla="*/ 499 w 820"/>
              <a:gd name="T15" fmla="*/ 69 h 817"/>
              <a:gd name="T16" fmla="*/ 441 w 820"/>
              <a:gd name="T17" fmla="*/ 1 h 817"/>
              <a:gd name="T18" fmla="*/ 379 w 820"/>
              <a:gd name="T19" fmla="*/ 1 h 817"/>
              <a:gd name="T20" fmla="*/ 321 w 820"/>
              <a:gd name="T21" fmla="*/ 69 h 817"/>
              <a:gd name="T22" fmla="*/ 232 w 820"/>
              <a:gd name="T23" fmla="*/ 40 h 817"/>
              <a:gd name="T24" fmla="*/ 203 w 820"/>
              <a:gd name="T25" fmla="*/ 125 h 817"/>
              <a:gd name="T26" fmla="*/ 109 w 820"/>
              <a:gd name="T27" fmla="*/ 131 h 817"/>
              <a:gd name="T28" fmla="*/ 114 w 820"/>
              <a:gd name="T29" fmla="*/ 220 h 817"/>
              <a:gd name="T30" fmla="*/ 29 w 820"/>
              <a:gd name="T31" fmla="*/ 260 h 817"/>
              <a:gd name="T32" fmla="*/ 65 w 820"/>
              <a:gd name="T33" fmla="*/ 340 h 817"/>
              <a:gd name="T34" fmla="*/ 0 w 820"/>
              <a:gd name="T35" fmla="*/ 409 h 817"/>
              <a:gd name="T36" fmla="*/ 63 w 820"/>
              <a:gd name="T37" fmla="*/ 468 h 817"/>
              <a:gd name="T38" fmla="*/ 28 w 820"/>
              <a:gd name="T39" fmla="*/ 557 h 817"/>
              <a:gd name="T40" fmla="*/ 107 w 820"/>
              <a:gd name="T41" fmla="*/ 589 h 817"/>
              <a:gd name="T42" fmla="*/ 107 w 820"/>
              <a:gd name="T43" fmla="*/ 684 h 817"/>
              <a:gd name="T44" fmla="*/ 191 w 820"/>
              <a:gd name="T45" fmla="*/ 685 h 817"/>
              <a:gd name="T46" fmla="*/ 225 w 820"/>
              <a:gd name="T47" fmla="*/ 775 h 817"/>
              <a:gd name="T48" fmla="*/ 304 w 820"/>
              <a:gd name="T49" fmla="*/ 745 h 817"/>
              <a:gd name="T50" fmla="*/ 368 w 820"/>
              <a:gd name="T51" fmla="*/ 817 h 817"/>
              <a:gd name="T52" fmla="*/ 410 w 820"/>
              <a:gd name="T53" fmla="*/ 761 h 817"/>
              <a:gd name="T54" fmla="*/ 452 w 820"/>
              <a:gd name="T55" fmla="*/ 817 h 817"/>
              <a:gd name="T56" fmla="*/ 516 w 820"/>
              <a:gd name="T57" fmla="*/ 745 h 817"/>
              <a:gd name="T58" fmla="*/ 595 w 820"/>
              <a:gd name="T59" fmla="*/ 775 h 817"/>
              <a:gd name="T60" fmla="*/ 629 w 820"/>
              <a:gd name="T61" fmla="*/ 685 h 817"/>
              <a:gd name="T62" fmla="*/ 714 w 820"/>
              <a:gd name="T63" fmla="*/ 684 h 817"/>
              <a:gd name="T64" fmla="*/ 713 w 820"/>
              <a:gd name="T65" fmla="*/ 589 h 817"/>
              <a:gd name="T66" fmla="*/ 792 w 820"/>
              <a:gd name="T67" fmla="*/ 557 h 817"/>
              <a:gd name="T68" fmla="*/ 757 w 820"/>
              <a:gd name="T69" fmla="*/ 468 h 817"/>
              <a:gd name="T70" fmla="*/ 410 w 820"/>
              <a:gd name="T71" fmla="*/ 704 h 817"/>
              <a:gd name="T72" fmla="*/ 410 w 820"/>
              <a:gd name="T73" fmla="*/ 113 h 817"/>
              <a:gd name="T74" fmla="*/ 410 w 820"/>
              <a:gd name="T75" fmla="*/ 704 h 8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820" h="817">
                <a:moveTo>
                  <a:pt x="761" y="425"/>
                </a:moveTo>
                <a:cubicBezTo>
                  <a:pt x="820" y="409"/>
                  <a:pt x="820" y="409"/>
                  <a:pt x="820" y="409"/>
                </a:cubicBezTo>
                <a:cubicBezTo>
                  <a:pt x="820" y="387"/>
                  <a:pt x="818" y="366"/>
                  <a:pt x="815" y="345"/>
                </a:cubicBezTo>
                <a:cubicBezTo>
                  <a:pt x="755" y="340"/>
                  <a:pt x="755" y="340"/>
                  <a:pt x="755" y="340"/>
                </a:cubicBezTo>
                <a:cubicBezTo>
                  <a:pt x="752" y="325"/>
                  <a:pt x="748" y="310"/>
                  <a:pt x="743" y="296"/>
                </a:cubicBezTo>
                <a:cubicBezTo>
                  <a:pt x="791" y="260"/>
                  <a:pt x="791" y="260"/>
                  <a:pt x="791" y="260"/>
                </a:cubicBezTo>
                <a:cubicBezTo>
                  <a:pt x="784" y="240"/>
                  <a:pt x="774" y="221"/>
                  <a:pt x="764" y="203"/>
                </a:cubicBezTo>
                <a:cubicBezTo>
                  <a:pt x="706" y="220"/>
                  <a:pt x="706" y="220"/>
                  <a:pt x="706" y="220"/>
                </a:cubicBezTo>
                <a:cubicBezTo>
                  <a:pt x="698" y="207"/>
                  <a:pt x="689" y="194"/>
                  <a:pt x="679" y="182"/>
                </a:cubicBezTo>
                <a:cubicBezTo>
                  <a:pt x="711" y="131"/>
                  <a:pt x="711" y="131"/>
                  <a:pt x="711" y="131"/>
                </a:cubicBezTo>
                <a:cubicBezTo>
                  <a:pt x="696" y="116"/>
                  <a:pt x="681" y="101"/>
                  <a:pt x="665" y="88"/>
                </a:cubicBezTo>
                <a:cubicBezTo>
                  <a:pt x="617" y="125"/>
                  <a:pt x="617" y="125"/>
                  <a:pt x="617" y="125"/>
                </a:cubicBezTo>
                <a:cubicBezTo>
                  <a:pt x="604" y="116"/>
                  <a:pt x="591" y="107"/>
                  <a:pt x="577" y="100"/>
                </a:cubicBezTo>
                <a:cubicBezTo>
                  <a:pt x="588" y="40"/>
                  <a:pt x="588" y="40"/>
                  <a:pt x="588" y="40"/>
                </a:cubicBezTo>
                <a:cubicBezTo>
                  <a:pt x="570" y="31"/>
                  <a:pt x="550" y="24"/>
                  <a:pt x="530" y="18"/>
                </a:cubicBezTo>
                <a:cubicBezTo>
                  <a:pt x="499" y="69"/>
                  <a:pt x="499" y="69"/>
                  <a:pt x="499" y="69"/>
                </a:cubicBezTo>
                <a:cubicBezTo>
                  <a:pt x="484" y="65"/>
                  <a:pt x="468" y="62"/>
                  <a:pt x="452" y="60"/>
                </a:cubicBezTo>
                <a:cubicBezTo>
                  <a:pt x="441" y="1"/>
                  <a:pt x="441" y="1"/>
                  <a:pt x="441" y="1"/>
                </a:cubicBezTo>
                <a:cubicBezTo>
                  <a:pt x="431" y="0"/>
                  <a:pt x="421" y="0"/>
                  <a:pt x="410" y="0"/>
                </a:cubicBezTo>
                <a:cubicBezTo>
                  <a:pt x="400" y="0"/>
                  <a:pt x="389" y="0"/>
                  <a:pt x="379" y="1"/>
                </a:cubicBezTo>
                <a:cubicBezTo>
                  <a:pt x="368" y="60"/>
                  <a:pt x="368" y="60"/>
                  <a:pt x="368" y="60"/>
                </a:cubicBezTo>
                <a:cubicBezTo>
                  <a:pt x="352" y="62"/>
                  <a:pt x="336" y="65"/>
                  <a:pt x="321" y="69"/>
                </a:cubicBezTo>
                <a:cubicBezTo>
                  <a:pt x="290" y="18"/>
                  <a:pt x="290" y="18"/>
                  <a:pt x="290" y="18"/>
                </a:cubicBezTo>
                <a:cubicBezTo>
                  <a:pt x="270" y="24"/>
                  <a:pt x="250" y="31"/>
                  <a:pt x="232" y="40"/>
                </a:cubicBezTo>
                <a:cubicBezTo>
                  <a:pt x="243" y="100"/>
                  <a:pt x="243" y="100"/>
                  <a:pt x="243" y="100"/>
                </a:cubicBezTo>
                <a:cubicBezTo>
                  <a:pt x="229" y="107"/>
                  <a:pt x="216" y="116"/>
                  <a:pt x="203" y="125"/>
                </a:cubicBezTo>
                <a:cubicBezTo>
                  <a:pt x="155" y="88"/>
                  <a:pt x="155" y="88"/>
                  <a:pt x="155" y="88"/>
                </a:cubicBezTo>
                <a:cubicBezTo>
                  <a:pt x="139" y="101"/>
                  <a:pt x="124" y="116"/>
                  <a:pt x="109" y="131"/>
                </a:cubicBezTo>
                <a:cubicBezTo>
                  <a:pt x="141" y="182"/>
                  <a:pt x="141" y="182"/>
                  <a:pt x="141" y="182"/>
                </a:cubicBezTo>
                <a:cubicBezTo>
                  <a:pt x="131" y="194"/>
                  <a:pt x="122" y="207"/>
                  <a:pt x="114" y="220"/>
                </a:cubicBezTo>
                <a:cubicBezTo>
                  <a:pt x="56" y="203"/>
                  <a:pt x="56" y="203"/>
                  <a:pt x="56" y="203"/>
                </a:cubicBezTo>
                <a:cubicBezTo>
                  <a:pt x="46" y="221"/>
                  <a:pt x="36" y="240"/>
                  <a:pt x="29" y="260"/>
                </a:cubicBezTo>
                <a:cubicBezTo>
                  <a:pt x="77" y="296"/>
                  <a:pt x="77" y="296"/>
                  <a:pt x="77" y="296"/>
                </a:cubicBezTo>
                <a:cubicBezTo>
                  <a:pt x="72" y="310"/>
                  <a:pt x="68" y="325"/>
                  <a:pt x="65" y="340"/>
                </a:cubicBezTo>
                <a:cubicBezTo>
                  <a:pt x="6" y="345"/>
                  <a:pt x="6" y="345"/>
                  <a:pt x="6" y="345"/>
                </a:cubicBezTo>
                <a:cubicBezTo>
                  <a:pt x="2" y="366"/>
                  <a:pt x="0" y="387"/>
                  <a:pt x="0" y="409"/>
                </a:cubicBezTo>
                <a:cubicBezTo>
                  <a:pt x="59" y="425"/>
                  <a:pt x="59" y="425"/>
                  <a:pt x="59" y="425"/>
                </a:cubicBezTo>
                <a:cubicBezTo>
                  <a:pt x="59" y="440"/>
                  <a:pt x="61" y="454"/>
                  <a:pt x="63" y="468"/>
                </a:cubicBezTo>
                <a:cubicBezTo>
                  <a:pt x="9" y="495"/>
                  <a:pt x="9" y="495"/>
                  <a:pt x="9" y="495"/>
                </a:cubicBezTo>
                <a:cubicBezTo>
                  <a:pt x="14" y="516"/>
                  <a:pt x="20" y="537"/>
                  <a:pt x="28" y="557"/>
                </a:cubicBezTo>
                <a:cubicBezTo>
                  <a:pt x="88" y="551"/>
                  <a:pt x="88" y="551"/>
                  <a:pt x="88" y="551"/>
                </a:cubicBezTo>
                <a:cubicBezTo>
                  <a:pt x="94" y="564"/>
                  <a:pt x="100" y="576"/>
                  <a:pt x="107" y="589"/>
                </a:cubicBezTo>
                <a:cubicBezTo>
                  <a:pt x="67" y="633"/>
                  <a:pt x="67" y="633"/>
                  <a:pt x="67" y="633"/>
                </a:cubicBezTo>
                <a:cubicBezTo>
                  <a:pt x="79" y="651"/>
                  <a:pt x="92" y="668"/>
                  <a:pt x="107" y="684"/>
                </a:cubicBezTo>
                <a:cubicBezTo>
                  <a:pt x="161" y="657"/>
                  <a:pt x="161" y="657"/>
                  <a:pt x="161" y="657"/>
                </a:cubicBezTo>
                <a:cubicBezTo>
                  <a:pt x="170" y="667"/>
                  <a:pt x="181" y="676"/>
                  <a:pt x="191" y="685"/>
                </a:cubicBezTo>
                <a:cubicBezTo>
                  <a:pt x="169" y="741"/>
                  <a:pt x="169" y="741"/>
                  <a:pt x="169" y="741"/>
                </a:cubicBezTo>
                <a:cubicBezTo>
                  <a:pt x="187" y="754"/>
                  <a:pt x="206" y="765"/>
                  <a:pt x="225" y="775"/>
                </a:cubicBezTo>
                <a:cubicBezTo>
                  <a:pt x="266" y="730"/>
                  <a:pt x="266" y="730"/>
                  <a:pt x="266" y="730"/>
                </a:cubicBezTo>
                <a:cubicBezTo>
                  <a:pt x="278" y="736"/>
                  <a:pt x="291" y="741"/>
                  <a:pt x="304" y="745"/>
                </a:cubicBezTo>
                <a:cubicBezTo>
                  <a:pt x="304" y="805"/>
                  <a:pt x="304" y="805"/>
                  <a:pt x="304" y="805"/>
                </a:cubicBezTo>
                <a:cubicBezTo>
                  <a:pt x="325" y="811"/>
                  <a:pt x="346" y="815"/>
                  <a:pt x="368" y="817"/>
                </a:cubicBezTo>
                <a:cubicBezTo>
                  <a:pt x="390" y="760"/>
                  <a:pt x="390" y="760"/>
                  <a:pt x="390" y="760"/>
                </a:cubicBezTo>
                <a:cubicBezTo>
                  <a:pt x="397" y="761"/>
                  <a:pt x="403" y="761"/>
                  <a:pt x="410" y="761"/>
                </a:cubicBezTo>
                <a:cubicBezTo>
                  <a:pt x="417" y="761"/>
                  <a:pt x="424" y="761"/>
                  <a:pt x="430" y="760"/>
                </a:cubicBezTo>
                <a:cubicBezTo>
                  <a:pt x="452" y="817"/>
                  <a:pt x="452" y="817"/>
                  <a:pt x="452" y="817"/>
                </a:cubicBezTo>
                <a:cubicBezTo>
                  <a:pt x="474" y="815"/>
                  <a:pt x="496" y="811"/>
                  <a:pt x="517" y="805"/>
                </a:cubicBezTo>
                <a:cubicBezTo>
                  <a:pt x="516" y="745"/>
                  <a:pt x="516" y="745"/>
                  <a:pt x="516" y="745"/>
                </a:cubicBezTo>
                <a:cubicBezTo>
                  <a:pt x="529" y="741"/>
                  <a:pt x="542" y="736"/>
                  <a:pt x="554" y="730"/>
                </a:cubicBezTo>
                <a:cubicBezTo>
                  <a:pt x="595" y="775"/>
                  <a:pt x="595" y="775"/>
                  <a:pt x="595" y="775"/>
                </a:cubicBezTo>
                <a:cubicBezTo>
                  <a:pt x="614" y="765"/>
                  <a:pt x="633" y="754"/>
                  <a:pt x="651" y="741"/>
                </a:cubicBezTo>
                <a:cubicBezTo>
                  <a:pt x="629" y="685"/>
                  <a:pt x="629" y="685"/>
                  <a:pt x="629" y="685"/>
                </a:cubicBezTo>
                <a:cubicBezTo>
                  <a:pt x="639" y="676"/>
                  <a:pt x="650" y="667"/>
                  <a:pt x="660" y="657"/>
                </a:cubicBezTo>
                <a:cubicBezTo>
                  <a:pt x="714" y="684"/>
                  <a:pt x="714" y="684"/>
                  <a:pt x="714" y="684"/>
                </a:cubicBezTo>
                <a:cubicBezTo>
                  <a:pt x="728" y="668"/>
                  <a:pt x="741" y="651"/>
                  <a:pt x="753" y="633"/>
                </a:cubicBezTo>
                <a:cubicBezTo>
                  <a:pt x="713" y="589"/>
                  <a:pt x="713" y="589"/>
                  <a:pt x="713" y="589"/>
                </a:cubicBezTo>
                <a:cubicBezTo>
                  <a:pt x="720" y="576"/>
                  <a:pt x="726" y="564"/>
                  <a:pt x="732" y="551"/>
                </a:cubicBezTo>
                <a:cubicBezTo>
                  <a:pt x="792" y="557"/>
                  <a:pt x="792" y="557"/>
                  <a:pt x="792" y="557"/>
                </a:cubicBezTo>
                <a:cubicBezTo>
                  <a:pt x="800" y="537"/>
                  <a:pt x="806" y="516"/>
                  <a:pt x="811" y="495"/>
                </a:cubicBezTo>
                <a:cubicBezTo>
                  <a:pt x="757" y="468"/>
                  <a:pt x="757" y="468"/>
                  <a:pt x="757" y="468"/>
                </a:cubicBezTo>
                <a:cubicBezTo>
                  <a:pt x="759" y="454"/>
                  <a:pt x="761" y="440"/>
                  <a:pt x="761" y="425"/>
                </a:cubicBezTo>
                <a:close/>
                <a:moveTo>
                  <a:pt x="410" y="704"/>
                </a:moveTo>
                <a:cubicBezTo>
                  <a:pt x="247" y="704"/>
                  <a:pt x="115" y="571"/>
                  <a:pt x="115" y="408"/>
                </a:cubicBezTo>
                <a:cubicBezTo>
                  <a:pt x="115" y="245"/>
                  <a:pt x="247" y="113"/>
                  <a:pt x="410" y="113"/>
                </a:cubicBezTo>
                <a:cubicBezTo>
                  <a:pt x="573" y="113"/>
                  <a:pt x="705" y="245"/>
                  <a:pt x="705" y="408"/>
                </a:cubicBezTo>
                <a:cubicBezTo>
                  <a:pt x="705" y="571"/>
                  <a:pt x="573" y="704"/>
                  <a:pt x="410" y="704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38100" dist="254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4"/>
          <p:cNvSpPr>
            <a:spLocks noChangeArrowheads="1"/>
          </p:cNvSpPr>
          <p:nvPr/>
        </p:nvSpPr>
        <p:spPr bwMode="auto">
          <a:xfrm>
            <a:off x="7530007" y="4031634"/>
            <a:ext cx="916891" cy="91962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reeform 15"/>
          <p:cNvSpPr>
            <a:spLocks noEditPoints="1"/>
          </p:cNvSpPr>
          <p:nvPr/>
        </p:nvSpPr>
        <p:spPr bwMode="auto">
          <a:xfrm>
            <a:off x="3753289" y="2545779"/>
            <a:ext cx="1564992" cy="1560898"/>
          </a:xfrm>
          <a:custGeom>
            <a:avLst/>
            <a:gdLst>
              <a:gd name="T0" fmla="*/ 819 w 819"/>
              <a:gd name="T1" fmla="*/ 409 h 817"/>
              <a:gd name="T2" fmla="*/ 754 w 819"/>
              <a:gd name="T3" fmla="*/ 340 h 817"/>
              <a:gd name="T4" fmla="*/ 791 w 819"/>
              <a:gd name="T5" fmla="*/ 260 h 817"/>
              <a:gd name="T6" fmla="*/ 705 w 819"/>
              <a:gd name="T7" fmla="*/ 220 h 817"/>
              <a:gd name="T8" fmla="*/ 710 w 819"/>
              <a:gd name="T9" fmla="*/ 132 h 817"/>
              <a:gd name="T10" fmla="*/ 616 w 819"/>
              <a:gd name="T11" fmla="*/ 125 h 817"/>
              <a:gd name="T12" fmla="*/ 588 w 819"/>
              <a:gd name="T13" fmla="*/ 41 h 817"/>
              <a:gd name="T14" fmla="*/ 498 w 819"/>
              <a:gd name="T15" fmla="*/ 69 h 817"/>
              <a:gd name="T16" fmla="*/ 440 w 819"/>
              <a:gd name="T17" fmla="*/ 1 h 817"/>
              <a:gd name="T18" fmla="*/ 378 w 819"/>
              <a:gd name="T19" fmla="*/ 1 h 817"/>
              <a:gd name="T20" fmla="*/ 320 w 819"/>
              <a:gd name="T21" fmla="*/ 69 h 817"/>
              <a:gd name="T22" fmla="*/ 231 w 819"/>
              <a:gd name="T23" fmla="*/ 41 h 817"/>
              <a:gd name="T24" fmla="*/ 202 w 819"/>
              <a:gd name="T25" fmla="*/ 125 h 817"/>
              <a:gd name="T26" fmla="*/ 109 w 819"/>
              <a:gd name="T27" fmla="*/ 132 h 817"/>
              <a:gd name="T28" fmla="*/ 113 w 819"/>
              <a:gd name="T29" fmla="*/ 220 h 817"/>
              <a:gd name="T30" fmla="*/ 28 w 819"/>
              <a:gd name="T31" fmla="*/ 260 h 817"/>
              <a:gd name="T32" fmla="*/ 65 w 819"/>
              <a:gd name="T33" fmla="*/ 340 h 817"/>
              <a:gd name="T34" fmla="*/ 0 w 819"/>
              <a:gd name="T35" fmla="*/ 409 h 817"/>
              <a:gd name="T36" fmla="*/ 63 w 819"/>
              <a:gd name="T37" fmla="*/ 469 h 817"/>
              <a:gd name="T38" fmla="*/ 27 w 819"/>
              <a:gd name="T39" fmla="*/ 557 h 817"/>
              <a:gd name="T40" fmla="*/ 107 w 819"/>
              <a:gd name="T41" fmla="*/ 589 h 817"/>
              <a:gd name="T42" fmla="*/ 106 w 819"/>
              <a:gd name="T43" fmla="*/ 685 h 817"/>
              <a:gd name="T44" fmla="*/ 191 w 819"/>
              <a:gd name="T45" fmla="*/ 685 h 817"/>
              <a:gd name="T46" fmla="*/ 225 w 819"/>
              <a:gd name="T47" fmla="*/ 775 h 817"/>
              <a:gd name="T48" fmla="*/ 303 w 819"/>
              <a:gd name="T49" fmla="*/ 745 h 817"/>
              <a:gd name="T50" fmla="*/ 368 w 819"/>
              <a:gd name="T51" fmla="*/ 817 h 817"/>
              <a:gd name="T52" fmla="*/ 409 w 819"/>
              <a:gd name="T53" fmla="*/ 761 h 817"/>
              <a:gd name="T54" fmla="*/ 451 w 819"/>
              <a:gd name="T55" fmla="*/ 817 h 817"/>
              <a:gd name="T56" fmla="*/ 515 w 819"/>
              <a:gd name="T57" fmla="*/ 745 h 817"/>
              <a:gd name="T58" fmla="*/ 594 w 819"/>
              <a:gd name="T59" fmla="*/ 775 h 817"/>
              <a:gd name="T60" fmla="*/ 628 w 819"/>
              <a:gd name="T61" fmla="*/ 685 h 817"/>
              <a:gd name="T62" fmla="*/ 713 w 819"/>
              <a:gd name="T63" fmla="*/ 685 h 817"/>
              <a:gd name="T64" fmla="*/ 712 w 819"/>
              <a:gd name="T65" fmla="*/ 589 h 817"/>
              <a:gd name="T66" fmla="*/ 792 w 819"/>
              <a:gd name="T67" fmla="*/ 557 h 817"/>
              <a:gd name="T68" fmla="*/ 756 w 819"/>
              <a:gd name="T69" fmla="*/ 469 h 817"/>
              <a:gd name="T70" fmla="*/ 409 w 819"/>
              <a:gd name="T71" fmla="*/ 695 h 817"/>
              <a:gd name="T72" fmla="*/ 409 w 819"/>
              <a:gd name="T73" fmla="*/ 123 h 817"/>
              <a:gd name="T74" fmla="*/ 409 w 819"/>
              <a:gd name="T75" fmla="*/ 695 h 8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819" h="817">
                <a:moveTo>
                  <a:pt x="761" y="425"/>
                </a:moveTo>
                <a:cubicBezTo>
                  <a:pt x="819" y="409"/>
                  <a:pt x="819" y="409"/>
                  <a:pt x="819" y="409"/>
                </a:cubicBezTo>
                <a:cubicBezTo>
                  <a:pt x="819" y="387"/>
                  <a:pt x="817" y="366"/>
                  <a:pt x="814" y="345"/>
                </a:cubicBezTo>
                <a:cubicBezTo>
                  <a:pt x="754" y="340"/>
                  <a:pt x="754" y="340"/>
                  <a:pt x="754" y="340"/>
                </a:cubicBezTo>
                <a:cubicBezTo>
                  <a:pt x="751" y="325"/>
                  <a:pt x="747" y="310"/>
                  <a:pt x="742" y="296"/>
                </a:cubicBezTo>
                <a:cubicBezTo>
                  <a:pt x="791" y="260"/>
                  <a:pt x="791" y="260"/>
                  <a:pt x="791" y="260"/>
                </a:cubicBezTo>
                <a:cubicBezTo>
                  <a:pt x="783" y="240"/>
                  <a:pt x="774" y="221"/>
                  <a:pt x="763" y="203"/>
                </a:cubicBezTo>
                <a:cubicBezTo>
                  <a:pt x="705" y="220"/>
                  <a:pt x="705" y="220"/>
                  <a:pt x="705" y="220"/>
                </a:cubicBezTo>
                <a:cubicBezTo>
                  <a:pt x="697" y="207"/>
                  <a:pt x="688" y="194"/>
                  <a:pt x="678" y="183"/>
                </a:cubicBezTo>
                <a:cubicBezTo>
                  <a:pt x="710" y="132"/>
                  <a:pt x="710" y="132"/>
                  <a:pt x="710" y="132"/>
                </a:cubicBezTo>
                <a:cubicBezTo>
                  <a:pt x="696" y="116"/>
                  <a:pt x="680" y="102"/>
                  <a:pt x="664" y="89"/>
                </a:cubicBezTo>
                <a:cubicBezTo>
                  <a:pt x="616" y="125"/>
                  <a:pt x="616" y="125"/>
                  <a:pt x="616" y="125"/>
                </a:cubicBezTo>
                <a:cubicBezTo>
                  <a:pt x="603" y="116"/>
                  <a:pt x="590" y="108"/>
                  <a:pt x="576" y="100"/>
                </a:cubicBezTo>
                <a:cubicBezTo>
                  <a:pt x="588" y="41"/>
                  <a:pt x="588" y="41"/>
                  <a:pt x="588" y="41"/>
                </a:cubicBezTo>
                <a:cubicBezTo>
                  <a:pt x="569" y="32"/>
                  <a:pt x="550" y="24"/>
                  <a:pt x="529" y="18"/>
                </a:cubicBezTo>
                <a:cubicBezTo>
                  <a:pt x="498" y="69"/>
                  <a:pt x="498" y="69"/>
                  <a:pt x="498" y="69"/>
                </a:cubicBezTo>
                <a:cubicBezTo>
                  <a:pt x="483" y="65"/>
                  <a:pt x="467" y="62"/>
                  <a:pt x="451" y="61"/>
                </a:cubicBezTo>
                <a:cubicBezTo>
                  <a:pt x="440" y="1"/>
                  <a:pt x="440" y="1"/>
                  <a:pt x="440" y="1"/>
                </a:cubicBezTo>
                <a:cubicBezTo>
                  <a:pt x="430" y="0"/>
                  <a:pt x="420" y="0"/>
                  <a:pt x="409" y="0"/>
                </a:cubicBezTo>
                <a:cubicBezTo>
                  <a:pt x="399" y="0"/>
                  <a:pt x="388" y="0"/>
                  <a:pt x="378" y="1"/>
                </a:cubicBezTo>
                <a:cubicBezTo>
                  <a:pt x="367" y="61"/>
                  <a:pt x="367" y="61"/>
                  <a:pt x="367" y="61"/>
                </a:cubicBezTo>
                <a:cubicBezTo>
                  <a:pt x="351" y="62"/>
                  <a:pt x="336" y="65"/>
                  <a:pt x="320" y="69"/>
                </a:cubicBezTo>
                <a:cubicBezTo>
                  <a:pt x="289" y="18"/>
                  <a:pt x="289" y="18"/>
                  <a:pt x="289" y="18"/>
                </a:cubicBezTo>
                <a:cubicBezTo>
                  <a:pt x="269" y="24"/>
                  <a:pt x="250" y="32"/>
                  <a:pt x="231" y="41"/>
                </a:cubicBezTo>
                <a:cubicBezTo>
                  <a:pt x="242" y="100"/>
                  <a:pt x="242" y="100"/>
                  <a:pt x="242" y="100"/>
                </a:cubicBezTo>
                <a:cubicBezTo>
                  <a:pt x="228" y="108"/>
                  <a:pt x="215" y="116"/>
                  <a:pt x="202" y="125"/>
                </a:cubicBezTo>
                <a:cubicBezTo>
                  <a:pt x="155" y="89"/>
                  <a:pt x="155" y="89"/>
                  <a:pt x="155" y="89"/>
                </a:cubicBezTo>
                <a:cubicBezTo>
                  <a:pt x="138" y="102"/>
                  <a:pt x="123" y="116"/>
                  <a:pt x="109" y="132"/>
                </a:cubicBezTo>
                <a:cubicBezTo>
                  <a:pt x="141" y="183"/>
                  <a:pt x="141" y="183"/>
                  <a:pt x="141" y="183"/>
                </a:cubicBezTo>
                <a:cubicBezTo>
                  <a:pt x="131" y="194"/>
                  <a:pt x="121" y="207"/>
                  <a:pt x="113" y="220"/>
                </a:cubicBezTo>
                <a:cubicBezTo>
                  <a:pt x="55" y="203"/>
                  <a:pt x="55" y="203"/>
                  <a:pt x="55" y="203"/>
                </a:cubicBezTo>
                <a:cubicBezTo>
                  <a:pt x="45" y="221"/>
                  <a:pt x="36" y="240"/>
                  <a:pt x="28" y="260"/>
                </a:cubicBezTo>
                <a:cubicBezTo>
                  <a:pt x="76" y="296"/>
                  <a:pt x="76" y="296"/>
                  <a:pt x="76" y="296"/>
                </a:cubicBezTo>
                <a:cubicBezTo>
                  <a:pt x="71" y="310"/>
                  <a:pt x="68" y="325"/>
                  <a:pt x="65" y="340"/>
                </a:cubicBezTo>
                <a:cubicBezTo>
                  <a:pt x="5" y="345"/>
                  <a:pt x="5" y="345"/>
                  <a:pt x="5" y="345"/>
                </a:cubicBezTo>
                <a:cubicBezTo>
                  <a:pt x="1" y="366"/>
                  <a:pt x="0" y="387"/>
                  <a:pt x="0" y="409"/>
                </a:cubicBezTo>
                <a:cubicBezTo>
                  <a:pt x="58" y="425"/>
                  <a:pt x="58" y="425"/>
                  <a:pt x="58" y="425"/>
                </a:cubicBezTo>
                <a:cubicBezTo>
                  <a:pt x="59" y="440"/>
                  <a:pt x="60" y="454"/>
                  <a:pt x="63" y="469"/>
                </a:cubicBezTo>
                <a:cubicBezTo>
                  <a:pt x="9" y="495"/>
                  <a:pt x="9" y="495"/>
                  <a:pt x="9" y="495"/>
                </a:cubicBezTo>
                <a:cubicBezTo>
                  <a:pt x="13" y="516"/>
                  <a:pt x="19" y="537"/>
                  <a:pt x="27" y="557"/>
                </a:cubicBezTo>
                <a:cubicBezTo>
                  <a:pt x="87" y="551"/>
                  <a:pt x="87" y="551"/>
                  <a:pt x="87" y="551"/>
                </a:cubicBezTo>
                <a:cubicBezTo>
                  <a:pt x="93" y="564"/>
                  <a:pt x="99" y="577"/>
                  <a:pt x="107" y="589"/>
                </a:cubicBezTo>
                <a:cubicBezTo>
                  <a:pt x="66" y="633"/>
                  <a:pt x="66" y="633"/>
                  <a:pt x="66" y="633"/>
                </a:cubicBezTo>
                <a:cubicBezTo>
                  <a:pt x="78" y="651"/>
                  <a:pt x="91" y="669"/>
                  <a:pt x="106" y="685"/>
                </a:cubicBezTo>
                <a:cubicBezTo>
                  <a:pt x="160" y="658"/>
                  <a:pt x="160" y="658"/>
                  <a:pt x="160" y="658"/>
                </a:cubicBezTo>
                <a:cubicBezTo>
                  <a:pt x="169" y="667"/>
                  <a:pt x="180" y="677"/>
                  <a:pt x="191" y="685"/>
                </a:cubicBezTo>
                <a:cubicBezTo>
                  <a:pt x="169" y="741"/>
                  <a:pt x="169" y="741"/>
                  <a:pt x="169" y="741"/>
                </a:cubicBezTo>
                <a:cubicBezTo>
                  <a:pt x="186" y="754"/>
                  <a:pt x="205" y="765"/>
                  <a:pt x="225" y="775"/>
                </a:cubicBezTo>
                <a:cubicBezTo>
                  <a:pt x="265" y="730"/>
                  <a:pt x="265" y="730"/>
                  <a:pt x="265" y="730"/>
                </a:cubicBezTo>
                <a:cubicBezTo>
                  <a:pt x="277" y="736"/>
                  <a:pt x="290" y="741"/>
                  <a:pt x="303" y="745"/>
                </a:cubicBezTo>
                <a:cubicBezTo>
                  <a:pt x="303" y="805"/>
                  <a:pt x="303" y="805"/>
                  <a:pt x="303" y="805"/>
                </a:cubicBezTo>
                <a:cubicBezTo>
                  <a:pt x="324" y="811"/>
                  <a:pt x="345" y="815"/>
                  <a:pt x="368" y="817"/>
                </a:cubicBezTo>
                <a:cubicBezTo>
                  <a:pt x="389" y="761"/>
                  <a:pt x="389" y="761"/>
                  <a:pt x="389" y="761"/>
                </a:cubicBezTo>
                <a:cubicBezTo>
                  <a:pt x="396" y="761"/>
                  <a:pt x="402" y="761"/>
                  <a:pt x="409" y="761"/>
                </a:cubicBezTo>
                <a:cubicBezTo>
                  <a:pt x="416" y="761"/>
                  <a:pt x="423" y="761"/>
                  <a:pt x="429" y="761"/>
                </a:cubicBezTo>
                <a:cubicBezTo>
                  <a:pt x="451" y="817"/>
                  <a:pt x="451" y="817"/>
                  <a:pt x="451" y="817"/>
                </a:cubicBezTo>
                <a:cubicBezTo>
                  <a:pt x="473" y="815"/>
                  <a:pt x="495" y="811"/>
                  <a:pt x="516" y="805"/>
                </a:cubicBezTo>
                <a:cubicBezTo>
                  <a:pt x="515" y="745"/>
                  <a:pt x="515" y="745"/>
                  <a:pt x="515" y="745"/>
                </a:cubicBezTo>
                <a:cubicBezTo>
                  <a:pt x="528" y="741"/>
                  <a:pt x="541" y="736"/>
                  <a:pt x="554" y="730"/>
                </a:cubicBezTo>
                <a:cubicBezTo>
                  <a:pt x="594" y="775"/>
                  <a:pt x="594" y="775"/>
                  <a:pt x="594" y="775"/>
                </a:cubicBezTo>
                <a:cubicBezTo>
                  <a:pt x="614" y="765"/>
                  <a:pt x="632" y="754"/>
                  <a:pt x="650" y="741"/>
                </a:cubicBezTo>
                <a:cubicBezTo>
                  <a:pt x="628" y="685"/>
                  <a:pt x="628" y="685"/>
                  <a:pt x="628" y="685"/>
                </a:cubicBezTo>
                <a:cubicBezTo>
                  <a:pt x="639" y="677"/>
                  <a:pt x="649" y="667"/>
                  <a:pt x="659" y="658"/>
                </a:cubicBezTo>
                <a:cubicBezTo>
                  <a:pt x="713" y="685"/>
                  <a:pt x="713" y="685"/>
                  <a:pt x="713" y="685"/>
                </a:cubicBezTo>
                <a:cubicBezTo>
                  <a:pt x="727" y="669"/>
                  <a:pt x="741" y="651"/>
                  <a:pt x="753" y="633"/>
                </a:cubicBezTo>
                <a:cubicBezTo>
                  <a:pt x="712" y="589"/>
                  <a:pt x="712" y="589"/>
                  <a:pt x="712" y="589"/>
                </a:cubicBezTo>
                <a:cubicBezTo>
                  <a:pt x="719" y="577"/>
                  <a:pt x="726" y="564"/>
                  <a:pt x="731" y="551"/>
                </a:cubicBezTo>
                <a:cubicBezTo>
                  <a:pt x="792" y="557"/>
                  <a:pt x="792" y="557"/>
                  <a:pt x="792" y="557"/>
                </a:cubicBezTo>
                <a:cubicBezTo>
                  <a:pt x="799" y="537"/>
                  <a:pt x="805" y="516"/>
                  <a:pt x="810" y="495"/>
                </a:cubicBezTo>
                <a:cubicBezTo>
                  <a:pt x="756" y="469"/>
                  <a:pt x="756" y="469"/>
                  <a:pt x="756" y="469"/>
                </a:cubicBezTo>
                <a:cubicBezTo>
                  <a:pt x="758" y="454"/>
                  <a:pt x="760" y="440"/>
                  <a:pt x="761" y="425"/>
                </a:cubicBezTo>
                <a:close/>
                <a:moveTo>
                  <a:pt x="409" y="695"/>
                </a:moveTo>
                <a:cubicBezTo>
                  <a:pt x="251" y="695"/>
                  <a:pt x="123" y="567"/>
                  <a:pt x="123" y="409"/>
                </a:cubicBezTo>
                <a:cubicBezTo>
                  <a:pt x="123" y="251"/>
                  <a:pt x="251" y="123"/>
                  <a:pt x="409" y="123"/>
                </a:cubicBezTo>
                <a:cubicBezTo>
                  <a:pt x="567" y="123"/>
                  <a:pt x="695" y="251"/>
                  <a:pt x="695" y="409"/>
                </a:cubicBezTo>
                <a:cubicBezTo>
                  <a:pt x="695" y="567"/>
                  <a:pt x="567" y="695"/>
                  <a:pt x="409" y="695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38100" dist="254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6"/>
          <p:cNvSpPr>
            <a:spLocks noChangeArrowheads="1"/>
          </p:cNvSpPr>
          <p:nvPr/>
        </p:nvSpPr>
        <p:spPr bwMode="auto">
          <a:xfrm>
            <a:off x="4084298" y="2875529"/>
            <a:ext cx="902974" cy="90139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74"/>
          <p:cNvSpPr>
            <a:spLocks noEditPoints="1"/>
          </p:cNvSpPr>
          <p:nvPr/>
        </p:nvSpPr>
        <p:spPr bwMode="auto">
          <a:xfrm>
            <a:off x="7791601" y="4288442"/>
            <a:ext cx="393702" cy="406004"/>
          </a:xfrm>
          <a:custGeom>
            <a:avLst/>
            <a:gdLst>
              <a:gd name="T0" fmla="*/ 68 w 68"/>
              <a:gd name="T1" fmla="*/ 16 h 67"/>
              <a:gd name="T2" fmla="*/ 68 w 68"/>
              <a:gd name="T3" fmla="*/ 66 h 67"/>
              <a:gd name="T4" fmla="*/ 67 w 68"/>
              <a:gd name="T5" fmla="*/ 67 h 67"/>
              <a:gd name="T6" fmla="*/ 56 w 68"/>
              <a:gd name="T7" fmla="*/ 67 h 67"/>
              <a:gd name="T8" fmla="*/ 46 w 68"/>
              <a:gd name="T9" fmla="*/ 67 h 67"/>
              <a:gd name="T10" fmla="*/ 36 w 68"/>
              <a:gd name="T11" fmla="*/ 67 h 67"/>
              <a:gd name="T12" fmla="*/ 25 w 68"/>
              <a:gd name="T13" fmla="*/ 67 h 67"/>
              <a:gd name="T14" fmla="*/ 16 w 68"/>
              <a:gd name="T15" fmla="*/ 67 h 67"/>
              <a:gd name="T16" fmla="*/ 5 w 68"/>
              <a:gd name="T17" fmla="*/ 67 h 67"/>
              <a:gd name="T18" fmla="*/ 2 w 68"/>
              <a:gd name="T19" fmla="*/ 67 h 67"/>
              <a:gd name="T20" fmla="*/ 0 w 68"/>
              <a:gd name="T21" fmla="*/ 66 h 67"/>
              <a:gd name="T22" fmla="*/ 2 w 68"/>
              <a:gd name="T23" fmla="*/ 64 h 67"/>
              <a:gd name="T24" fmla="*/ 3 w 68"/>
              <a:gd name="T25" fmla="*/ 64 h 67"/>
              <a:gd name="T26" fmla="*/ 3 w 68"/>
              <a:gd name="T27" fmla="*/ 56 h 67"/>
              <a:gd name="T28" fmla="*/ 5 w 68"/>
              <a:gd name="T29" fmla="*/ 54 h 67"/>
              <a:gd name="T30" fmla="*/ 16 w 68"/>
              <a:gd name="T31" fmla="*/ 54 h 67"/>
              <a:gd name="T32" fmla="*/ 17 w 68"/>
              <a:gd name="T33" fmla="*/ 56 h 67"/>
              <a:gd name="T34" fmla="*/ 17 w 68"/>
              <a:gd name="T35" fmla="*/ 64 h 67"/>
              <a:gd name="T36" fmla="*/ 24 w 68"/>
              <a:gd name="T37" fmla="*/ 64 h 67"/>
              <a:gd name="T38" fmla="*/ 24 w 68"/>
              <a:gd name="T39" fmla="*/ 40 h 67"/>
              <a:gd name="T40" fmla="*/ 25 w 68"/>
              <a:gd name="T41" fmla="*/ 38 h 67"/>
              <a:gd name="T42" fmla="*/ 36 w 68"/>
              <a:gd name="T43" fmla="*/ 38 h 67"/>
              <a:gd name="T44" fmla="*/ 38 w 68"/>
              <a:gd name="T45" fmla="*/ 40 h 67"/>
              <a:gd name="T46" fmla="*/ 38 w 68"/>
              <a:gd name="T47" fmla="*/ 64 h 67"/>
              <a:gd name="T48" fmla="*/ 44 w 68"/>
              <a:gd name="T49" fmla="*/ 64 h 67"/>
              <a:gd name="T50" fmla="*/ 44 w 68"/>
              <a:gd name="T51" fmla="*/ 20 h 67"/>
              <a:gd name="T52" fmla="*/ 46 w 68"/>
              <a:gd name="T53" fmla="*/ 18 h 67"/>
              <a:gd name="T54" fmla="*/ 56 w 68"/>
              <a:gd name="T55" fmla="*/ 18 h 67"/>
              <a:gd name="T56" fmla="*/ 58 w 68"/>
              <a:gd name="T57" fmla="*/ 20 h 67"/>
              <a:gd name="T58" fmla="*/ 58 w 68"/>
              <a:gd name="T59" fmla="*/ 64 h 67"/>
              <a:gd name="T60" fmla="*/ 65 w 68"/>
              <a:gd name="T61" fmla="*/ 64 h 67"/>
              <a:gd name="T62" fmla="*/ 65 w 68"/>
              <a:gd name="T63" fmla="*/ 16 h 67"/>
              <a:gd name="T64" fmla="*/ 67 w 68"/>
              <a:gd name="T65" fmla="*/ 15 h 67"/>
              <a:gd name="T66" fmla="*/ 68 w 68"/>
              <a:gd name="T67" fmla="*/ 16 h 67"/>
              <a:gd name="T68" fmla="*/ 2 w 68"/>
              <a:gd name="T69" fmla="*/ 48 h 67"/>
              <a:gd name="T70" fmla="*/ 2 w 68"/>
              <a:gd name="T71" fmla="*/ 48 h 67"/>
              <a:gd name="T72" fmla="*/ 29 w 68"/>
              <a:gd name="T73" fmla="*/ 30 h 67"/>
              <a:gd name="T74" fmla="*/ 55 w 68"/>
              <a:gd name="T75" fmla="*/ 6 h 67"/>
              <a:gd name="T76" fmla="*/ 55 w 68"/>
              <a:gd name="T77" fmla="*/ 13 h 67"/>
              <a:gd name="T78" fmla="*/ 56 w 68"/>
              <a:gd name="T79" fmla="*/ 15 h 67"/>
              <a:gd name="T80" fmla="*/ 58 w 68"/>
              <a:gd name="T81" fmla="*/ 13 h 67"/>
              <a:gd name="T82" fmla="*/ 58 w 68"/>
              <a:gd name="T83" fmla="*/ 2 h 67"/>
              <a:gd name="T84" fmla="*/ 56 w 68"/>
              <a:gd name="T85" fmla="*/ 0 h 67"/>
              <a:gd name="T86" fmla="*/ 46 w 68"/>
              <a:gd name="T87" fmla="*/ 0 h 67"/>
              <a:gd name="T88" fmla="*/ 44 w 68"/>
              <a:gd name="T89" fmla="*/ 2 h 67"/>
              <a:gd name="T90" fmla="*/ 46 w 68"/>
              <a:gd name="T91" fmla="*/ 3 h 67"/>
              <a:gd name="T92" fmla="*/ 53 w 68"/>
              <a:gd name="T93" fmla="*/ 3 h 67"/>
              <a:gd name="T94" fmla="*/ 27 w 68"/>
              <a:gd name="T95" fmla="*/ 28 h 67"/>
              <a:gd name="T96" fmla="*/ 1 w 68"/>
              <a:gd name="T97" fmla="*/ 45 h 67"/>
              <a:gd name="T98" fmla="*/ 0 w 68"/>
              <a:gd name="T99" fmla="*/ 47 h 67"/>
              <a:gd name="T100" fmla="*/ 2 w 68"/>
              <a:gd name="T101" fmla="*/ 48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8" h="67">
                <a:moveTo>
                  <a:pt x="68" y="16"/>
                </a:moveTo>
                <a:cubicBezTo>
                  <a:pt x="68" y="66"/>
                  <a:pt x="68" y="66"/>
                  <a:pt x="68" y="66"/>
                </a:cubicBezTo>
                <a:cubicBezTo>
                  <a:pt x="68" y="66"/>
                  <a:pt x="68" y="67"/>
                  <a:pt x="67" y="67"/>
                </a:cubicBezTo>
                <a:cubicBezTo>
                  <a:pt x="56" y="67"/>
                  <a:pt x="56" y="67"/>
                  <a:pt x="56" y="67"/>
                </a:cubicBezTo>
                <a:cubicBezTo>
                  <a:pt x="46" y="67"/>
                  <a:pt x="46" y="67"/>
                  <a:pt x="46" y="67"/>
                </a:cubicBezTo>
                <a:cubicBezTo>
                  <a:pt x="36" y="67"/>
                  <a:pt x="36" y="67"/>
                  <a:pt x="36" y="67"/>
                </a:cubicBezTo>
                <a:cubicBezTo>
                  <a:pt x="25" y="67"/>
                  <a:pt x="25" y="67"/>
                  <a:pt x="25" y="67"/>
                </a:cubicBezTo>
                <a:cubicBezTo>
                  <a:pt x="16" y="67"/>
                  <a:pt x="16" y="67"/>
                  <a:pt x="16" y="67"/>
                </a:cubicBezTo>
                <a:cubicBezTo>
                  <a:pt x="5" y="67"/>
                  <a:pt x="5" y="67"/>
                  <a:pt x="5" y="67"/>
                </a:cubicBezTo>
                <a:cubicBezTo>
                  <a:pt x="2" y="67"/>
                  <a:pt x="2" y="67"/>
                  <a:pt x="2" y="67"/>
                </a:cubicBezTo>
                <a:cubicBezTo>
                  <a:pt x="1" y="67"/>
                  <a:pt x="0" y="66"/>
                  <a:pt x="0" y="66"/>
                </a:cubicBezTo>
                <a:cubicBezTo>
                  <a:pt x="0" y="65"/>
                  <a:pt x="1" y="64"/>
                  <a:pt x="2" y="64"/>
                </a:cubicBezTo>
                <a:cubicBezTo>
                  <a:pt x="3" y="64"/>
                  <a:pt x="3" y="64"/>
                  <a:pt x="3" y="64"/>
                </a:cubicBezTo>
                <a:cubicBezTo>
                  <a:pt x="3" y="56"/>
                  <a:pt x="3" y="56"/>
                  <a:pt x="3" y="56"/>
                </a:cubicBezTo>
                <a:cubicBezTo>
                  <a:pt x="3" y="55"/>
                  <a:pt x="4" y="54"/>
                  <a:pt x="5" y="54"/>
                </a:cubicBezTo>
                <a:cubicBezTo>
                  <a:pt x="16" y="54"/>
                  <a:pt x="16" y="54"/>
                  <a:pt x="16" y="54"/>
                </a:cubicBezTo>
                <a:cubicBezTo>
                  <a:pt x="17" y="54"/>
                  <a:pt x="17" y="55"/>
                  <a:pt x="17" y="56"/>
                </a:cubicBezTo>
                <a:cubicBezTo>
                  <a:pt x="17" y="64"/>
                  <a:pt x="17" y="64"/>
                  <a:pt x="17" y="64"/>
                </a:cubicBezTo>
                <a:cubicBezTo>
                  <a:pt x="24" y="64"/>
                  <a:pt x="24" y="64"/>
                  <a:pt x="24" y="64"/>
                </a:cubicBezTo>
                <a:cubicBezTo>
                  <a:pt x="24" y="40"/>
                  <a:pt x="24" y="40"/>
                  <a:pt x="24" y="40"/>
                </a:cubicBezTo>
                <a:cubicBezTo>
                  <a:pt x="24" y="39"/>
                  <a:pt x="24" y="38"/>
                  <a:pt x="25" y="38"/>
                </a:cubicBezTo>
                <a:cubicBezTo>
                  <a:pt x="36" y="38"/>
                  <a:pt x="36" y="38"/>
                  <a:pt x="36" y="38"/>
                </a:cubicBezTo>
                <a:cubicBezTo>
                  <a:pt x="37" y="38"/>
                  <a:pt x="38" y="39"/>
                  <a:pt x="38" y="40"/>
                </a:cubicBezTo>
                <a:cubicBezTo>
                  <a:pt x="38" y="64"/>
                  <a:pt x="38" y="64"/>
                  <a:pt x="38" y="64"/>
                </a:cubicBezTo>
                <a:cubicBezTo>
                  <a:pt x="44" y="64"/>
                  <a:pt x="44" y="64"/>
                  <a:pt x="44" y="64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5" y="18"/>
                  <a:pt x="46" y="18"/>
                </a:cubicBezTo>
                <a:cubicBezTo>
                  <a:pt x="56" y="18"/>
                  <a:pt x="56" y="18"/>
                  <a:pt x="56" y="18"/>
                </a:cubicBezTo>
                <a:cubicBezTo>
                  <a:pt x="57" y="18"/>
                  <a:pt x="58" y="19"/>
                  <a:pt x="58" y="20"/>
                </a:cubicBezTo>
                <a:cubicBezTo>
                  <a:pt x="58" y="64"/>
                  <a:pt x="58" y="64"/>
                  <a:pt x="58" y="64"/>
                </a:cubicBezTo>
                <a:cubicBezTo>
                  <a:pt x="65" y="64"/>
                  <a:pt x="65" y="64"/>
                  <a:pt x="65" y="64"/>
                </a:cubicBezTo>
                <a:cubicBezTo>
                  <a:pt x="65" y="16"/>
                  <a:pt x="65" y="16"/>
                  <a:pt x="65" y="16"/>
                </a:cubicBezTo>
                <a:cubicBezTo>
                  <a:pt x="65" y="15"/>
                  <a:pt x="66" y="15"/>
                  <a:pt x="67" y="15"/>
                </a:cubicBezTo>
                <a:cubicBezTo>
                  <a:pt x="68" y="15"/>
                  <a:pt x="68" y="15"/>
                  <a:pt x="68" y="16"/>
                </a:cubicBezTo>
                <a:close/>
                <a:moveTo>
                  <a:pt x="2" y="48"/>
                </a:moveTo>
                <a:cubicBezTo>
                  <a:pt x="2" y="48"/>
                  <a:pt x="2" y="48"/>
                  <a:pt x="2" y="48"/>
                </a:cubicBezTo>
                <a:cubicBezTo>
                  <a:pt x="3" y="48"/>
                  <a:pt x="16" y="40"/>
                  <a:pt x="29" y="30"/>
                </a:cubicBezTo>
                <a:cubicBezTo>
                  <a:pt x="40" y="22"/>
                  <a:pt x="51" y="10"/>
                  <a:pt x="55" y="6"/>
                </a:cubicBezTo>
                <a:cubicBezTo>
                  <a:pt x="55" y="13"/>
                  <a:pt x="55" y="13"/>
                  <a:pt x="55" y="13"/>
                </a:cubicBezTo>
                <a:cubicBezTo>
                  <a:pt x="55" y="14"/>
                  <a:pt x="55" y="15"/>
                  <a:pt x="56" y="15"/>
                </a:cubicBezTo>
                <a:cubicBezTo>
                  <a:pt x="57" y="15"/>
                  <a:pt x="58" y="14"/>
                  <a:pt x="58" y="13"/>
                </a:cubicBezTo>
                <a:cubicBezTo>
                  <a:pt x="58" y="2"/>
                  <a:pt x="58" y="2"/>
                  <a:pt x="58" y="2"/>
                </a:cubicBezTo>
                <a:cubicBezTo>
                  <a:pt x="58" y="1"/>
                  <a:pt x="57" y="0"/>
                  <a:pt x="56" y="0"/>
                </a:cubicBezTo>
                <a:cubicBezTo>
                  <a:pt x="46" y="0"/>
                  <a:pt x="46" y="0"/>
                  <a:pt x="46" y="0"/>
                </a:cubicBezTo>
                <a:cubicBezTo>
                  <a:pt x="45" y="0"/>
                  <a:pt x="44" y="1"/>
                  <a:pt x="44" y="2"/>
                </a:cubicBezTo>
                <a:cubicBezTo>
                  <a:pt x="44" y="3"/>
                  <a:pt x="45" y="3"/>
                  <a:pt x="46" y="3"/>
                </a:cubicBezTo>
                <a:cubicBezTo>
                  <a:pt x="53" y="3"/>
                  <a:pt x="53" y="3"/>
                  <a:pt x="53" y="3"/>
                </a:cubicBezTo>
                <a:cubicBezTo>
                  <a:pt x="50" y="7"/>
                  <a:pt x="38" y="20"/>
                  <a:pt x="27" y="28"/>
                </a:cubicBezTo>
                <a:cubicBezTo>
                  <a:pt x="15" y="37"/>
                  <a:pt x="1" y="45"/>
                  <a:pt x="1" y="45"/>
                </a:cubicBezTo>
                <a:cubicBezTo>
                  <a:pt x="0" y="46"/>
                  <a:pt x="0" y="47"/>
                  <a:pt x="0" y="47"/>
                </a:cubicBezTo>
                <a:cubicBezTo>
                  <a:pt x="1" y="48"/>
                  <a:pt x="1" y="48"/>
                  <a:pt x="2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201"/>
          <p:cNvSpPr>
            <a:spLocks noEditPoints="1"/>
          </p:cNvSpPr>
          <p:nvPr/>
        </p:nvSpPr>
        <p:spPr bwMode="auto">
          <a:xfrm>
            <a:off x="5961798" y="2491708"/>
            <a:ext cx="490805" cy="543392"/>
          </a:xfrm>
          <a:custGeom>
            <a:avLst/>
            <a:gdLst>
              <a:gd name="T0" fmla="*/ 7 w 71"/>
              <a:gd name="T1" fmla="*/ 53 h 76"/>
              <a:gd name="T2" fmla="*/ 6 w 71"/>
              <a:gd name="T3" fmla="*/ 50 h 76"/>
              <a:gd name="T4" fmla="*/ 21 w 71"/>
              <a:gd name="T5" fmla="*/ 13 h 76"/>
              <a:gd name="T6" fmla="*/ 24 w 71"/>
              <a:gd name="T7" fmla="*/ 11 h 76"/>
              <a:gd name="T8" fmla="*/ 17 w 71"/>
              <a:gd name="T9" fmla="*/ 7 h 76"/>
              <a:gd name="T10" fmla="*/ 9 w 71"/>
              <a:gd name="T11" fmla="*/ 33 h 76"/>
              <a:gd name="T12" fmla="*/ 2 w 71"/>
              <a:gd name="T13" fmla="*/ 36 h 76"/>
              <a:gd name="T14" fmla="*/ 35 w 71"/>
              <a:gd name="T15" fmla="*/ 10 h 76"/>
              <a:gd name="T16" fmla="*/ 35 w 71"/>
              <a:gd name="T17" fmla="*/ 0 h 76"/>
              <a:gd name="T18" fmla="*/ 35 w 71"/>
              <a:gd name="T19" fmla="*/ 10 h 76"/>
              <a:gd name="T20" fmla="*/ 50 w 71"/>
              <a:gd name="T21" fmla="*/ 13 h 76"/>
              <a:gd name="T22" fmla="*/ 51 w 71"/>
              <a:gd name="T23" fmla="*/ 5 h 76"/>
              <a:gd name="T24" fmla="*/ 58 w 71"/>
              <a:gd name="T25" fmla="*/ 23 h 76"/>
              <a:gd name="T26" fmla="*/ 66 w 71"/>
              <a:gd name="T27" fmla="*/ 17 h 76"/>
              <a:gd name="T28" fmla="*/ 57 w 71"/>
              <a:gd name="T29" fmla="*/ 22 h 76"/>
              <a:gd name="T30" fmla="*/ 62 w 71"/>
              <a:gd name="T31" fmla="*/ 33 h 76"/>
              <a:gd name="T32" fmla="*/ 69 w 71"/>
              <a:gd name="T33" fmla="*/ 36 h 76"/>
              <a:gd name="T34" fmla="*/ 13 w 71"/>
              <a:gd name="T35" fmla="*/ 20 h 76"/>
              <a:gd name="T36" fmla="*/ 6 w 71"/>
              <a:gd name="T37" fmla="*/ 19 h 76"/>
              <a:gd name="T38" fmla="*/ 14 w 71"/>
              <a:gd name="T39" fmla="*/ 22 h 76"/>
              <a:gd name="T40" fmla="*/ 49 w 71"/>
              <a:gd name="T41" fmla="*/ 49 h 76"/>
              <a:gd name="T42" fmla="*/ 45 w 71"/>
              <a:gd name="T43" fmla="*/ 61 h 76"/>
              <a:gd name="T44" fmla="*/ 46 w 71"/>
              <a:gd name="T45" fmla="*/ 66 h 76"/>
              <a:gd name="T46" fmla="*/ 42 w 71"/>
              <a:gd name="T47" fmla="*/ 73 h 76"/>
              <a:gd name="T48" fmla="*/ 33 w 71"/>
              <a:gd name="T49" fmla="*/ 76 h 76"/>
              <a:gd name="T50" fmla="*/ 25 w 71"/>
              <a:gd name="T51" fmla="*/ 70 h 76"/>
              <a:gd name="T52" fmla="*/ 26 w 71"/>
              <a:gd name="T53" fmla="*/ 65 h 76"/>
              <a:gd name="T54" fmla="*/ 25 w 71"/>
              <a:gd name="T55" fmla="*/ 59 h 76"/>
              <a:gd name="T56" fmla="*/ 16 w 71"/>
              <a:gd name="T57" fmla="*/ 35 h 76"/>
              <a:gd name="T58" fmla="*/ 41 w 71"/>
              <a:gd name="T59" fmla="*/ 73 h 76"/>
              <a:gd name="T60" fmla="*/ 30 w 71"/>
              <a:gd name="T61" fmla="*/ 73 h 76"/>
              <a:gd name="T62" fmla="*/ 41 w 71"/>
              <a:gd name="T63" fmla="*/ 73 h 76"/>
              <a:gd name="T64" fmla="*/ 30 w 71"/>
              <a:gd name="T65" fmla="*/ 69 h 76"/>
              <a:gd name="T66" fmla="*/ 33 w 71"/>
              <a:gd name="T67" fmla="*/ 71 h 76"/>
              <a:gd name="T68" fmla="*/ 44 w 71"/>
              <a:gd name="T69" fmla="*/ 70 h 76"/>
              <a:gd name="T70" fmla="*/ 30 w 71"/>
              <a:gd name="T71" fmla="*/ 66 h 76"/>
              <a:gd name="T72" fmla="*/ 41 w 71"/>
              <a:gd name="T73" fmla="*/ 67 h 76"/>
              <a:gd name="T74" fmla="*/ 41 w 71"/>
              <a:gd name="T75" fmla="*/ 62 h 76"/>
              <a:gd name="T76" fmla="*/ 30 w 71"/>
              <a:gd name="T77" fmla="*/ 64 h 76"/>
              <a:gd name="T78" fmla="*/ 44 w 71"/>
              <a:gd name="T79" fmla="*/ 59 h 76"/>
              <a:gd name="T80" fmla="*/ 28 w 71"/>
              <a:gd name="T81" fmla="*/ 59 h 76"/>
              <a:gd name="T82" fmla="*/ 30 w 71"/>
              <a:gd name="T83" fmla="*/ 60 h 76"/>
              <a:gd name="T84" fmla="*/ 52 w 71"/>
              <a:gd name="T85" fmla="*/ 35 h 76"/>
              <a:gd name="T86" fmla="*/ 24 w 71"/>
              <a:gd name="T87" fmla="*/ 47 h 76"/>
              <a:gd name="T88" fmla="*/ 28 w 71"/>
              <a:gd name="T89" fmla="*/ 39 h 76"/>
              <a:gd name="T90" fmla="*/ 33 w 71"/>
              <a:gd name="T91" fmla="*/ 56 h 76"/>
              <a:gd name="T92" fmla="*/ 42 w 71"/>
              <a:gd name="T93" fmla="*/ 38 h 76"/>
              <a:gd name="T94" fmla="*/ 42 w 71"/>
              <a:gd name="T95" fmla="*/ 56 h 76"/>
              <a:gd name="T96" fmla="*/ 65 w 71"/>
              <a:gd name="T97" fmla="*/ 50 h 76"/>
              <a:gd name="T98" fmla="*/ 58 w 71"/>
              <a:gd name="T99" fmla="*/ 50 h 76"/>
              <a:gd name="T100" fmla="*/ 66 w 71"/>
              <a:gd name="T101" fmla="*/ 53 h 76"/>
              <a:gd name="T102" fmla="*/ 21 w 71"/>
              <a:gd name="T103" fmla="*/ 57 h 76"/>
              <a:gd name="T104" fmla="*/ 19 w 71"/>
              <a:gd name="T105" fmla="*/ 66 h 76"/>
              <a:gd name="T106" fmla="*/ 23 w 71"/>
              <a:gd name="T107" fmla="*/ 57 h 76"/>
              <a:gd name="T108" fmla="*/ 47 w 71"/>
              <a:gd name="T109" fmla="*/ 59 h 76"/>
              <a:gd name="T110" fmla="*/ 53 w 71"/>
              <a:gd name="T111" fmla="*/ 65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1" h="76">
                <a:moveTo>
                  <a:pt x="14" y="47"/>
                </a:moveTo>
                <a:cubicBezTo>
                  <a:pt x="14" y="48"/>
                  <a:pt x="14" y="49"/>
                  <a:pt x="13" y="50"/>
                </a:cubicBezTo>
                <a:cubicBezTo>
                  <a:pt x="7" y="53"/>
                  <a:pt x="7" y="53"/>
                  <a:pt x="7" y="53"/>
                </a:cubicBezTo>
                <a:cubicBezTo>
                  <a:pt x="7" y="53"/>
                  <a:pt x="7" y="53"/>
                  <a:pt x="6" y="53"/>
                </a:cubicBezTo>
                <a:cubicBezTo>
                  <a:pt x="6" y="53"/>
                  <a:pt x="5" y="53"/>
                  <a:pt x="5" y="53"/>
                </a:cubicBezTo>
                <a:cubicBezTo>
                  <a:pt x="5" y="52"/>
                  <a:pt x="5" y="51"/>
                  <a:pt x="6" y="50"/>
                </a:cubicBezTo>
                <a:cubicBezTo>
                  <a:pt x="12" y="47"/>
                  <a:pt x="12" y="47"/>
                  <a:pt x="12" y="47"/>
                </a:cubicBezTo>
                <a:cubicBezTo>
                  <a:pt x="12" y="47"/>
                  <a:pt x="13" y="47"/>
                  <a:pt x="14" y="47"/>
                </a:cubicBezTo>
                <a:close/>
                <a:moveTo>
                  <a:pt x="21" y="13"/>
                </a:moveTo>
                <a:cubicBezTo>
                  <a:pt x="21" y="13"/>
                  <a:pt x="22" y="14"/>
                  <a:pt x="22" y="14"/>
                </a:cubicBezTo>
                <a:cubicBezTo>
                  <a:pt x="22" y="14"/>
                  <a:pt x="23" y="13"/>
                  <a:pt x="23" y="13"/>
                </a:cubicBezTo>
                <a:cubicBezTo>
                  <a:pt x="24" y="13"/>
                  <a:pt x="24" y="12"/>
                  <a:pt x="24" y="11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4"/>
                  <a:pt x="19" y="4"/>
                  <a:pt x="18" y="5"/>
                </a:cubicBezTo>
                <a:cubicBezTo>
                  <a:pt x="17" y="5"/>
                  <a:pt x="17" y="6"/>
                  <a:pt x="17" y="7"/>
                </a:cubicBezTo>
                <a:lnTo>
                  <a:pt x="21" y="13"/>
                </a:lnTo>
                <a:close/>
                <a:moveTo>
                  <a:pt x="10" y="35"/>
                </a:moveTo>
                <a:cubicBezTo>
                  <a:pt x="10" y="34"/>
                  <a:pt x="10" y="33"/>
                  <a:pt x="9" y="33"/>
                </a:cubicBezTo>
                <a:cubicBezTo>
                  <a:pt x="2" y="33"/>
                  <a:pt x="2" y="33"/>
                  <a:pt x="2" y="33"/>
                </a:cubicBezTo>
                <a:cubicBezTo>
                  <a:pt x="1" y="33"/>
                  <a:pt x="0" y="34"/>
                  <a:pt x="0" y="35"/>
                </a:cubicBezTo>
                <a:cubicBezTo>
                  <a:pt x="0" y="36"/>
                  <a:pt x="1" y="36"/>
                  <a:pt x="2" y="36"/>
                </a:cubicBezTo>
                <a:cubicBezTo>
                  <a:pt x="9" y="36"/>
                  <a:pt x="9" y="36"/>
                  <a:pt x="9" y="36"/>
                </a:cubicBezTo>
                <a:cubicBezTo>
                  <a:pt x="10" y="36"/>
                  <a:pt x="10" y="36"/>
                  <a:pt x="10" y="35"/>
                </a:cubicBezTo>
                <a:close/>
                <a:moveTo>
                  <a:pt x="35" y="10"/>
                </a:moveTo>
                <a:cubicBezTo>
                  <a:pt x="36" y="10"/>
                  <a:pt x="37" y="9"/>
                  <a:pt x="37" y="8"/>
                </a:cubicBezTo>
                <a:cubicBezTo>
                  <a:pt x="37" y="1"/>
                  <a:pt x="37" y="1"/>
                  <a:pt x="37" y="1"/>
                </a:cubicBezTo>
                <a:cubicBezTo>
                  <a:pt x="37" y="1"/>
                  <a:pt x="36" y="0"/>
                  <a:pt x="35" y="0"/>
                </a:cubicBezTo>
                <a:cubicBezTo>
                  <a:pt x="35" y="0"/>
                  <a:pt x="34" y="1"/>
                  <a:pt x="34" y="1"/>
                </a:cubicBezTo>
                <a:cubicBezTo>
                  <a:pt x="34" y="8"/>
                  <a:pt x="34" y="8"/>
                  <a:pt x="34" y="8"/>
                </a:cubicBezTo>
                <a:cubicBezTo>
                  <a:pt x="34" y="9"/>
                  <a:pt x="35" y="10"/>
                  <a:pt x="35" y="10"/>
                </a:cubicBezTo>
                <a:close/>
                <a:moveTo>
                  <a:pt x="48" y="13"/>
                </a:moveTo>
                <a:cubicBezTo>
                  <a:pt x="48" y="13"/>
                  <a:pt x="48" y="14"/>
                  <a:pt x="49" y="14"/>
                </a:cubicBezTo>
                <a:cubicBezTo>
                  <a:pt x="49" y="14"/>
                  <a:pt x="50" y="13"/>
                  <a:pt x="50" y="13"/>
                </a:cubicBezTo>
                <a:cubicBezTo>
                  <a:pt x="54" y="7"/>
                  <a:pt x="54" y="7"/>
                  <a:pt x="54" y="7"/>
                </a:cubicBezTo>
                <a:cubicBezTo>
                  <a:pt x="54" y="6"/>
                  <a:pt x="54" y="5"/>
                  <a:pt x="53" y="5"/>
                </a:cubicBezTo>
                <a:cubicBezTo>
                  <a:pt x="52" y="4"/>
                  <a:pt x="51" y="4"/>
                  <a:pt x="51" y="5"/>
                </a:cubicBezTo>
                <a:cubicBezTo>
                  <a:pt x="47" y="11"/>
                  <a:pt x="47" y="11"/>
                  <a:pt x="47" y="11"/>
                </a:cubicBezTo>
                <a:cubicBezTo>
                  <a:pt x="47" y="12"/>
                  <a:pt x="47" y="13"/>
                  <a:pt x="48" y="13"/>
                </a:cubicBezTo>
                <a:close/>
                <a:moveTo>
                  <a:pt x="58" y="23"/>
                </a:moveTo>
                <a:cubicBezTo>
                  <a:pt x="59" y="23"/>
                  <a:pt x="59" y="23"/>
                  <a:pt x="59" y="23"/>
                </a:cubicBezTo>
                <a:cubicBezTo>
                  <a:pt x="65" y="19"/>
                  <a:pt x="65" y="19"/>
                  <a:pt x="65" y="19"/>
                </a:cubicBezTo>
                <a:cubicBezTo>
                  <a:pt x="66" y="19"/>
                  <a:pt x="66" y="18"/>
                  <a:pt x="66" y="17"/>
                </a:cubicBezTo>
                <a:cubicBezTo>
                  <a:pt x="65" y="17"/>
                  <a:pt x="65" y="16"/>
                  <a:pt x="64" y="17"/>
                </a:cubicBezTo>
                <a:cubicBezTo>
                  <a:pt x="58" y="20"/>
                  <a:pt x="58" y="20"/>
                  <a:pt x="58" y="20"/>
                </a:cubicBezTo>
                <a:cubicBezTo>
                  <a:pt x="57" y="21"/>
                  <a:pt x="57" y="22"/>
                  <a:pt x="57" y="22"/>
                </a:cubicBezTo>
                <a:cubicBezTo>
                  <a:pt x="57" y="23"/>
                  <a:pt x="58" y="23"/>
                  <a:pt x="58" y="23"/>
                </a:cubicBezTo>
                <a:close/>
                <a:moveTo>
                  <a:pt x="69" y="33"/>
                </a:moveTo>
                <a:cubicBezTo>
                  <a:pt x="62" y="33"/>
                  <a:pt x="62" y="33"/>
                  <a:pt x="62" y="33"/>
                </a:cubicBezTo>
                <a:cubicBezTo>
                  <a:pt x="61" y="33"/>
                  <a:pt x="60" y="34"/>
                  <a:pt x="60" y="35"/>
                </a:cubicBezTo>
                <a:cubicBezTo>
                  <a:pt x="60" y="36"/>
                  <a:pt x="61" y="36"/>
                  <a:pt x="62" y="36"/>
                </a:cubicBezTo>
                <a:cubicBezTo>
                  <a:pt x="69" y="36"/>
                  <a:pt x="69" y="36"/>
                  <a:pt x="69" y="36"/>
                </a:cubicBezTo>
                <a:cubicBezTo>
                  <a:pt x="70" y="36"/>
                  <a:pt x="71" y="36"/>
                  <a:pt x="71" y="35"/>
                </a:cubicBezTo>
                <a:cubicBezTo>
                  <a:pt x="71" y="34"/>
                  <a:pt x="70" y="33"/>
                  <a:pt x="69" y="33"/>
                </a:cubicBezTo>
                <a:close/>
                <a:moveTo>
                  <a:pt x="13" y="20"/>
                </a:moveTo>
                <a:cubicBezTo>
                  <a:pt x="7" y="17"/>
                  <a:pt x="7" y="17"/>
                  <a:pt x="7" y="17"/>
                </a:cubicBezTo>
                <a:cubicBezTo>
                  <a:pt x="6" y="16"/>
                  <a:pt x="5" y="17"/>
                  <a:pt x="5" y="17"/>
                </a:cubicBezTo>
                <a:cubicBezTo>
                  <a:pt x="5" y="18"/>
                  <a:pt x="5" y="19"/>
                  <a:pt x="6" y="19"/>
                </a:cubicBezTo>
                <a:cubicBezTo>
                  <a:pt x="12" y="23"/>
                  <a:pt x="12" y="23"/>
                  <a:pt x="12" y="23"/>
                </a:cubicBezTo>
                <a:cubicBezTo>
                  <a:pt x="12" y="23"/>
                  <a:pt x="12" y="23"/>
                  <a:pt x="13" y="23"/>
                </a:cubicBezTo>
                <a:cubicBezTo>
                  <a:pt x="13" y="23"/>
                  <a:pt x="14" y="23"/>
                  <a:pt x="14" y="22"/>
                </a:cubicBezTo>
                <a:cubicBezTo>
                  <a:pt x="14" y="22"/>
                  <a:pt x="14" y="21"/>
                  <a:pt x="13" y="20"/>
                </a:cubicBezTo>
                <a:close/>
                <a:moveTo>
                  <a:pt x="55" y="35"/>
                </a:moveTo>
                <a:cubicBezTo>
                  <a:pt x="55" y="41"/>
                  <a:pt x="53" y="46"/>
                  <a:pt x="49" y="49"/>
                </a:cubicBezTo>
                <a:cubicBezTo>
                  <a:pt x="46" y="53"/>
                  <a:pt x="45" y="56"/>
                  <a:pt x="45" y="58"/>
                </a:cubicBezTo>
                <a:cubicBezTo>
                  <a:pt x="45" y="58"/>
                  <a:pt x="46" y="59"/>
                  <a:pt x="46" y="59"/>
                </a:cubicBezTo>
                <a:cubicBezTo>
                  <a:pt x="46" y="60"/>
                  <a:pt x="45" y="61"/>
                  <a:pt x="45" y="61"/>
                </a:cubicBezTo>
                <a:cubicBezTo>
                  <a:pt x="45" y="62"/>
                  <a:pt x="46" y="62"/>
                  <a:pt x="46" y="63"/>
                </a:cubicBezTo>
                <a:cubicBezTo>
                  <a:pt x="46" y="64"/>
                  <a:pt x="45" y="64"/>
                  <a:pt x="45" y="65"/>
                </a:cubicBezTo>
                <a:cubicBezTo>
                  <a:pt x="45" y="65"/>
                  <a:pt x="46" y="66"/>
                  <a:pt x="46" y="66"/>
                </a:cubicBezTo>
                <a:cubicBezTo>
                  <a:pt x="46" y="67"/>
                  <a:pt x="45" y="68"/>
                  <a:pt x="45" y="68"/>
                </a:cubicBezTo>
                <a:cubicBezTo>
                  <a:pt x="45" y="69"/>
                  <a:pt x="46" y="69"/>
                  <a:pt x="46" y="70"/>
                </a:cubicBezTo>
                <a:cubicBezTo>
                  <a:pt x="46" y="71"/>
                  <a:pt x="44" y="72"/>
                  <a:pt x="42" y="73"/>
                </a:cubicBezTo>
                <a:cubicBezTo>
                  <a:pt x="42" y="73"/>
                  <a:pt x="43" y="73"/>
                  <a:pt x="43" y="73"/>
                </a:cubicBezTo>
                <a:cubicBezTo>
                  <a:pt x="43" y="75"/>
                  <a:pt x="41" y="76"/>
                  <a:pt x="38" y="76"/>
                </a:cubicBezTo>
                <a:cubicBezTo>
                  <a:pt x="33" y="76"/>
                  <a:pt x="33" y="76"/>
                  <a:pt x="33" y="76"/>
                </a:cubicBezTo>
                <a:cubicBezTo>
                  <a:pt x="30" y="76"/>
                  <a:pt x="28" y="75"/>
                  <a:pt x="28" y="73"/>
                </a:cubicBezTo>
                <a:cubicBezTo>
                  <a:pt x="28" y="73"/>
                  <a:pt x="29" y="73"/>
                  <a:pt x="29" y="73"/>
                </a:cubicBezTo>
                <a:cubicBezTo>
                  <a:pt x="27" y="72"/>
                  <a:pt x="25" y="71"/>
                  <a:pt x="25" y="70"/>
                </a:cubicBezTo>
                <a:cubicBezTo>
                  <a:pt x="25" y="69"/>
                  <a:pt x="26" y="69"/>
                  <a:pt x="26" y="68"/>
                </a:cubicBezTo>
                <a:cubicBezTo>
                  <a:pt x="26" y="68"/>
                  <a:pt x="25" y="67"/>
                  <a:pt x="25" y="66"/>
                </a:cubicBezTo>
                <a:cubicBezTo>
                  <a:pt x="25" y="66"/>
                  <a:pt x="26" y="65"/>
                  <a:pt x="26" y="65"/>
                </a:cubicBezTo>
                <a:cubicBezTo>
                  <a:pt x="26" y="64"/>
                  <a:pt x="25" y="64"/>
                  <a:pt x="25" y="63"/>
                </a:cubicBezTo>
                <a:cubicBezTo>
                  <a:pt x="25" y="62"/>
                  <a:pt x="26" y="62"/>
                  <a:pt x="26" y="61"/>
                </a:cubicBezTo>
                <a:cubicBezTo>
                  <a:pt x="26" y="61"/>
                  <a:pt x="25" y="60"/>
                  <a:pt x="25" y="59"/>
                </a:cubicBezTo>
                <a:cubicBezTo>
                  <a:pt x="25" y="59"/>
                  <a:pt x="26" y="58"/>
                  <a:pt x="26" y="58"/>
                </a:cubicBezTo>
                <a:cubicBezTo>
                  <a:pt x="26" y="56"/>
                  <a:pt x="25" y="53"/>
                  <a:pt x="22" y="49"/>
                </a:cubicBezTo>
                <a:cubicBezTo>
                  <a:pt x="18" y="46"/>
                  <a:pt x="16" y="41"/>
                  <a:pt x="16" y="35"/>
                </a:cubicBezTo>
                <a:cubicBezTo>
                  <a:pt x="16" y="24"/>
                  <a:pt x="25" y="16"/>
                  <a:pt x="35" y="16"/>
                </a:cubicBezTo>
                <a:cubicBezTo>
                  <a:pt x="46" y="16"/>
                  <a:pt x="55" y="24"/>
                  <a:pt x="55" y="35"/>
                </a:cubicBezTo>
                <a:close/>
                <a:moveTo>
                  <a:pt x="41" y="73"/>
                </a:moveTo>
                <a:cubicBezTo>
                  <a:pt x="40" y="73"/>
                  <a:pt x="40" y="73"/>
                  <a:pt x="38" y="73"/>
                </a:cubicBezTo>
                <a:cubicBezTo>
                  <a:pt x="33" y="73"/>
                  <a:pt x="33" y="73"/>
                  <a:pt x="33" y="73"/>
                </a:cubicBezTo>
                <a:cubicBezTo>
                  <a:pt x="31" y="73"/>
                  <a:pt x="30" y="73"/>
                  <a:pt x="30" y="73"/>
                </a:cubicBezTo>
                <a:cubicBezTo>
                  <a:pt x="30" y="74"/>
                  <a:pt x="31" y="74"/>
                  <a:pt x="33" y="74"/>
                </a:cubicBezTo>
                <a:cubicBezTo>
                  <a:pt x="38" y="74"/>
                  <a:pt x="38" y="74"/>
                  <a:pt x="38" y="74"/>
                </a:cubicBezTo>
                <a:cubicBezTo>
                  <a:pt x="40" y="74"/>
                  <a:pt x="40" y="74"/>
                  <a:pt x="41" y="73"/>
                </a:cubicBezTo>
                <a:close/>
                <a:moveTo>
                  <a:pt x="44" y="70"/>
                </a:moveTo>
                <a:cubicBezTo>
                  <a:pt x="44" y="70"/>
                  <a:pt x="43" y="69"/>
                  <a:pt x="41" y="69"/>
                </a:cubicBezTo>
                <a:cubicBezTo>
                  <a:pt x="30" y="69"/>
                  <a:pt x="30" y="69"/>
                  <a:pt x="30" y="69"/>
                </a:cubicBezTo>
                <a:cubicBezTo>
                  <a:pt x="28" y="69"/>
                  <a:pt x="27" y="70"/>
                  <a:pt x="27" y="70"/>
                </a:cubicBezTo>
                <a:cubicBezTo>
                  <a:pt x="27" y="70"/>
                  <a:pt x="28" y="71"/>
                  <a:pt x="30" y="71"/>
                </a:cubicBezTo>
                <a:cubicBezTo>
                  <a:pt x="33" y="71"/>
                  <a:pt x="33" y="71"/>
                  <a:pt x="33" y="71"/>
                </a:cubicBezTo>
                <a:cubicBezTo>
                  <a:pt x="38" y="71"/>
                  <a:pt x="38" y="71"/>
                  <a:pt x="38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43" y="71"/>
                  <a:pt x="44" y="70"/>
                  <a:pt x="44" y="70"/>
                </a:cubicBezTo>
                <a:close/>
                <a:moveTo>
                  <a:pt x="44" y="66"/>
                </a:moveTo>
                <a:cubicBezTo>
                  <a:pt x="44" y="66"/>
                  <a:pt x="43" y="66"/>
                  <a:pt x="41" y="66"/>
                </a:cubicBezTo>
                <a:cubicBezTo>
                  <a:pt x="30" y="66"/>
                  <a:pt x="30" y="66"/>
                  <a:pt x="30" y="66"/>
                </a:cubicBezTo>
                <a:cubicBezTo>
                  <a:pt x="28" y="66"/>
                  <a:pt x="27" y="66"/>
                  <a:pt x="27" y="66"/>
                </a:cubicBezTo>
                <a:cubicBezTo>
                  <a:pt x="27" y="67"/>
                  <a:pt x="28" y="67"/>
                  <a:pt x="30" y="67"/>
                </a:cubicBezTo>
                <a:cubicBezTo>
                  <a:pt x="41" y="67"/>
                  <a:pt x="41" y="67"/>
                  <a:pt x="41" y="67"/>
                </a:cubicBezTo>
                <a:cubicBezTo>
                  <a:pt x="43" y="67"/>
                  <a:pt x="44" y="67"/>
                  <a:pt x="44" y="66"/>
                </a:cubicBezTo>
                <a:close/>
                <a:moveTo>
                  <a:pt x="44" y="63"/>
                </a:moveTo>
                <a:cubicBezTo>
                  <a:pt x="44" y="63"/>
                  <a:pt x="43" y="62"/>
                  <a:pt x="41" y="62"/>
                </a:cubicBezTo>
                <a:cubicBezTo>
                  <a:pt x="30" y="62"/>
                  <a:pt x="30" y="62"/>
                  <a:pt x="30" y="62"/>
                </a:cubicBezTo>
                <a:cubicBezTo>
                  <a:pt x="28" y="62"/>
                  <a:pt x="27" y="63"/>
                  <a:pt x="27" y="63"/>
                </a:cubicBezTo>
                <a:cubicBezTo>
                  <a:pt x="27" y="63"/>
                  <a:pt x="28" y="64"/>
                  <a:pt x="30" y="64"/>
                </a:cubicBezTo>
                <a:cubicBezTo>
                  <a:pt x="41" y="64"/>
                  <a:pt x="41" y="64"/>
                  <a:pt x="41" y="64"/>
                </a:cubicBezTo>
                <a:cubicBezTo>
                  <a:pt x="43" y="64"/>
                  <a:pt x="44" y="63"/>
                  <a:pt x="44" y="63"/>
                </a:cubicBezTo>
                <a:close/>
                <a:moveTo>
                  <a:pt x="44" y="59"/>
                </a:moveTo>
                <a:cubicBezTo>
                  <a:pt x="44" y="59"/>
                  <a:pt x="43" y="59"/>
                  <a:pt x="43" y="59"/>
                </a:cubicBezTo>
                <a:cubicBezTo>
                  <a:pt x="43" y="59"/>
                  <a:pt x="43" y="59"/>
                  <a:pt x="43" y="59"/>
                </a:cubicBezTo>
                <a:cubicBezTo>
                  <a:pt x="28" y="59"/>
                  <a:pt x="28" y="59"/>
                  <a:pt x="28" y="59"/>
                </a:cubicBezTo>
                <a:cubicBezTo>
                  <a:pt x="28" y="59"/>
                  <a:pt x="28" y="59"/>
                  <a:pt x="28" y="59"/>
                </a:cubicBezTo>
                <a:cubicBezTo>
                  <a:pt x="27" y="59"/>
                  <a:pt x="27" y="59"/>
                  <a:pt x="27" y="59"/>
                </a:cubicBezTo>
                <a:cubicBezTo>
                  <a:pt x="27" y="60"/>
                  <a:pt x="28" y="60"/>
                  <a:pt x="30" y="60"/>
                </a:cubicBezTo>
                <a:cubicBezTo>
                  <a:pt x="41" y="60"/>
                  <a:pt x="41" y="60"/>
                  <a:pt x="41" y="60"/>
                </a:cubicBezTo>
                <a:cubicBezTo>
                  <a:pt x="43" y="60"/>
                  <a:pt x="44" y="60"/>
                  <a:pt x="44" y="59"/>
                </a:cubicBezTo>
                <a:close/>
                <a:moveTo>
                  <a:pt x="52" y="35"/>
                </a:moveTo>
                <a:cubicBezTo>
                  <a:pt x="52" y="26"/>
                  <a:pt x="45" y="19"/>
                  <a:pt x="35" y="19"/>
                </a:cubicBezTo>
                <a:cubicBezTo>
                  <a:pt x="26" y="19"/>
                  <a:pt x="19" y="26"/>
                  <a:pt x="19" y="35"/>
                </a:cubicBezTo>
                <a:cubicBezTo>
                  <a:pt x="19" y="40"/>
                  <a:pt x="21" y="44"/>
                  <a:pt x="24" y="47"/>
                </a:cubicBezTo>
                <a:cubicBezTo>
                  <a:pt x="27" y="50"/>
                  <a:pt x="28" y="53"/>
                  <a:pt x="29" y="56"/>
                </a:cubicBezTo>
                <a:cubicBezTo>
                  <a:pt x="31" y="56"/>
                  <a:pt x="31" y="56"/>
                  <a:pt x="31" y="56"/>
                </a:cubicBezTo>
                <a:cubicBezTo>
                  <a:pt x="28" y="39"/>
                  <a:pt x="28" y="39"/>
                  <a:pt x="28" y="39"/>
                </a:cubicBezTo>
                <a:cubicBezTo>
                  <a:pt x="28" y="38"/>
                  <a:pt x="29" y="38"/>
                  <a:pt x="29" y="38"/>
                </a:cubicBezTo>
                <a:cubicBezTo>
                  <a:pt x="30" y="38"/>
                  <a:pt x="30" y="38"/>
                  <a:pt x="30" y="39"/>
                </a:cubicBezTo>
                <a:cubicBezTo>
                  <a:pt x="33" y="56"/>
                  <a:pt x="33" y="56"/>
                  <a:pt x="33" y="56"/>
                </a:cubicBezTo>
                <a:cubicBezTo>
                  <a:pt x="38" y="56"/>
                  <a:pt x="38" y="56"/>
                  <a:pt x="38" y="56"/>
                </a:cubicBezTo>
                <a:cubicBezTo>
                  <a:pt x="41" y="39"/>
                  <a:pt x="41" y="39"/>
                  <a:pt x="41" y="39"/>
                </a:cubicBezTo>
                <a:cubicBezTo>
                  <a:pt x="41" y="38"/>
                  <a:pt x="41" y="38"/>
                  <a:pt x="42" y="38"/>
                </a:cubicBezTo>
                <a:cubicBezTo>
                  <a:pt x="42" y="38"/>
                  <a:pt x="43" y="38"/>
                  <a:pt x="43" y="39"/>
                </a:cubicBezTo>
                <a:cubicBezTo>
                  <a:pt x="40" y="56"/>
                  <a:pt x="40" y="56"/>
                  <a:pt x="40" y="56"/>
                </a:cubicBezTo>
                <a:cubicBezTo>
                  <a:pt x="42" y="56"/>
                  <a:pt x="42" y="56"/>
                  <a:pt x="42" y="56"/>
                </a:cubicBezTo>
                <a:cubicBezTo>
                  <a:pt x="43" y="53"/>
                  <a:pt x="44" y="50"/>
                  <a:pt x="47" y="47"/>
                </a:cubicBezTo>
                <a:cubicBezTo>
                  <a:pt x="50" y="44"/>
                  <a:pt x="52" y="40"/>
                  <a:pt x="52" y="35"/>
                </a:cubicBezTo>
                <a:close/>
                <a:moveTo>
                  <a:pt x="65" y="50"/>
                </a:moveTo>
                <a:cubicBezTo>
                  <a:pt x="59" y="47"/>
                  <a:pt x="59" y="47"/>
                  <a:pt x="59" y="47"/>
                </a:cubicBezTo>
                <a:cubicBezTo>
                  <a:pt x="58" y="47"/>
                  <a:pt x="58" y="47"/>
                  <a:pt x="57" y="47"/>
                </a:cubicBezTo>
                <a:cubicBezTo>
                  <a:pt x="57" y="48"/>
                  <a:pt x="57" y="49"/>
                  <a:pt x="58" y="50"/>
                </a:cubicBezTo>
                <a:cubicBezTo>
                  <a:pt x="64" y="53"/>
                  <a:pt x="64" y="53"/>
                  <a:pt x="64" y="53"/>
                </a:cubicBezTo>
                <a:cubicBezTo>
                  <a:pt x="64" y="53"/>
                  <a:pt x="64" y="53"/>
                  <a:pt x="65" y="53"/>
                </a:cubicBezTo>
                <a:cubicBezTo>
                  <a:pt x="65" y="53"/>
                  <a:pt x="66" y="53"/>
                  <a:pt x="66" y="53"/>
                </a:cubicBezTo>
                <a:cubicBezTo>
                  <a:pt x="66" y="52"/>
                  <a:pt x="66" y="51"/>
                  <a:pt x="65" y="50"/>
                </a:cubicBezTo>
                <a:close/>
                <a:moveTo>
                  <a:pt x="23" y="57"/>
                </a:moveTo>
                <a:cubicBezTo>
                  <a:pt x="22" y="56"/>
                  <a:pt x="21" y="56"/>
                  <a:pt x="21" y="57"/>
                </a:cubicBezTo>
                <a:cubicBezTo>
                  <a:pt x="17" y="63"/>
                  <a:pt x="17" y="63"/>
                  <a:pt x="17" y="63"/>
                </a:cubicBezTo>
                <a:cubicBezTo>
                  <a:pt x="17" y="64"/>
                  <a:pt x="17" y="65"/>
                  <a:pt x="18" y="65"/>
                </a:cubicBezTo>
                <a:cubicBezTo>
                  <a:pt x="18" y="66"/>
                  <a:pt x="18" y="66"/>
                  <a:pt x="19" y="66"/>
                </a:cubicBezTo>
                <a:cubicBezTo>
                  <a:pt x="19" y="66"/>
                  <a:pt x="20" y="65"/>
                  <a:pt x="20" y="65"/>
                </a:cubicBezTo>
                <a:cubicBezTo>
                  <a:pt x="24" y="59"/>
                  <a:pt x="24" y="59"/>
                  <a:pt x="24" y="59"/>
                </a:cubicBezTo>
                <a:cubicBezTo>
                  <a:pt x="24" y="58"/>
                  <a:pt x="24" y="57"/>
                  <a:pt x="23" y="57"/>
                </a:cubicBezTo>
                <a:close/>
                <a:moveTo>
                  <a:pt x="50" y="57"/>
                </a:moveTo>
                <a:cubicBezTo>
                  <a:pt x="50" y="56"/>
                  <a:pt x="49" y="56"/>
                  <a:pt x="48" y="57"/>
                </a:cubicBezTo>
                <a:cubicBezTo>
                  <a:pt x="47" y="57"/>
                  <a:pt x="47" y="58"/>
                  <a:pt x="47" y="59"/>
                </a:cubicBezTo>
                <a:cubicBezTo>
                  <a:pt x="51" y="65"/>
                  <a:pt x="51" y="65"/>
                  <a:pt x="51" y="65"/>
                </a:cubicBezTo>
                <a:cubicBezTo>
                  <a:pt x="51" y="65"/>
                  <a:pt x="52" y="66"/>
                  <a:pt x="52" y="66"/>
                </a:cubicBezTo>
                <a:cubicBezTo>
                  <a:pt x="53" y="66"/>
                  <a:pt x="53" y="66"/>
                  <a:pt x="53" y="65"/>
                </a:cubicBezTo>
                <a:cubicBezTo>
                  <a:pt x="54" y="65"/>
                  <a:pt x="54" y="64"/>
                  <a:pt x="54" y="63"/>
                </a:cubicBezTo>
                <a:lnTo>
                  <a:pt x="50" y="5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96"/>
          <p:cNvSpPr>
            <a:spLocks noEditPoints="1"/>
          </p:cNvSpPr>
          <p:nvPr/>
        </p:nvSpPr>
        <p:spPr bwMode="auto">
          <a:xfrm>
            <a:off x="5601449" y="4277701"/>
            <a:ext cx="553852" cy="615775"/>
          </a:xfrm>
          <a:custGeom>
            <a:avLst/>
            <a:gdLst>
              <a:gd name="T0" fmla="*/ 46 w 68"/>
              <a:gd name="T1" fmla="*/ 26 h 73"/>
              <a:gd name="T2" fmla="*/ 63 w 68"/>
              <a:gd name="T3" fmla="*/ 29 h 73"/>
              <a:gd name="T4" fmla="*/ 65 w 68"/>
              <a:gd name="T5" fmla="*/ 34 h 73"/>
              <a:gd name="T6" fmla="*/ 34 w 68"/>
              <a:gd name="T7" fmla="*/ 36 h 73"/>
              <a:gd name="T8" fmla="*/ 35 w 68"/>
              <a:gd name="T9" fmla="*/ 36 h 73"/>
              <a:gd name="T10" fmla="*/ 35 w 68"/>
              <a:gd name="T11" fmla="*/ 36 h 73"/>
              <a:gd name="T12" fmla="*/ 38 w 68"/>
              <a:gd name="T13" fmla="*/ 35 h 73"/>
              <a:gd name="T14" fmla="*/ 63 w 68"/>
              <a:gd name="T15" fmla="*/ 9 h 73"/>
              <a:gd name="T16" fmla="*/ 63 w 68"/>
              <a:gd name="T17" fmla="*/ 2 h 73"/>
              <a:gd name="T18" fmla="*/ 32 w 68"/>
              <a:gd name="T19" fmla="*/ 27 h 73"/>
              <a:gd name="T20" fmla="*/ 12 w 68"/>
              <a:gd name="T21" fmla="*/ 2 h 73"/>
              <a:gd name="T22" fmla="*/ 3 w 68"/>
              <a:gd name="T23" fmla="*/ 5 h 73"/>
              <a:gd name="T24" fmla="*/ 30 w 68"/>
              <a:gd name="T25" fmla="*/ 35 h 73"/>
              <a:gd name="T26" fmla="*/ 30 w 68"/>
              <a:gd name="T27" fmla="*/ 35 h 73"/>
              <a:gd name="T28" fmla="*/ 33 w 68"/>
              <a:gd name="T29" fmla="*/ 36 h 73"/>
              <a:gd name="T30" fmla="*/ 3 w 68"/>
              <a:gd name="T31" fmla="*/ 34 h 73"/>
              <a:gd name="T32" fmla="*/ 5 w 68"/>
              <a:gd name="T33" fmla="*/ 29 h 73"/>
              <a:gd name="T34" fmla="*/ 22 w 68"/>
              <a:gd name="T35" fmla="*/ 26 h 73"/>
              <a:gd name="T36" fmla="*/ 0 w 68"/>
              <a:gd name="T37" fmla="*/ 32 h 73"/>
              <a:gd name="T38" fmla="*/ 4 w 68"/>
              <a:gd name="T39" fmla="*/ 39 h 73"/>
              <a:gd name="T40" fmla="*/ 8 w 68"/>
              <a:gd name="T41" fmla="*/ 73 h 73"/>
              <a:gd name="T42" fmla="*/ 61 w 68"/>
              <a:gd name="T43" fmla="*/ 72 h 73"/>
              <a:gd name="T44" fmla="*/ 68 w 68"/>
              <a:gd name="T45" fmla="*/ 34 h 73"/>
              <a:gd name="T46" fmla="*/ 63 w 68"/>
              <a:gd name="T47" fmla="*/ 26 h 73"/>
              <a:gd name="T48" fmla="*/ 36 w 68"/>
              <a:gd name="T49" fmla="*/ 35 h 73"/>
              <a:gd name="T50" fmla="*/ 29 w 68"/>
              <a:gd name="T51" fmla="*/ 32 h 73"/>
              <a:gd name="T52" fmla="*/ 29 w 68"/>
              <a:gd name="T53" fmla="*/ 32 h 73"/>
              <a:gd name="T54" fmla="*/ 29 w 68"/>
              <a:gd name="T55" fmla="*/ 30 h 73"/>
              <a:gd name="T56" fmla="*/ 6 w 68"/>
              <a:gd name="T57" fmla="*/ 5 h 73"/>
              <a:gd name="T58" fmla="*/ 8 w 68"/>
              <a:gd name="T59" fmla="*/ 3 h 73"/>
              <a:gd name="T60" fmla="*/ 32 w 68"/>
              <a:gd name="T61" fmla="*/ 27 h 73"/>
              <a:gd name="T62" fmla="*/ 29 w 68"/>
              <a:gd name="T63" fmla="*/ 30 h 73"/>
              <a:gd name="T64" fmla="*/ 33 w 68"/>
              <a:gd name="T65" fmla="*/ 30 h 73"/>
              <a:gd name="T66" fmla="*/ 60 w 68"/>
              <a:gd name="T67" fmla="*/ 3 h 73"/>
              <a:gd name="T68" fmla="*/ 62 w 68"/>
              <a:gd name="T69" fmla="*/ 5 h 73"/>
              <a:gd name="T70" fmla="*/ 36 w 68"/>
              <a:gd name="T71" fmla="*/ 32 h 73"/>
              <a:gd name="T72" fmla="*/ 32 w 68"/>
              <a:gd name="T73" fmla="*/ 33 h 73"/>
              <a:gd name="T74" fmla="*/ 58 w 68"/>
              <a:gd name="T75" fmla="*/ 70 h 73"/>
              <a:gd name="T76" fmla="*/ 7 w 68"/>
              <a:gd name="T77" fmla="*/ 39 h 73"/>
              <a:gd name="T78" fmla="*/ 58 w 68"/>
              <a:gd name="T79" fmla="*/ 70 h 73"/>
              <a:gd name="T80" fmla="*/ 32 w 68"/>
              <a:gd name="T81" fmla="*/ 31 h 73"/>
              <a:gd name="T82" fmla="*/ 36 w 68"/>
              <a:gd name="T83" fmla="*/ 31 h 73"/>
              <a:gd name="T84" fmla="*/ 17 w 68"/>
              <a:gd name="T85" fmla="*/ 66 h 73"/>
              <a:gd name="T86" fmla="*/ 18 w 68"/>
              <a:gd name="T87" fmla="*/ 40 h 73"/>
              <a:gd name="T88" fmla="*/ 19 w 68"/>
              <a:gd name="T89" fmla="*/ 66 h 73"/>
              <a:gd name="T90" fmla="*/ 17 w 68"/>
              <a:gd name="T91" fmla="*/ 66 h 73"/>
              <a:gd name="T92" fmla="*/ 25 w 68"/>
              <a:gd name="T93" fmla="*/ 41 h 73"/>
              <a:gd name="T94" fmla="*/ 27 w 68"/>
              <a:gd name="T95" fmla="*/ 41 h 73"/>
              <a:gd name="T96" fmla="*/ 26 w 68"/>
              <a:gd name="T97" fmla="*/ 67 h 73"/>
              <a:gd name="T98" fmla="*/ 34 w 68"/>
              <a:gd name="T99" fmla="*/ 66 h 73"/>
              <a:gd name="T100" fmla="*/ 35 w 68"/>
              <a:gd name="T101" fmla="*/ 40 h 73"/>
              <a:gd name="T102" fmla="*/ 36 w 68"/>
              <a:gd name="T103" fmla="*/ 66 h 73"/>
              <a:gd name="T104" fmla="*/ 34 w 68"/>
              <a:gd name="T105" fmla="*/ 66 h 73"/>
              <a:gd name="T106" fmla="*/ 42 w 68"/>
              <a:gd name="T107" fmla="*/ 41 h 73"/>
              <a:gd name="T108" fmla="*/ 44 w 68"/>
              <a:gd name="T109" fmla="*/ 41 h 73"/>
              <a:gd name="T110" fmla="*/ 43 w 68"/>
              <a:gd name="T111" fmla="*/ 67 h 73"/>
              <a:gd name="T112" fmla="*/ 50 w 68"/>
              <a:gd name="T113" fmla="*/ 66 h 73"/>
              <a:gd name="T114" fmla="*/ 51 w 68"/>
              <a:gd name="T115" fmla="*/ 40 h 73"/>
              <a:gd name="T116" fmla="*/ 52 w 68"/>
              <a:gd name="T117" fmla="*/ 66 h 73"/>
              <a:gd name="T118" fmla="*/ 50 w 68"/>
              <a:gd name="T119" fmla="*/ 66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8" h="73">
                <a:moveTo>
                  <a:pt x="63" y="26"/>
                </a:moveTo>
                <a:cubicBezTo>
                  <a:pt x="46" y="26"/>
                  <a:pt x="46" y="26"/>
                  <a:pt x="46" y="26"/>
                </a:cubicBezTo>
                <a:cubicBezTo>
                  <a:pt x="43" y="29"/>
                  <a:pt x="43" y="29"/>
                  <a:pt x="43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4" y="29"/>
                  <a:pt x="65" y="30"/>
                  <a:pt x="65" y="32"/>
                </a:cubicBezTo>
                <a:cubicBezTo>
                  <a:pt x="65" y="34"/>
                  <a:pt x="65" y="34"/>
                  <a:pt x="65" y="34"/>
                </a:cubicBezTo>
                <a:cubicBezTo>
                  <a:pt x="65" y="35"/>
                  <a:pt x="64" y="36"/>
                  <a:pt x="63" y="36"/>
                </a:cubicBezTo>
                <a:cubicBezTo>
                  <a:pt x="34" y="36"/>
                  <a:pt x="34" y="36"/>
                  <a:pt x="34" y="36"/>
                </a:cubicBezTo>
                <a:cubicBezTo>
                  <a:pt x="34" y="36"/>
                  <a:pt x="34" y="36"/>
                  <a:pt x="34" y="36"/>
                </a:cubicBezTo>
                <a:cubicBezTo>
                  <a:pt x="34" y="36"/>
                  <a:pt x="35" y="36"/>
                  <a:pt x="35" y="36"/>
                </a:cubicBezTo>
                <a:cubicBezTo>
                  <a:pt x="35" y="36"/>
                  <a:pt x="34" y="36"/>
                  <a:pt x="34" y="36"/>
                </a:cubicBezTo>
                <a:cubicBezTo>
                  <a:pt x="35" y="36"/>
                  <a:pt x="35" y="36"/>
                  <a:pt x="35" y="36"/>
                </a:cubicBezTo>
                <a:cubicBezTo>
                  <a:pt x="36" y="36"/>
                  <a:pt x="37" y="36"/>
                  <a:pt x="37" y="35"/>
                </a:cubicBezTo>
                <a:cubicBezTo>
                  <a:pt x="38" y="35"/>
                  <a:pt x="38" y="35"/>
                  <a:pt x="38" y="35"/>
                </a:cubicBezTo>
                <a:cubicBezTo>
                  <a:pt x="38" y="35"/>
                  <a:pt x="38" y="35"/>
                  <a:pt x="38" y="35"/>
                </a:cubicBezTo>
                <a:cubicBezTo>
                  <a:pt x="63" y="9"/>
                  <a:pt x="63" y="9"/>
                  <a:pt x="63" y="9"/>
                </a:cubicBezTo>
                <a:cubicBezTo>
                  <a:pt x="64" y="8"/>
                  <a:pt x="65" y="7"/>
                  <a:pt x="65" y="5"/>
                </a:cubicBezTo>
                <a:cubicBezTo>
                  <a:pt x="65" y="4"/>
                  <a:pt x="64" y="3"/>
                  <a:pt x="63" y="2"/>
                </a:cubicBezTo>
                <a:cubicBezTo>
                  <a:pt x="62" y="0"/>
                  <a:pt x="58" y="0"/>
                  <a:pt x="56" y="2"/>
                </a:cubicBezTo>
                <a:cubicBezTo>
                  <a:pt x="32" y="27"/>
                  <a:pt x="32" y="27"/>
                  <a:pt x="32" y="27"/>
                </a:cubicBezTo>
                <a:cubicBezTo>
                  <a:pt x="34" y="24"/>
                  <a:pt x="34" y="24"/>
                  <a:pt x="34" y="24"/>
                </a:cubicBezTo>
                <a:cubicBezTo>
                  <a:pt x="12" y="2"/>
                  <a:pt x="12" y="2"/>
                  <a:pt x="12" y="2"/>
                </a:cubicBezTo>
                <a:cubicBezTo>
                  <a:pt x="10" y="0"/>
                  <a:pt x="6" y="0"/>
                  <a:pt x="4" y="2"/>
                </a:cubicBezTo>
                <a:cubicBezTo>
                  <a:pt x="3" y="3"/>
                  <a:pt x="3" y="4"/>
                  <a:pt x="3" y="5"/>
                </a:cubicBezTo>
                <a:cubicBezTo>
                  <a:pt x="3" y="7"/>
                  <a:pt x="4" y="8"/>
                  <a:pt x="5" y="9"/>
                </a:cubicBezTo>
                <a:cubicBezTo>
                  <a:pt x="30" y="35"/>
                  <a:pt x="30" y="35"/>
                  <a:pt x="30" y="35"/>
                </a:cubicBezTo>
                <a:cubicBezTo>
                  <a:pt x="30" y="35"/>
                  <a:pt x="30" y="35"/>
                  <a:pt x="30" y="35"/>
                </a:cubicBezTo>
                <a:cubicBezTo>
                  <a:pt x="30" y="35"/>
                  <a:pt x="30" y="35"/>
                  <a:pt x="30" y="35"/>
                </a:cubicBezTo>
                <a:cubicBezTo>
                  <a:pt x="31" y="36"/>
                  <a:pt x="32" y="36"/>
                  <a:pt x="33" y="36"/>
                </a:cubicBezTo>
                <a:cubicBezTo>
                  <a:pt x="33" y="36"/>
                  <a:pt x="33" y="36"/>
                  <a:pt x="33" y="36"/>
                </a:cubicBezTo>
                <a:cubicBezTo>
                  <a:pt x="5" y="36"/>
                  <a:pt x="5" y="36"/>
                  <a:pt x="5" y="36"/>
                </a:cubicBezTo>
                <a:cubicBezTo>
                  <a:pt x="4" y="36"/>
                  <a:pt x="3" y="35"/>
                  <a:pt x="3" y="34"/>
                </a:cubicBezTo>
                <a:cubicBezTo>
                  <a:pt x="3" y="32"/>
                  <a:pt x="3" y="32"/>
                  <a:pt x="3" y="32"/>
                </a:cubicBezTo>
                <a:cubicBezTo>
                  <a:pt x="3" y="30"/>
                  <a:pt x="4" y="29"/>
                  <a:pt x="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2" y="26"/>
                  <a:pt x="22" y="26"/>
                  <a:pt x="22" y="26"/>
                </a:cubicBezTo>
                <a:cubicBezTo>
                  <a:pt x="5" y="26"/>
                  <a:pt x="5" y="26"/>
                  <a:pt x="5" y="26"/>
                </a:cubicBezTo>
                <a:cubicBezTo>
                  <a:pt x="2" y="26"/>
                  <a:pt x="0" y="28"/>
                  <a:pt x="0" y="32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36"/>
                  <a:pt x="1" y="38"/>
                  <a:pt x="4" y="39"/>
                </a:cubicBezTo>
                <a:cubicBezTo>
                  <a:pt x="7" y="72"/>
                  <a:pt x="7" y="72"/>
                  <a:pt x="7" y="72"/>
                </a:cubicBezTo>
                <a:cubicBezTo>
                  <a:pt x="7" y="73"/>
                  <a:pt x="8" y="73"/>
                  <a:pt x="8" y="73"/>
                </a:cubicBezTo>
                <a:cubicBezTo>
                  <a:pt x="59" y="73"/>
                  <a:pt x="59" y="73"/>
                  <a:pt x="59" y="73"/>
                </a:cubicBezTo>
                <a:cubicBezTo>
                  <a:pt x="60" y="73"/>
                  <a:pt x="61" y="73"/>
                  <a:pt x="61" y="72"/>
                </a:cubicBezTo>
                <a:cubicBezTo>
                  <a:pt x="64" y="39"/>
                  <a:pt x="64" y="39"/>
                  <a:pt x="64" y="39"/>
                </a:cubicBezTo>
                <a:cubicBezTo>
                  <a:pt x="66" y="38"/>
                  <a:pt x="68" y="36"/>
                  <a:pt x="68" y="34"/>
                </a:cubicBezTo>
                <a:cubicBezTo>
                  <a:pt x="68" y="32"/>
                  <a:pt x="68" y="32"/>
                  <a:pt x="68" y="32"/>
                </a:cubicBezTo>
                <a:cubicBezTo>
                  <a:pt x="68" y="28"/>
                  <a:pt x="66" y="26"/>
                  <a:pt x="63" y="26"/>
                </a:cubicBezTo>
                <a:close/>
                <a:moveTo>
                  <a:pt x="36" y="36"/>
                </a:moveTo>
                <a:cubicBezTo>
                  <a:pt x="36" y="36"/>
                  <a:pt x="36" y="36"/>
                  <a:pt x="36" y="35"/>
                </a:cubicBezTo>
                <a:cubicBezTo>
                  <a:pt x="36" y="36"/>
                  <a:pt x="36" y="36"/>
                  <a:pt x="36" y="36"/>
                </a:cubicBezTo>
                <a:close/>
                <a:moveTo>
                  <a:pt x="29" y="32"/>
                </a:moveTo>
                <a:cubicBezTo>
                  <a:pt x="29" y="32"/>
                  <a:pt x="29" y="33"/>
                  <a:pt x="29" y="33"/>
                </a:cubicBezTo>
                <a:cubicBezTo>
                  <a:pt x="29" y="33"/>
                  <a:pt x="29" y="32"/>
                  <a:pt x="29" y="32"/>
                </a:cubicBezTo>
                <a:close/>
                <a:moveTo>
                  <a:pt x="29" y="30"/>
                </a:moveTo>
                <a:cubicBezTo>
                  <a:pt x="29" y="30"/>
                  <a:pt x="29" y="30"/>
                  <a:pt x="29" y="30"/>
                </a:cubicBezTo>
                <a:cubicBezTo>
                  <a:pt x="7" y="7"/>
                  <a:pt x="7" y="7"/>
                  <a:pt x="7" y="7"/>
                </a:cubicBezTo>
                <a:cubicBezTo>
                  <a:pt x="6" y="7"/>
                  <a:pt x="6" y="6"/>
                  <a:pt x="6" y="5"/>
                </a:cubicBezTo>
                <a:cubicBezTo>
                  <a:pt x="6" y="5"/>
                  <a:pt x="6" y="4"/>
                  <a:pt x="6" y="4"/>
                </a:cubicBezTo>
                <a:cubicBezTo>
                  <a:pt x="7" y="4"/>
                  <a:pt x="7" y="3"/>
                  <a:pt x="8" y="3"/>
                </a:cubicBezTo>
                <a:cubicBezTo>
                  <a:pt x="8" y="3"/>
                  <a:pt x="9" y="4"/>
                  <a:pt x="10" y="4"/>
                </a:cubicBezTo>
                <a:cubicBezTo>
                  <a:pt x="32" y="27"/>
                  <a:pt x="32" y="27"/>
                  <a:pt x="32" y="27"/>
                </a:cubicBezTo>
                <a:cubicBezTo>
                  <a:pt x="31" y="28"/>
                  <a:pt x="31" y="28"/>
                  <a:pt x="31" y="28"/>
                </a:cubicBezTo>
                <a:cubicBezTo>
                  <a:pt x="30" y="28"/>
                  <a:pt x="30" y="29"/>
                  <a:pt x="29" y="30"/>
                </a:cubicBezTo>
                <a:close/>
                <a:moveTo>
                  <a:pt x="32" y="32"/>
                </a:moveTo>
                <a:cubicBezTo>
                  <a:pt x="32" y="31"/>
                  <a:pt x="32" y="30"/>
                  <a:pt x="33" y="30"/>
                </a:cubicBezTo>
                <a:cubicBezTo>
                  <a:pt x="58" y="4"/>
                  <a:pt x="58" y="4"/>
                  <a:pt x="58" y="4"/>
                </a:cubicBezTo>
                <a:cubicBezTo>
                  <a:pt x="59" y="4"/>
                  <a:pt x="59" y="3"/>
                  <a:pt x="60" y="3"/>
                </a:cubicBezTo>
                <a:cubicBezTo>
                  <a:pt x="60" y="3"/>
                  <a:pt x="61" y="4"/>
                  <a:pt x="61" y="4"/>
                </a:cubicBezTo>
                <a:cubicBezTo>
                  <a:pt x="62" y="4"/>
                  <a:pt x="62" y="5"/>
                  <a:pt x="62" y="5"/>
                </a:cubicBezTo>
                <a:cubicBezTo>
                  <a:pt x="62" y="6"/>
                  <a:pt x="61" y="7"/>
                  <a:pt x="61" y="7"/>
                </a:cubicBezTo>
                <a:cubicBezTo>
                  <a:pt x="36" y="32"/>
                  <a:pt x="36" y="32"/>
                  <a:pt x="36" y="32"/>
                </a:cubicBezTo>
                <a:cubicBezTo>
                  <a:pt x="35" y="33"/>
                  <a:pt x="34" y="33"/>
                  <a:pt x="34" y="33"/>
                </a:cubicBezTo>
                <a:cubicBezTo>
                  <a:pt x="33" y="33"/>
                  <a:pt x="33" y="33"/>
                  <a:pt x="32" y="33"/>
                </a:cubicBezTo>
                <a:cubicBezTo>
                  <a:pt x="32" y="32"/>
                  <a:pt x="32" y="32"/>
                  <a:pt x="32" y="32"/>
                </a:cubicBezTo>
                <a:close/>
                <a:moveTo>
                  <a:pt x="58" y="70"/>
                </a:moveTo>
                <a:cubicBezTo>
                  <a:pt x="10" y="70"/>
                  <a:pt x="10" y="70"/>
                  <a:pt x="10" y="70"/>
                </a:cubicBezTo>
                <a:cubicBezTo>
                  <a:pt x="7" y="39"/>
                  <a:pt x="7" y="39"/>
                  <a:pt x="7" y="39"/>
                </a:cubicBezTo>
                <a:cubicBezTo>
                  <a:pt x="61" y="39"/>
                  <a:pt x="61" y="39"/>
                  <a:pt x="61" y="39"/>
                </a:cubicBezTo>
                <a:lnTo>
                  <a:pt x="58" y="70"/>
                </a:lnTo>
                <a:close/>
                <a:moveTo>
                  <a:pt x="34" y="33"/>
                </a:moveTo>
                <a:cubicBezTo>
                  <a:pt x="33" y="33"/>
                  <a:pt x="32" y="32"/>
                  <a:pt x="32" y="31"/>
                </a:cubicBezTo>
                <a:cubicBezTo>
                  <a:pt x="32" y="31"/>
                  <a:pt x="33" y="30"/>
                  <a:pt x="34" y="30"/>
                </a:cubicBezTo>
                <a:cubicBezTo>
                  <a:pt x="35" y="30"/>
                  <a:pt x="36" y="31"/>
                  <a:pt x="36" y="31"/>
                </a:cubicBezTo>
                <a:cubicBezTo>
                  <a:pt x="36" y="32"/>
                  <a:pt x="35" y="33"/>
                  <a:pt x="34" y="33"/>
                </a:cubicBezTo>
                <a:close/>
                <a:moveTo>
                  <a:pt x="17" y="66"/>
                </a:move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7" y="40"/>
                  <a:pt x="18" y="40"/>
                </a:cubicBezTo>
                <a:cubicBezTo>
                  <a:pt x="19" y="40"/>
                  <a:pt x="19" y="41"/>
                  <a:pt x="19" y="41"/>
                </a:cubicBezTo>
                <a:cubicBezTo>
                  <a:pt x="19" y="66"/>
                  <a:pt x="19" y="66"/>
                  <a:pt x="19" y="66"/>
                </a:cubicBezTo>
                <a:cubicBezTo>
                  <a:pt x="19" y="66"/>
                  <a:pt x="19" y="67"/>
                  <a:pt x="18" y="67"/>
                </a:cubicBezTo>
                <a:cubicBezTo>
                  <a:pt x="17" y="67"/>
                  <a:pt x="17" y="66"/>
                  <a:pt x="17" y="66"/>
                </a:cubicBezTo>
                <a:close/>
                <a:moveTo>
                  <a:pt x="25" y="66"/>
                </a:moveTo>
                <a:cubicBezTo>
                  <a:pt x="25" y="41"/>
                  <a:pt x="25" y="41"/>
                  <a:pt x="25" y="41"/>
                </a:cubicBezTo>
                <a:cubicBezTo>
                  <a:pt x="25" y="41"/>
                  <a:pt x="26" y="40"/>
                  <a:pt x="26" y="40"/>
                </a:cubicBezTo>
                <a:cubicBezTo>
                  <a:pt x="27" y="40"/>
                  <a:pt x="27" y="41"/>
                  <a:pt x="27" y="41"/>
                </a:cubicBezTo>
                <a:cubicBezTo>
                  <a:pt x="27" y="66"/>
                  <a:pt x="27" y="66"/>
                  <a:pt x="27" y="66"/>
                </a:cubicBezTo>
                <a:cubicBezTo>
                  <a:pt x="27" y="66"/>
                  <a:pt x="27" y="67"/>
                  <a:pt x="26" y="67"/>
                </a:cubicBezTo>
                <a:cubicBezTo>
                  <a:pt x="26" y="67"/>
                  <a:pt x="25" y="66"/>
                  <a:pt x="25" y="66"/>
                </a:cubicBezTo>
                <a:close/>
                <a:moveTo>
                  <a:pt x="34" y="66"/>
                </a:moveTo>
                <a:cubicBezTo>
                  <a:pt x="34" y="41"/>
                  <a:pt x="34" y="41"/>
                  <a:pt x="34" y="41"/>
                </a:cubicBezTo>
                <a:cubicBezTo>
                  <a:pt x="34" y="41"/>
                  <a:pt x="34" y="40"/>
                  <a:pt x="35" y="40"/>
                </a:cubicBezTo>
                <a:cubicBezTo>
                  <a:pt x="35" y="40"/>
                  <a:pt x="36" y="41"/>
                  <a:pt x="36" y="41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6"/>
                  <a:pt x="35" y="67"/>
                  <a:pt x="35" y="67"/>
                </a:cubicBezTo>
                <a:cubicBezTo>
                  <a:pt x="34" y="67"/>
                  <a:pt x="34" y="66"/>
                  <a:pt x="34" y="66"/>
                </a:cubicBezTo>
                <a:close/>
                <a:moveTo>
                  <a:pt x="42" y="66"/>
                </a:moveTo>
                <a:cubicBezTo>
                  <a:pt x="42" y="41"/>
                  <a:pt x="42" y="41"/>
                  <a:pt x="42" y="41"/>
                </a:cubicBezTo>
                <a:cubicBezTo>
                  <a:pt x="42" y="41"/>
                  <a:pt x="42" y="40"/>
                  <a:pt x="43" y="40"/>
                </a:cubicBezTo>
                <a:cubicBezTo>
                  <a:pt x="43" y="40"/>
                  <a:pt x="44" y="41"/>
                  <a:pt x="44" y="41"/>
                </a:cubicBezTo>
                <a:cubicBezTo>
                  <a:pt x="44" y="66"/>
                  <a:pt x="44" y="66"/>
                  <a:pt x="44" y="66"/>
                </a:cubicBezTo>
                <a:cubicBezTo>
                  <a:pt x="44" y="66"/>
                  <a:pt x="43" y="67"/>
                  <a:pt x="43" y="67"/>
                </a:cubicBezTo>
                <a:cubicBezTo>
                  <a:pt x="42" y="67"/>
                  <a:pt x="42" y="66"/>
                  <a:pt x="42" y="66"/>
                </a:cubicBezTo>
                <a:close/>
                <a:moveTo>
                  <a:pt x="50" y="66"/>
                </a:moveTo>
                <a:cubicBezTo>
                  <a:pt x="50" y="41"/>
                  <a:pt x="50" y="41"/>
                  <a:pt x="50" y="41"/>
                </a:cubicBezTo>
                <a:cubicBezTo>
                  <a:pt x="50" y="41"/>
                  <a:pt x="50" y="40"/>
                  <a:pt x="51" y="40"/>
                </a:cubicBezTo>
                <a:cubicBezTo>
                  <a:pt x="52" y="40"/>
                  <a:pt x="52" y="41"/>
                  <a:pt x="52" y="41"/>
                </a:cubicBezTo>
                <a:cubicBezTo>
                  <a:pt x="52" y="66"/>
                  <a:pt x="52" y="66"/>
                  <a:pt x="52" y="66"/>
                </a:cubicBezTo>
                <a:cubicBezTo>
                  <a:pt x="52" y="66"/>
                  <a:pt x="52" y="67"/>
                  <a:pt x="51" y="67"/>
                </a:cubicBezTo>
                <a:cubicBezTo>
                  <a:pt x="50" y="67"/>
                  <a:pt x="50" y="66"/>
                  <a:pt x="50" y="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263"/>
          <p:cNvSpPr>
            <a:spLocks noEditPoints="1"/>
          </p:cNvSpPr>
          <p:nvPr/>
        </p:nvSpPr>
        <p:spPr bwMode="auto">
          <a:xfrm>
            <a:off x="4268833" y="3047543"/>
            <a:ext cx="533904" cy="557371"/>
          </a:xfrm>
          <a:custGeom>
            <a:avLst/>
            <a:gdLst>
              <a:gd name="T0" fmla="*/ 3 w 77"/>
              <a:gd name="T1" fmla="*/ 30 h 77"/>
              <a:gd name="T2" fmla="*/ 30 w 77"/>
              <a:gd name="T3" fmla="*/ 5 h 77"/>
              <a:gd name="T4" fmla="*/ 7 w 77"/>
              <a:gd name="T5" fmla="*/ 31 h 77"/>
              <a:gd name="T6" fmla="*/ 71 w 77"/>
              <a:gd name="T7" fmla="*/ 31 h 77"/>
              <a:gd name="T8" fmla="*/ 74 w 77"/>
              <a:gd name="T9" fmla="*/ 30 h 77"/>
              <a:gd name="T10" fmla="*/ 47 w 77"/>
              <a:gd name="T11" fmla="*/ 5 h 77"/>
              <a:gd name="T12" fmla="*/ 71 w 77"/>
              <a:gd name="T13" fmla="*/ 31 h 77"/>
              <a:gd name="T14" fmla="*/ 72 w 77"/>
              <a:gd name="T15" fmla="*/ 43 h 77"/>
              <a:gd name="T16" fmla="*/ 61 w 77"/>
              <a:gd name="T17" fmla="*/ 40 h 77"/>
              <a:gd name="T18" fmla="*/ 55 w 77"/>
              <a:gd name="T19" fmla="*/ 61 h 77"/>
              <a:gd name="T20" fmla="*/ 40 w 77"/>
              <a:gd name="T21" fmla="*/ 68 h 77"/>
              <a:gd name="T22" fmla="*/ 39 w 77"/>
              <a:gd name="T23" fmla="*/ 77 h 77"/>
              <a:gd name="T24" fmla="*/ 38 w 77"/>
              <a:gd name="T25" fmla="*/ 68 h 77"/>
              <a:gd name="T26" fmla="*/ 22 w 77"/>
              <a:gd name="T27" fmla="*/ 61 h 77"/>
              <a:gd name="T28" fmla="*/ 16 w 77"/>
              <a:gd name="T29" fmla="*/ 40 h 77"/>
              <a:gd name="T30" fmla="*/ 5 w 77"/>
              <a:gd name="T31" fmla="*/ 43 h 77"/>
              <a:gd name="T32" fmla="*/ 5 w 77"/>
              <a:gd name="T33" fmla="*/ 34 h 77"/>
              <a:gd name="T34" fmla="*/ 16 w 77"/>
              <a:gd name="T35" fmla="*/ 38 h 77"/>
              <a:gd name="T36" fmla="*/ 22 w 77"/>
              <a:gd name="T37" fmla="*/ 16 h 77"/>
              <a:gd name="T38" fmla="*/ 38 w 77"/>
              <a:gd name="T39" fmla="*/ 9 h 77"/>
              <a:gd name="T40" fmla="*/ 39 w 77"/>
              <a:gd name="T41" fmla="*/ 0 h 77"/>
              <a:gd name="T42" fmla="*/ 40 w 77"/>
              <a:gd name="T43" fmla="*/ 9 h 77"/>
              <a:gd name="T44" fmla="*/ 55 w 77"/>
              <a:gd name="T45" fmla="*/ 16 h 77"/>
              <a:gd name="T46" fmla="*/ 61 w 77"/>
              <a:gd name="T47" fmla="*/ 38 h 77"/>
              <a:gd name="T48" fmla="*/ 72 w 77"/>
              <a:gd name="T49" fmla="*/ 34 h 77"/>
              <a:gd name="T50" fmla="*/ 39 w 77"/>
              <a:gd name="T51" fmla="*/ 8 h 77"/>
              <a:gd name="T52" fmla="*/ 39 w 77"/>
              <a:gd name="T53" fmla="*/ 2 h 77"/>
              <a:gd name="T54" fmla="*/ 39 w 77"/>
              <a:gd name="T55" fmla="*/ 8 h 77"/>
              <a:gd name="T56" fmla="*/ 5 w 77"/>
              <a:gd name="T57" fmla="*/ 36 h 77"/>
              <a:gd name="T58" fmla="*/ 5 w 77"/>
              <a:gd name="T59" fmla="*/ 41 h 77"/>
              <a:gd name="T60" fmla="*/ 39 w 77"/>
              <a:gd name="T61" fmla="*/ 70 h 77"/>
              <a:gd name="T62" fmla="*/ 39 w 77"/>
              <a:gd name="T63" fmla="*/ 75 h 77"/>
              <a:gd name="T64" fmla="*/ 39 w 77"/>
              <a:gd name="T65" fmla="*/ 70 h 77"/>
              <a:gd name="T66" fmla="*/ 52 w 77"/>
              <a:gd name="T67" fmla="*/ 47 h 77"/>
              <a:gd name="T68" fmla="*/ 42 w 77"/>
              <a:gd name="T69" fmla="*/ 39 h 77"/>
              <a:gd name="T70" fmla="*/ 46 w 77"/>
              <a:gd name="T71" fmla="*/ 33 h 77"/>
              <a:gd name="T72" fmla="*/ 45 w 77"/>
              <a:gd name="T73" fmla="*/ 30 h 77"/>
              <a:gd name="T74" fmla="*/ 32 w 77"/>
              <a:gd name="T75" fmla="*/ 30 h 77"/>
              <a:gd name="T76" fmla="*/ 31 w 77"/>
              <a:gd name="T77" fmla="*/ 33 h 77"/>
              <a:gd name="T78" fmla="*/ 35 w 77"/>
              <a:gd name="T79" fmla="*/ 39 h 77"/>
              <a:gd name="T80" fmla="*/ 25 w 77"/>
              <a:gd name="T81" fmla="*/ 47 h 77"/>
              <a:gd name="T82" fmla="*/ 55 w 77"/>
              <a:gd name="T83" fmla="*/ 54 h 77"/>
              <a:gd name="T84" fmla="*/ 72 w 77"/>
              <a:gd name="T85" fmla="*/ 36 h 77"/>
              <a:gd name="T86" fmla="*/ 72 w 77"/>
              <a:gd name="T87" fmla="*/ 41 h 77"/>
              <a:gd name="T88" fmla="*/ 71 w 77"/>
              <a:gd name="T89" fmla="*/ 47 h 77"/>
              <a:gd name="T90" fmla="*/ 47 w 77"/>
              <a:gd name="T91" fmla="*/ 73 h 77"/>
              <a:gd name="T92" fmla="*/ 74 w 77"/>
              <a:gd name="T93" fmla="*/ 47 h 77"/>
              <a:gd name="T94" fmla="*/ 71 w 77"/>
              <a:gd name="T95" fmla="*/ 47 h 77"/>
              <a:gd name="T96" fmla="*/ 5 w 77"/>
              <a:gd name="T97" fmla="*/ 47 h 77"/>
              <a:gd name="T98" fmla="*/ 30 w 77"/>
              <a:gd name="T99" fmla="*/ 74 h 77"/>
              <a:gd name="T100" fmla="*/ 30 w 77"/>
              <a:gd name="T101" fmla="*/ 71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7" h="77">
                <a:moveTo>
                  <a:pt x="5" y="30"/>
                </a:moveTo>
                <a:cubicBezTo>
                  <a:pt x="4" y="30"/>
                  <a:pt x="4" y="30"/>
                  <a:pt x="3" y="30"/>
                </a:cubicBezTo>
                <a:cubicBezTo>
                  <a:pt x="7" y="17"/>
                  <a:pt x="17" y="7"/>
                  <a:pt x="30" y="4"/>
                </a:cubicBezTo>
                <a:cubicBezTo>
                  <a:pt x="30" y="4"/>
                  <a:pt x="30" y="4"/>
                  <a:pt x="30" y="5"/>
                </a:cubicBezTo>
                <a:cubicBezTo>
                  <a:pt x="30" y="5"/>
                  <a:pt x="30" y="6"/>
                  <a:pt x="30" y="7"/>
                </a:cubicBezTo>
                <a:cubicBezTo>
                  <a:pt x="19" y="10"/>
                  <a:pt x="9" y="19"/>
                  <a:pt x="7" y="31"/>
                </a:cubicBezTo>
                <a:cubicBezTo>
                  <a:pt x="6" y="30"/>
                  <a:pt x="5" y="30"/>
                  <a:pt x="5" y="30"/>
                </a:cubicBezTo>
                <a:close/>
                <a:moveTo>
                  <a:pt x="71" y="31"/>
                </a:moveTo>
                <a:cubicBezTo>
                  <a:pt x="71" y="30"/>
                  <a:pt x="72" y="30"/>
                  <a:pt x="72" y="30"/>
                </a:cubicBezTo>
                <a:cubicBezTo>
                  <a:pt x="73" y="30"/>
                  <a:pt x="73" y="30"/>
                  <a:pt x="74" y="30"/>
                </a:cubicBezTo>
                <a:cubicBezTo>
                  <a:pt x="70" y="17"/>
                  <a:pt x="60" y="7"/>
                  <a:pt x="47" y="4"/>
                </a:cubicBezTo>
                <a:cubicBezTo>
                  <a:pt x="47" y="4"/>
                  <a:pt x="47" y="4"/>
                  <a:pt x="47" y="5"/>
                </a:cubicBezTo>
                <a:cubicBezTo>
                  <a:pt x="47" y="5"/>
                  <a:pt x="47" y="6"/>
                  <a:pt x="47" y="7"/>
                </a:cubicBezTo>
                <a:cubicBezTo>
                  <a:pt x="58" y="10"/>
                  <a:pt x="68" y="19"/>
                  <a:pt x="71" y="31"/>
                </a:cubicBezTo>
                <a:close/>
                <a:moveTo>
                  <a:pt x="77" y="39"/>
                </a:moveTo>
                <a:cubicBezTo>
                  <a:pt x="77" y="41"/>
                  <a:pt x="75" y="43"/>
                  <a:pt x="72" y="43"/>
                </a:cubicBezTo>
                <a:cubicBezTo>
                  <a:pt x="70" y="43"/>
                  <a:pt x="68" y="42"/>
                  <a:pt x="68" y="40"/>
                </a:cubicBezTo>
                <a:cubicBezTo>
                  <a:pt x="61" y="40"/>
                  <a:pt x="61" y="40"/>
                  <a:pt x="61" y="40"/>
                </a:cubicBezTo>
                <a:cubicBezTo>
                  <a:pt x="61" y="55"/>
                  <a:pt x="61" y="55"/>
                  <a:pt x="61" y="55"/>
                </a:cubicBezTo>
                <a:cubicBezTo>
                  <a:pt x="61" y="58"/>
                  <a:pt x="58" y="61"/>
                  <a:pt x="55" y="61"/>
                </a:cubicBezTo>
                <a:cubicBezTo>
                  <a:pt x="40" y="61"/>
                  <a:pt x="40" y="61"/>
                  <a:pt x="40" y="61"/>
                </a:cubicBezTo>
                <a:cubicBezTo>
                  <a:pt x="40" y="68"/>
                  <a:pt x="40" y="68"/>
                  <a:pt x="40" y="68"/>
                </a:cubicBezTo>
                <a:cubicBezTo>
                  <a:pt x="42" y="68"/>
                  <a:pt x="43" y="70"/>
                  <a:pt x="43" y="73"/>
                </a:cubicBezTo>
                <a:cubicBezTo>
                  <a:pt x="43" y="75"/>
                  <a:pt x="41" y="77"/>
                  <a:pt x="39" y="77"/>
                </a:cubicBezTo>
                <a:cubicBezTo>
                  <a:pt x="36" y="77"/>
                  <a:pt x="34" y="75"/>
                  <a:pt x="34" y="73"/>
                </a:cubicBezTo>
                <a:cubicBezTo>
                  <a:pt x="34" y="70"/>
                  <a:pt x="35" y="68"/>
                  <a:pt x="38" y="68"/>
                </a:cubicBezTo>
                <a:cubicBezTo>
                  <a:pt x="38" y="61"/>
                  <a:pt x="38" y="61"/>
                  <a:pt x="38" y="61"/>
                </a:cubicBezTo>
                <a:cubicBezTo>
                  <a:pt x="22" y="61"/>
                  <a:pt x="22" y="61"/>
                  <a:pt x="22" y="61"/>
                </a:cubicBezTo>
                <a:cubicBezTo>
                  <a:pt x="19" y="61"/>
                  <a:pt x="16" y="58"/>
                  <a:pt x="16" y="55"/>
                </a:cubicBezTo>
                <a:cubicBezTo>
                  <a:pt x="16" y="40"/>
                  <a:pt x="16" y="40"/>
                  <a:pt x="16" y="40"/>
                </a:cubicBezTo>
                <a:cubicBezTo>
                  <a:pt x="9" y="40"/>
                  <a:pt x="9" y="40"/>
                  <a:pt x="9" y="40"/>
                </a:cubicBezTo>
                <a:cubicBezTo>
                  <a:pt x="9" y="42"/>
                  <a:pt x="7" y="43"/>
                  <a:pt x="5" y="43"/>
                </a:cubicBezTo>
                <a:cubicBezTo>
                  <a:pt x="2" y="43"/>
                  <a:pt x="0" y="41"/>
                  <a:pt x="0" y="39"/>
                </a:cubicBezTo>
                <a:cubicBezTo>
                  <a:pt x="0" y="36"/>
                  <a:pt x="2" y="34"/>
                  <a:pt x="5" y="34"/>
                </a:cubicBezTo>
                <a:cubicBezTo>
                  <a:pt x="7" y="34"/>
                  <a:pt x="9" y="36"/>
                  <a:pt x="9" y="38"/>
                </a:cubicBezTo>
                <a:cubicBezTo>
                  <a:pt x="16" y="38"/>
                  <a:pt x="16" y="38"/>
                  <a:pt x="16" y="38"/>
                </a:cubicBezTo>
                <a:cubicBezTo>
                  <a:pt x="16" y="22"/>
                  <a:pt x="16" y="22"/>
                  <a:pt x="16" y="22"/>
                </a:cubicBezTo>
                <a:cubicBezTo>
                  <a:pt x="16" y="19"/>
                  <a:pt x="19" y="16"/>
                  <a:pt x="22" y="16"/>
                </a:cubicBezTo>
                <a:cubicBezTo>
                  <a:pt x="38" y="16"/>
                  <a:pt x="38" y="16"/>
                  <a:pt x="38" y="16"/>
                </a:cubicBezTo>
                <a:cubicBezTo>
                  <a:pt x="38" y="9"/>
                  <a:pt x="38" y="9"/>
                  <a:pt x="38" y="9"/>
                </a:cubicBezTo>
                <a:cubicBezTo>
                  <a:pt x="35" y="9"/>
                  <a:pt x="34" y="7"/>
                  <a:pt x="34" y="5"/>
                </a:cubicBezTo>
                <a:cubicBezTo>
                  <a:pt x="34" y="2"/>
                  <a:pt x="36" y="0"/>
                  <a:pt x="39" y="0"/>
                </a:cubicBezTo>
                <a:cubicBezTo>
                  <a:pt x="41" y="0"/>
                  <a:pt x="43" y="2"/>
                  <a:pt x="43" y="5"/>
                </a:cubicBezTo>
                <a:cubicBezTo>
                  <a:pt x="43" y="7"/>
                  <a:pt x="42" y="9"/>
                  <a:pt x="40" y="9"/>
                </a:cubicBezTo>
                <a:cubicBezTo>
                  <a:pt x="40" y="16"/>
                  <a:pt x="40" y="16"/>
                  <a:pt x="40" y="16"/>
                </a:cubicBezTo>
                <a:cubicBezTo>
                  <a:pt x="55" y="16"/>
                  <a:pt x="55" y="16"/>
                  <a:pt x="55" y="16"/>
                </a:cubicBezTo>
                <a:cubicBezTo>
                  <a:pt x="58" y="16"/>
                  <a:pt x="61" y="19"/>
                  <a:pt x="61" y="22"/>
                </a:cubicBezTo>
                <a:cubicBezTo>
                  <a:pt x="61" y="38"/>
                  <a:pt x="61" y="38"/>
                  <a:pt x="61" y="38"/>
                </a:cubicBezTo>
                <a:cubicBezTo>
                  <a:pt x="68" y="38"/>
                  <a:pt x="68" y="38"/>
                  <a:pt x="68" y="38"/>
                </a:cubicBezTo>
                <a:cubicBezTo>
                  <a:pt x="68" y="36"/>
                  <a:pt x="70" y="34"/>
                  <a:pt x="72" y="34"/>
                </a:cubicBezTo>
                <a:cubicBezTo>
                  <a:pt x="75" y="34"/>
                  <a:pt x="77" y="36"/>
                  <a:pt x="77" y="39"/>
                </a:cubicBezTo>
                <a:close/>
                <a:moveTo>
                  <a:pt x="39" y="8"/>
                </a:moveTo>
                <a:cubicBezTo>
                  <a:pt x="40" y="8"/>
                  <a:pt x="41" y="6"/>
                  <a:pt x="41" y="5"/>
                </a:cubicBezTo>
                <a:cubicBezTo>
                  <a:pt x="41" y="3"/>
                  <a:pt x="40" y="2"/>
                  <a:pt x="39" y="2"/>
                </a:cubicBezTo>
                <a:cubicBezTo>
                  <a:pt x="37" y="2"/>
                  <a:pt x="36" y="3"/>
                  <a:pt x="36" y="5"/>
                </a:cubicBezTo>
                <a:cubicBezTo>
                  <a:pt x="36" y="6"/>
                  <a:pt x="37" y="8"/>
                  <a:pt x="39" y="8"/>
                </a:cubicBezTo>
                <a:close/>
                <a:moveTo>
                  <a:pt x="7" y="39"/>
                </a:moveTo>
                <a:cubicBezTo>
                  <a:pt x="7" y="37"/>
                  <a:pt x="6" y="36"/>
                  <a:pt x="5" y="36"/>
                </a:cubicBezTo>
                <a:cubicBezTo>
                  <a:pt x="3" y="36"/>
                  <a:pt x="2" y="37"/>
                  <a:pt x="2" y="39"/>
                </a:cubicBezTo>
                <a:cubicBezTo>
                  <a:pt x="2" y="40"/>
                  <a:pt x="3" y="41"/>
                  <a:pt x="5" y="41"/>
                </a:cubicBezTo>
                <a:cubicBezTo>
                  <a:pt x="6" y="41"/>
                  <a:pt x="7" y="40"/>
                  <a:pt x="7" y="39"/>
                </a:cubicBezTo>
                <a:close/>
                <a:moveTo>
                  <a:pt x="39" y="70"/>
                </a:moveTo>
                <a:cubicBezTo>
                  <a:pt x="37" y="70"/>
                  <a:pt x="36" y="71"/>
                  <a:pt x="36" y="73"/>
                </a:cubicBezTo>
                <a:cubicBezTo>
                  <a:pt x="36" y="74"/>
                  <a:pt x="37" y="75"/>
                  <a:pt x="39" y="75"/>
                </a:cubicBezTo>
                <a:cubicBezTo>
                  <a:pt x="40" y="75"/>
                  <a:pt x="41" y="74"/>
                  <a:pt x="41" y="73"/>
                </a:cubicBezTo>
                <a:cubicBezTo>
                  <a:pt x="41" y="71"/>
                  <a:pt x="40" y="70"/>
                  <a:pt x="39" y="70"/>
                </a:cubicBezTo>
                <a:close/>
                <a:moveTo>
                  <a:pt x="55" y="54"/>
                </a:moveTo>
                <a:cubicBezTo>
                  <a:pt x="55" y="54"/>
                  <a:pt x="54" y="49"/>
                  <a:pt x="52" y="47"/>
                </a:cubicBezTo>
                <a:cubicBezTo>
                  <a:pt x="51" y="45"/>
                  <a:pt x="44" y="44"/>
                  <a:pt x="43" y="43"/>
                </a:cubicBezTo>
                <a:cubicBezTo>
                  <a:pt x="42" y="42"/>
                  <a:pt x="42" y="40"/>
                  <a:pt x="42" y="39"/>
                </a:cubicBezTo>
                <a:cubicBezTo>
                  <a:pt x="43" y="38"/>
                  <a:pt x="44" y="37"/>
                  <a:pt x="44" y="35"/>
                </a:cubicBezTo>
                <a:cubicBezTo>
                  <a:pt x="45" y="35"/>
                  <a:pt x="45" y="34"/>
                  <a:pt x="46" y="33"/>
                </a:cubicBezTo>
                <a:cubicBezTo>
                  <a:pt x="46" y="32"/>
                  <a:pt x="45" y="32"/>
                  <a:pt x="45" y="31"/>
                </a:cubicBezTo>
                <a:cubicBezTo>
                  <a:pt x="45" y="31"/>
                  <a:pt x="45" y="31"/>
                  <a:pt x="45" y="30"/>
                </a:cubicBezTo>
                <a:cubicBezTo>
                  <a:pt x="45" y="26"/>
                  <a:pt x="42" y="23"/>
                  <a:pt x="39" y="23"/>
                </a:cubicBezTo>
                <a:cubicBezTo>
                  <a:pt x="35" y="23"/>
                  <a:pt x="32" y="26"/>
                  <a:pt x="32" y="30"/>
                </a:cubicBezTo>
                <a:cubicBezTo>
                  <a:pt x="32" y="31"/>
                  <a:pt x="32" y="31"/>
                  <a:pt x="32" y="31"/>
                </a:cubicBezTo>
                <a:cubicBezTo>
                  <a:pt x="32" y="32"/>
                  <a:pt x="31" y="32"/>
                  <a:pt x="31" y="33"/>
                </a:cubicBezTo>
                <a:cubicBezTo>
                  <a:pt x="32" y="34"/>
                  <a:pt x="32" y="35"/>
                  <a:pt x="33" y="35"/>
                </a:cubicBezTo>
                <a:cubicBezTo>
                  <a:pt x="33" y="37"/>
                  <a:pt x="34" y="38"/>
                  <a:pt x="35" y="39"/>
                </a:cubicBezTo>
                <a:cubicBezTo>
                  <a:pt x="35" y="40"/>
                  <a:pt x="35" y="42"/>
                  <a:pt x="34" y="43"/>
                </a:cubicBezTo>
                <a:cubicBezTo>
                  <a:pt x="34" y="44"/>
                  <a:pt x="26" y="45"/>
                  <a:pt x="25" y="47"/>
                </a:cubicBezTo>
                <a:cubicBezTo>
                  <a:pt x="24" y="49"/>
                  <a:pt x="22" y="54"/>
                  <a:pt x="22" y="54"/>
                </a:cubicBezTo>
                <a:lnTo>
                  <a:pt x="55" y="54"/>
                </a:lnTo>
                <a:close/>
                <a:moveTo>
                  <a:pt x="75" y="39"/>
                </a:moveTo>
                <a:cubicBezTo>
                  <a:pt x="75" y="37"/>
                  <a:pt x="74" y="36"/>
                  <a:pt x="72" y="36"/>
                </a:cubicBezTo>
                <a:cubicBezTo>
                  <a:pt x="71" y="36"/>
                  <a:pt x="70" y="37"/>
                  <a:pt x="70" y="39"/>
                </a:cubicBezTo>
                <a:cubicBezTo>
                  <a:pt x="70" y="40"/>
                  <a:pt x="71" y="41"/>
                  <a:pt x="72" y="41"/>
                </a:cubicBezTo>
                <a:cubicBezTo>
                  <a:pt x="74" y="41"/>
                  <a:pt x="75" y="40"/>
                  <a:pt x="75" y="39"/>
                </a:cubicBezTo>
                <a:close/>
                <a:moveTo>
                  <a:pt x="71" y="47"/>
                </a:moveTo>
                <a:cubicBezTo>
                  <a:pt x="68" y="58"/>
                  <a:pt x="58" y="68"/>
                  <a:pt x="47" y="71"/>
                </a:cubicBezTo>
                <a:cubicBezTo>
                  <a:pt x="47" y="71"/>
                  <a:pt x="47" y="72"/>
                  <a:pt x="47" y="73"/>
                </a:cubicBezTo>
                <a:cubicBezTo>
                  <a:pt x="47" y="73"/>
                  <a:pt x="47" y="73"/>
                  <a:pt x="47" y="74"/>
                </a:cubicBezTo>
                <a:cubicBezTo>
                  <a:pt x="60" y="71"/>
                  <a:pt x="70" y="60"/>
                  <a:pt x="74" y="47"/>
                </a:cubicBezTo>
                <a:cubicBezTo>
                  <a:pt x="73" y="47"/>
                  <a:pt x="73" y="47"/>
                  <a:pt x="72" y="47"/>
                </a:cubicBezTo>
                <a:cubicBezTo>
                  <a:pt x="72" y="47"/>
                  <a:pt x="71" y="47"/>
                  <a:pt x="71" y="47"/>
                </a:cubicBezTo>
                <a:close/>
                <a:moveTo>
                  <a:pt x="7" y="47"/>
                </a:moveTo>
                <a:cubicBezTo>
                  <a:pt x="6" y="47"/>
                  <a:pt x="5" y="47"/>
                  <a:pt x="5" y="47"/>
                </a:cubicBezTo>
                <a:cubicBezTo>
                  <a:pt x="4" y="47"/>
                  <a:pt x="4" y="47"/>
                  <a:pt x="3" y="47"/>
                </a:cubicBezTo>
                <a:cubicBezTo>
                  <a:pt x="7" y="60"/>
                  <a:pt x="17" y="71"/>
                  <a:pt x="30" y="74"/>
                </a:cubicBezTo>
                <a:cubicBezTo>
                  <a:pt x="30" y="73"/>
                  <a:pt x="30" y="73"/>
                  <a:pt x="30" y="73"/>
                </a:cubicBezTo>
                <a:cubicBezTo>
                  <a:pt x="30" y="72"/>
                  <a:pt x="30" y="71"/>
                  <a:pt x="30" y="71"/>
                </a:cubicBezTo>
                <a:cubicBezTo>
                  <a:pt x="19" y="68"/>
                  <a:pt x="9" y="58"/>
                  <a:pt x="7" y="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6"/>
          <p:cNvSpPr>
            <a:spLocks noEditPoints="1"/>
          </p:cNvSpPr>
          <p:nvPr/>
        </p:nvSpPr>
        <p:spPr bwMode="auto">
          <a:xfrm>
            <a:off x="7012210" y="3471782"/>
            <a:ext cx="204663" cy="241016"/>
          </a:xfrm>
          <a:custGeom>
            <a:avLst/>
            <a:gdLst>
              <a:gd name="T0" fmla="*/ 41 w 64"/>
              <a:gd name="T1" fmla="*/ 15 h 73"/>
              <a:gd name="T2" fmla="*/ 50 w 64"/>
              <a:gd name="T3" fmla="*/ 2 h 73"/>
              <a:gd name="T4" fmla="*/ 48 w 64"/>
              <a:gd name="T5" fmla="*/ 0 h 73"/>
              <a:gd name="T6" fmla="*/ 15 w 64"/>
              <a:gd name="T7" fmla="*/ 1 h 73"/>
              <a:gd name="T8" fmla="*/ 23 w 64"/>
              <a:gd name="T9" fmla="*/ 15 h 73"/>
              <a:gd name="T10" fmla="*/ 0 w 64"/>
              <a:gd name="T11" fmla="*/ 42 h 73"/>
              <a:gd name="T12" fmla="*/ 8 w 64"/>
              <a:gd name="T13" fmla="*/ 73 h 73"/>
              <a:gd name="T14" fmla="*/ 64 w 64"/>
              <a:gd name="T15" fmla="*/ 66 h 73"/>
              <a:gd name="T16" fmla="*/ 41 w 64"/>
              <a:gd name="T17" fmla="*/ 17 h 73"/>
              <a:gd name="T18" fmla="*/ 38 w 64"/>
              <a:gd name="T19" fmla="*/ 18 h 73"/>
              <a:gd name="T20" fmla="*/ 26 w 64"/>
              <a:gd name="T21" fmla="*/ 16 h 73"/>
              <a:gd name="T22" fmla="*/ 39 w 64"/>
              <a:gd name="T23" fmla="*/ 14 h 73"/>
              <a:gd name="T24" fmla="*/ 26 w 64"/>
              <a:gd name="T25" fmla="*/ 4 h 73"/>
              <a:gd name="T26" fmla="*/ 24 w 64"/>
              <a:gd name="T27" fmla="*/ 4 h 73"/>
              <a:gd name="T28" fmla="*/ 26 w 64"/>
              <a:gd name="T29" fmla="*/ 14 h 73"/>
              <a:gd name="T30" fmla="*/ 46 w 64"/>
              <a:gd name="T31" fmla="*/ 3 h 73"/>
              <a:gd name="T32" fmla="*/ 26 w 64"/>
              <a:gd name="T33" fmla="*/ 20 h 73"/>
              <a:gd name="T34" fmla="*/ 61 w 64"/>
              <a:gd name="T35" fmla="*/ 42 h 73"/>
              <a:gd name="T36" fmla="*/ 56 w 64"/>
              <a:gd name="T37" fmla="*/ 70 h 73"/>
              <a:gd name="T38" fmla="*/ 3 w 64"/>
              <a:gd name="T39" fmla="*/ 66 h 73"/>
              <a:gd name="T40" fmla="*/ 26 w 64"/>
              <a:gd name="T41" fmla="*/ 20 h 73"/>
              <a:gd name="T42" fmla="*/ 7 w 64"/>
              <a:gd name="T43" fmla="*/ 43 h 73"/>
              <a:gd name="T44" fmla="*/ 28 w 64"/>
              <a:gd name="T45" fmla="*/ 24 h 73"/>
              <a:gd name="T46" fmla="*/ 9 w 64"/>
              <a:gd name="T47" fmla="*/ 43 h 73"/>
              <a:gd name="T48" fmla="*/ 13 w 64"/>
              <a:gd name="T49" fmla="*/ 65 h 73"/>
              <a:gd name="T50" fmla="*/ 13 w 64"/>
              <a:gd name="T51" fmla="*/ 67 h 73"/>
              <a:gd name="T52" fmla="*/ 18 w 64"/>
              <a:gd name="T53" fmla="*/ 46 h 73"/>
              <a:gd name="T54" fmla="*/ 46 w 64"/>
              <a:gd name="T55" fmla="*/ 46 h 73"/>
              <a:gd name="T56" fmla="*/ 18 w 64"/>
              <a:gd name="T57" fmla="*/ 46 h 73"/>
              <a:gd name="T58" fmla="*/ 44 w 64"/>
              <a:gd name="T59" fmla="*/ 46 h 73"/>
              <a:gd name="T60" fmla="*/ 20 w 64"/>
              <a:gd name="T61" fmla="*/ 46 h 73"/>
              <a:gd name="T62" fmla="*/ 35 w 64"/>
              <a:gd name="T63" fmla="*/ 50 h 73"/>
              <a:gd name="T64" fmla="*/ 28 w 64"/>
              <a:gd name="T65" fmla="*/ 42 h 73"/>
              <a:gd name="T66" fmla="*/ 31 w 64"/>
              <a:gd name="T67" fmla="*/ 36 h 73"/>
              <a:gd name="T68" fmla="*/ 33 w 64"/>
              <a:gd name="T69" fmla="*/ 36 h 73"/>
              <a:gd name="T70" fmla="*/ 37 w 64"/>
              <a:gd name="T71" fmla="*/ 42 h 73"/>
              <a:gd name="T72" fmla="*/ 35 w 64"/>
              <a:gd name="T73" fmla="*/ 42 h 73"/>
              <a:gd name="T74" fmla="*/ 30 w 64"/>
              <a:gd name="T75" fmla="*/ 42 h 73"/>
              <a:gd name="T76" fmla="*/ 37 w 64"/>
              <a:gd name="T77" fmla="*/ 50 h 73"/>
              <a:gd name="T78" fmla="*/ 33 w 64"/>
              <a:gd name="T79" fmla="*/ 55 h 73"/>
              <a:gd name="T80" fmla="*/ 31 w 64"/>
              <a:gd name="T81" fmla="*/ 55 h 73"/>
              <a:gd name="T82" fmla="*/ 28 w 64"/>
              <a:gd name="T83" fmla="*/ 50 h 73"/>
              <a:gd name="T84" fmla="*/ 30 w 64"/>
              <a:gd name="T85" fmla="*/ 50 h 73"/>
              <a:gd name="T86" fmla="*/ 35 w 64"/>
              <a:gd name="T87" fmla="*/ 50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" h="73">
                <a:moveTo>
                  <a:pt x="41" y="17"/>
                </a:moveTo>
                <a:cubicBezTo>
                  <a:pt x="41" y="15"/>
                  <a:pt x="41" y="15"/>
                  <a:pt x="41" y="15"/>
                </a:cubicBezTo>
                <a:cubicBezTo>
                  <a:pt x="49" y="3"/>
                  <a:pt x="49" y="3"/>
                  <a:pt x="49" y="3"/>
                </a:cubicBezTo>
                <a:cubicBezTo>
                  <a:pt x="50" y="2"/>
                  <a:pt x="50" y="2"/>
                  <a:pt x="50" y="2"/>
                </a:cubicBezTo>
                <a:cubicBezTo>
                  <a:pt x="50" y="0"/>
                  <a:pt x="49" y="0"/>
                  <a:pt x="48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6" y="0"/>
                  <a:pt x="15" y="0"/>
                  <a:pt x="15" y="1"/>
                </a:cubicBezTo>
                <a:cubicBezTo>
                  <a:pt x="15" y="1"/>
                  <a:pt x="15" y="2"/>
                  <a:pt x="15" y="3"/>
                </a:cubicBezTo>
                <a:cubicBezTo>
                  <a:pt x="23" y="15"/>
                  <a:pt x="23" y="15"/>
                  <a:pt x="23" y="15"/>
                </a:cubicBezTo>
                <a:cubicBezTo>
                  <a:pt x="23" y="17"/>
                  <a:pt x="23" y="17"/>
                  <a:pt x="23" y="17"/>
                </a:cubicBezTo>
                <a:cubicBezTo>
                  <a:pt x="11" y="18"/>
                  <a:pt x="0" y="29"/>
                  <a:pt x="0" y="42"/>
                </a:cubicBezTo>
                <a:cubicBezTo>
                  <a:pt x="0" y="66"/>
                  <a:pt x="0" y="66"/>
                  <a:pt x="0" y="66"/>
                </a:cubicBezTo>
                <a:cubicBezTo>
                  <a:pt x="0" y="70"/>
                  <a:pt x="4" y="73"/>
                  <a:pt x="8" y="73"/>
                </a:cubicBezTo>
                <a:cubicBezTo>
                  <a:pt x="56" y="73"/>
                  <a:pt x="56" y="73"/>
                  <a:pt x="56" y="73"/>
                </a:cubicBezTo>
                <a:cubicBezTo>
                  <a:pt x="61" y="73"/>
                  <a:pt x="64" y="70"/>
                  <a:pt x="64" y="66"/>
                </a:cubicBezTo>
                <a:cubicBezTo>
                  <a:pt x="64" y="42"/>
                  <a:pt x="64" y="42"/>
                  <a:pt x="64" y="42"/>
                </a:cubicBezTo>
                <a:cubicBezTo>
                  <a:pt x="64" y="29"/>
                  <a:pt x="54" y="18"/>
                  <a:pt x="41" y="17"/>
                </a:cubicBezTo>
                <a:close/>
                <a:moveTo>
                  <a:pt x="38" y="16"/>
                </a:moveTo>
                <a:cubicBezTo>
                  <a:pt x="38" y="18"/>
                  <a:pt x="38" y="18"/>
                  <a:pt x="38" y="18"/>
                </a:cubicBezTo>
                <a:cubicBezTo>
                  <a:pt x="26" y="18"/>
                  <a:pt x="26" y="18"/>
                  <a:pt x="26" y="18"/>
                </a:cubicBezTo>
                <a:cubicBezTo>
                  <a:pt x="26" y="16"/>
                  <a:pt x="26" y="16"/>
                  <a:pt x="26" y="16"/>
                </a:cubicBezTo>
                <a:lnTo>
                  <a:pt x="38" y="16"/>
                </a:lnTo>
                <a:close/>
                <a:moveTo>
                  <a:pt x="39" y="14"/>
                </a:moveTo>
                <a:cubicBezTo>
                  <a:pt x="30" y="14"/>
                  <a:pt x="30" y="14"/>
                  <a:pt x="30" y="14"/>
                </a:cubicBezTo>
                <a:cubicBezTo>
                  <a:pt x="26" y="4"/>
                  <a:pt x="26" y="4"/>
                  <a:pt x="26" y="4"/>
                </a:cubicBezTo>
                <a:cubicBezTo>
                  <a:pt x="26" y="3"/>
                  <a:pt x="25" y="3"/>
                  <a:pt x="25" y="3"/>
                </a:cubicBezTo>
                <a:cubicBezTo>
                  <a:pt x="24" y="3"/>
                  <a:pt x="24" y="4"/>
                  <a:pt x="24" y="4"/>
                </a:cubicBezTo>
                <a:cubicBezTo>
                  <a:pt x="28" y="14"/>
                  <a:pt x="28" y="14"/>
                  <a:pt x="28" y="14"/>
                </a:cubicBezTo>
                <a:cubicBezTo>
                  <a:pt x="26" y="14"/>
                  <a:pt x="26" y="14"/>
                  <a:pt x="26" y="14"/>
                </a:cubicBezTo>
                <a:cubicBezTo>
                  <a:pt x="19" y="3"/>
                  <a:pt x="19" y="3"/>
                  <a:pt x="19" y="3"/>
                </a:cubicBezTo>
                <a:cubicBezTo>
                  <a:pt x="46" y="3"/>
                  <a:pt x="46" y="3"/>
                  <a:pt x="46" y="3"/>
                </a:cubicBezTo>
                <a:lnTo>
                  <a:pt x="39" y="14"/>
                </a:lnTo>
                <a:close/>
                <a:moveTo>
                  <a:pt x="26" y="20"/>
                </a:moveTo>
                <a:cubicBezTo>
                  <a:pt x="39" y="20"/>
                  <a:pt x="39" y="20"/>
                  <a:pt x="39" y="20"/>
                </a:cubicBezTo>
                <a:cubicBezTo>
                  <a:pt x="51" y="20"/>
                  <a:pt x="61" y="30"/>
                  <a:pt x="61" y="42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8"/>
                  <a:pt x="59" y="70"/>
                  <a:pt x="56" y="70"/>
                </a:cubicBezTo>
                <a:cubicBezTo>
                  <a:pt x="8" y="70"/>
                  <a:pt x="8" y="70"/>
                  <a:pt x="8" y="70"/>
                </a:cubicBezTo>
                <a:cubicBezTo>
                  <a:pt x="6" y="70"/>
                  <a:pt x="3" y="68"/>
                  <a:pt x="3" y="66"/>
                </a:cubicBezTo>
                <a:cubicBezTo>
                  <a:pt x="3" y="42"/>
                  <a:pt x="3" y="42"/>
                  <a:pt x="3" y="42"/>
                </a:cubicBezTo>
                <a:cubicBezTo>
                  <a:pt x="3" y="30"/>
                  <a:pt x="13" y="20"/>
                  <a:pt x="26" y="20"/>
                </a:cubicBezTo>
                <a:close/>
                <a:moveTo>
                  <a:pt x="7" y="61"/>
                </a:moveTo>
                <a:cubicBezTo>
                  <a:pt x="7" y="43"/>
                  <a:pt x="7" y="43"/>
                  <a:pt x="7" y="43"/>
                </a:cubicBezTo>
                <a:cubicBezTo>
                  <a:pt x="7" y="32"/>
                  <a:pt x="16" y="23"/>
                  <a:pt x="27" y="23"/>
                </a:cubicBezTo>
                <a:cubicBezTo>
                  <a:pt x="27" y="23"/>
                  <a:pt x="28" y="24"/>
                  <a:pt x="28" y="24"/>
                </a:cubicBezTo>
                <a:cubicBezTo>
                  <a:pt x="28" y="25"/>
                  <a:pt x="27" y="25"/>
                  <a:pt x="27" y="25"/>
                </a:cubicBezTo>
                <a:cubicBezTo>
                  <a:pt x="17" y="25"/>
                  <a:pt x="9" y="33"/>
                  <a:pt x="9" y="43"/>
                </a:cubicBezTo>
                <a:cubicBezTo>
                  <a:pt x="9" y="61"/>
                  <a:pt x="9" y="61"/>
                  <a:pt x="9" y="61"/>
                </a:cubicBezTo>
                <a:cubicBezTo>
                  <a:pt x="9" y="63"/>
                  <a:pt x="11" y="65"/>
                  <a:pt x="13" y="65"/>
                </a:cubicBezTo>
                <a:cubicBezTo>
                  <a:pt x="13" y="65"/>
                  <a:pt x="14" y="65"/>
                  <a:pt x="14" y="66"/>
                </a:cubicBezTo>
                <a:cubicBezTo>
                  <a:pt x="14" y="66"/>
                  <a:pt x="13" y="67"/>
                  <a:pt x="13" y="67"/>
                </a:cubicBezTo>
                <a:cubicBezTo>
                  <a:pt x="10" y="67"/>
                  <a:pt x="7" y="64"/>
                  <a:pt x="7" y="61"/>
                </a:cubicBezTo>
                <a:close/>
                <a:moveTo>
                  <a:pt x="18" y="46"/>
                </a:moveTo>
                <a:cubicBezTo>
                  <a:pt x="18" y="54"/>
                  <a:pt x="25" y="60"/>
                  <a:pt x="32" y="60"/>
                </a:cubicBezTo>
                <a:cubicBezTo>
                  <a:pt x="40" y="60"/>
                  <a:pt x="46" y="54"/>
                  <a:pt x="46" y="46"/>
                </a:cubicBezTo>
                <a:cubicBezTo>
                  <a:pt x="46" y="38"/>
                  <a:pt x="40" y="32"/>
                  <a:pt x="32" y="32"/>
                </a:cubicBezTo>
                <a:cubicBezTo>
                  <a:pt x="25" y="32"/>
                  <a:pt x="18" y="38"/>
                  <a:pt x="18" y="46"/>
                </a:cubicBezTo>
                <a:close/>
                <a:moveTo>
                  <a:pt x="32" y="34"/>
                </a:moveTo>
                <a:cubicBezTo>
                  <a:pt x="39" y="34"/>
                  <a:pt x="44" y="39"/>
                  <a:pt x="44" y="46"/>
                </a:cubicBezTo>
                <a:cubicBezTo>
                  <a:pt x="44" y="53"/>
                  <a:pt x="39" y="58"/>
                  <a:pt x="32" y="58"/>
                </a:cubicBezTo>
                <a:cubicBezTo>
                  <a:pt x="26" y="58"/>
                  <a:pt x="20" y="53"/>
                  <a:pt x="20" y="46"/>
                </a:cubicBezTo>
                <a:cubicBezTo>
                  <a:pt x="20" y="39"/>
                  <a:pt x="26" y="34"/>
                  <a:pt x="32" y="34"/>
                </a:cubicBezTo>
                <a:close/>
                <a:moveTo>
                  <a:pt x="35" y="50"/>
                </a:moveTo>
                <a:cubicBezTo>
                  <a:pt x="35" y="48"/>
                  <a:pt x="34" y="47"/>
                  <a:pt x="32" y="47"/>
                </a:cubicBezTo>
                <a:cubicBezTo>
                  <a:pt x="30" y="47"/>
                  <a:pt x="28" y="45"/>
                  <a:pt x="28" y="42"/>
                </a:cubicBezTo>
                <a:cubicBezTo>
                  <a:pt x="28" y="40"/>
                  <a:pt x="29" y="38"/>
                  <a:pt x="31" y="38"/>
                </a:cubicBezTo>
                <a:cubicBezTo>
                  <a:pt x="31" y="36"/>
                  <a:pt x="31" y="36"/>
                  <a:pt x="31" y="36"/>
                </a:cubicBezTo>
                <a:cubicBezTo>
                  <a:pt x="31" y="36"/>
                  <a:pt x="32" y="35"/>
                  <a:pt x="32" y="35"/>
                </a:cubicBezTo>
                <a:cubicBezTo>
                  <a:pt x="33" y="35"/>
                  <a:pt x="33" y="36"/>
                  <a:pt x="33" y="36"/>
                </a:cubicBezTo>
                <a:cubicBezTo>
                  <a:pt x="33" y="38"/>
                  <a:pt x="33" y="38"/>
                  <a:pt x="33" y="38"/>
                </a:cubicBezTo>
                <a:cubicBezTo>
                  <a:pt x="35" y="38"/>
                  <a:pt x="37" y="40"/>
                  <a:pt x="37" y="42"/>
                </a:cubicBezTo>
                <a:cubicBezTo>
                  <a:pt x="37" y="43"/>
                  <a:pt x="36" y="43"/>
                  <a:pt x="36" y="43"/>
                </a:cubicBezTo>
                <a:cubicBezTo>
                  <a:pt x="35" y="43"/>
                  <a:pt x="35" y="43"/>
                  <a:pt x="35" y="42"/>
                </a:cubicBezTo>
                <a:cubicBezTo>
                  <a:pt x="35" y="41"/>
                  <a:pt x="34" y="40"/>
                  <a:pt x="32" y="40"/>
                </a:cubicBezTo>
                <a:cubicBezTo>
                  <a:pt x="31" y="40"/>
                  <a:pt x="30" y="41"/>
                  <a:pt x="30" y="42"/>
                </a:cubicBezTo>
                <a:cubicBezTo>
                  <a:pt x="30" y="44"/>
                  <a:pt x="31" y="45"/>
                  <a:pt x="32" y="45"/>
                </a:cubicBezTo>
                <a:cubicBezTo>
                  <a:pt x="35" y="45"/>
                  <a:pt x="37" y="47"/>
                  <a:pt x="37" y="50"/>
                </a:cubicBezTo>
                <a:cubicBezTo>
                  <a:pt x="37" y="52"/>
                  <a:pt x="35" y="53"/>
                  <a:pt x="33" y="54"/>
                </a:cubicBezTo>
                <a:cubicBezTo>
                  <a:pt x="33" y="55"/>
                  <a:pt x="33" y="55"/>
                  <a:pt x="33" y="55"/>
                </a:cubicBezTo>
                <a:cubicBezTo>
                  <a:pt x="33" y="56"/>
                  <a:pt x="33" y="56"/>
                  <a:pt x="32" y="56"/>
                </a:cubicBezTo>
                <a:cubicBezTo>
                  <a:pt x="32" y="56"/>
                  <a:pt x="31" y="56"/>
                  <a:pt x="31" y="55"/>
                </a:cubicBezTo>
                <a:cubicBezTo>
                  <a:pt x="31" y="54"/>
                  <a:pt x="31" y="54"/>
                  <a:pt x="31" y="54"/>
                </a:cubicBezTo>
                <a:cubicBezTo>
                  <a:pt x="29" y="53"/>
                  <a:pt x="28" y="52"/>
                  <a:pt x="28" y="50"/>
                </a:cubicBezTo>
                <a:cubicBezTo>
                  <a:pt x="28" y="49"/>
                  <a:pt x="28" y="49"/>
                  <a:pt x="29" y="49"/>
                </a:cubicBezTo>
                <a:cubicBezTo>
                  <a:pt x="29" y="49"/>
                  <a:pt x="30" y="49"/>
                  <a:pt x="30" y="50"/>
                </a:cubicBezTo>
                <a:cubicBezTo>
                  <a:pt x="30" y="51"/>
                  <a:pt x="31" y="52"/>
                  <a:pt x="32" y="52"/>
                </a:cubicBezTo>
                <a:cubicBezTo>
                  <a:pt x="34" y="52"/>
                  <a:pt x="35" y="51"/>
                  <a:pt x="35" y="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Freeform 122"/>
          <p:cNvSpPr>
            <a:spLocks noEditPoints="1"/>
          </p:cNvSpPr>
          <p:nvPr/>
        </p:nvSpPr>
        <p:spPr bwMode="auto">
          <a:xfrm>
            <a:off x="3744831" y="4345846"/>
            <a:ext cx="253977" cy="248106"/>
          </a:xfrm>
          <a:custGeom>
            <a:avLst/>
            <a:gdLst>
              <a:gd name="T0" fmla="*/ 15 w 73"/>
              <a:gd name="T1" fmla="*/ 12 h 69"/>
              <a:gd name="T2" fmla="*/ 11 w 73"/>
              <a:gd name="T3" fmla="*/ 23 h 69"/>
              <a:gd name="T4" fmla="*/ 15 w 73"/>
              <a:gd name="T5" fmla="*/ 33 h 69"/>
              <a:gd name="T6" fmla="*/ 15 w 73"/>
              <a:gd name="T7" fmla="*/ 34 h 69"/>
              <a:gd name="T8" fmla="*/ 14 w 73"/>
              <a:gd name="T9" fmla="*/ 35 h 69"/>
              <a:gd name="T10" fmla="*/ 14 w 73"/>
              <a:gd name="T11" fmla="*/ 34 h 69"/>
              <a:gd name="T12" fmla="*/ 9 w 73"/>
              <a:gd name="T13" fmla="*/ 23 h 69"/>
              <a:gd name="T14" fmla="*/ 14 w 73"/>
              <a:gd name="T15" fmla="*/ 11 h 69"/>
              <a:gd name="T16" fmla="*/ 15 w 73"/>
              <a:gd name="T17" fmla="*/ 11 h 69"/>
              <a:gd name="T18" fmla="*/ 15 w 73"/>
              <a:gd name="T19" fmla="*/ 12 h 69"/>
              <a:gd name="T20" fmla="*/ 70 w 73"/>
              <a:gd name="T21" fmla="*/ 67 h 69"/>
              <a:gd name="T22" fmla="*/ 64 w 73"/>
              <a:gd name="T23" fmla="*/ 69 h 69"/>
              <a:gd name="T24" fmla="*/ 58 w 73"/>
              <a:gd name="T25" fmla="*/ 67 h 69"/>
              <a:gd name="T26" fmla="*/ 44 w 73"/>
              <a:gd name="T27" fmla="*/ 53 h 69"/>
              <a:gd name="T28" fmla="*/ 42 w 73"/>
              <a:gd name="T29" fmla="*/ 47 h 69"/>
              <a:gd name="T30" fmla="*/ 37 w 73"/>
              <a:gd name="T31" fmla="*/ 42 h 69"/>
              <a:gd name="T32" fmla="*/ 25 w 73"/>
              <a:gd name="T33" fmla="*/ 45 h 69"/>
              <a:gd name="T34" fmla="*/ 9 w 73"/>
              <a:gd name="T35" fmla="*/ 39 h 69"/>
              <a:gd name="T36" fmla="*/ 9 w 73"/>
              <a:gd name="T37" fmla="*/ 7 h 69"/>
              <a:gd name="T38" fmla="*/ 25 w 73"/>
              <a:gd name="T39" fmla="*/ 0 h 69"/>
              <a:gd name="T40" fmla="*/ 42 w 73"/>
              <a:gd name="T41" fmla="*/ 7 h 69"/>
              <a:gd name="T42" fmla="*/ 45 w 73"/>
              <a:gd name="T43" fmla="*/ 35 h 69"/>
              <a:gd name="T44" fmla="*/ 49 w 73"/>
              <a:gd name="T45" fmla="*/ 39 h 69"/>
              <a:gd name="T46" fmla="*/ 50 w 73"/>
              <a:gd name="T47" fmla="*/ 39 h 69"/>
              <a:gd name="T48" fmla="*/ 55 w 73"/>
              <a:gd name="T49" fmla="*/ 42 h 69"/>
              <a:gd name="T50" fmla="*/ 69 w 73"/>
              <a:gd name="T51" fmla="*/ 56 h 69"/>
              <a:gd name="T52" fmla="*/ 70 w 73"/>
              <a:gd name="T53" fmla="*/ 67 h 69"/>
              <a:gd name="T54" fmla="*/ 46 w 73"/>
              <a:gd name="T55" fmla="*/ 41 h 69"/>
              <a:gd name="T56" fmla="*/ 47 w 73"/>
              <a:gd name="T57" fmla="*/ 41 h 69"/>
              <a:gd name="T58" fmla="*/ 42 w 73"/>
              <a:gd name="T59" fmla="*/ 36 h 69"/>
              <a:gd name="T60" fmla="*/ 41 w 73"/>
              <a:gd name="T61" fmla="*/ 38 h 69"/>
              <a:gd name="T62" fmla="*/ 39 w 73"/>
              <a:gd name="T63" fmla="*/ 40 h 69"/>
              <a:gd name="T64" fmla="*/ 43 w 73"/>
              <a:gd name="T65" fmla="*/ 44 h 69"/>
              <a:gd name="T66" fmla="*/ 44 w 73"/>
              <a:gd name="T67" fmla="*/ 44 h 69"/>
              <a:gd name="T68" fmla="*/ 45 w 73"/>
              <a:gd name="T69" fmla="*/ 42 h 69"/>
              <a:gd name="T70" fmla="*/ 46 w 73"/>
              <a:gd name="T71" fmla="*/ 41 h 69"/>
              <a:gd name="T72" fmla="*/ 39 w 73"/>
              <a:gd name="T73" fmla="*/ 9 h 69"/>
              <a:gd name="T74" fmla="*/ 25 w 73"/>
              <a:gd name="T75" fmla="*/ 3 h 69"/>
              <a:gd name="T76" fmla="*/ 11 w 73"/>
              <a:gd name="T77" fmla="*/ 9 h 69"/>
              <a:gd name="T78" fmla="*/ 11 w 73"/>
              <a:gd name="T79" fmla="*/ 37 h 69"/>
              <a:gd name="T80" fmla="*/ 25 w 73"/>
              <a:gd name="T81" fmla="*/ 43 h 69"/>
              <a:gd name="T82" fmla="*/ 39 w 73"/>
              <a:gd name="T83" fmla="*/ 37 h 69"/>
              <a:gd name="T84" fmla="*/ 39 w 73"/>
              <a:gd name="T85" fmla="*/ 9 h 69"/>
              <a:gd name="T86" fmla="*/ 46 w 73"/>
              <a:gd name="T87" fmla="*/ 50 h 69"/>
              <a:gd name="T88" fmla="*/ 61 w 73"/>
              <a:gd name="T89" fmla="*/ 64 h 69"/>
              <a:gd name="T90" fmla="*/ 67 w 73"/>
              <a:gd name="T91" fmla="*/ 65 h 69"/>
              <a:gd name="T92" fmla="*/ 69 w 73"/>
              <a:gd name="T93" fmla="*/ 61 h 69"/>
              <a:gd name="T94" fmla="*/ 67 w 73"/>
              <a:gd name="T95" fmla="*/ 58 h 69"/>
              <a:gd name="T96" fmla="*/ 53 w 73"/>
              <a:gd name="T97" fmla="*/ 44 h 69"/>
              <a:gd name="T98" fmla="*/ 49 w 73"/>
              <a:gd name="T99" fmla="*/ 42 h 69"/>
              <a:gd name="T100" fmla="*/ 48 w 73"/>
              <a:gd name="T101" fmla="*/ 42 h 69"/>
              <a:gd name="T102" fmla="*/ 48 w 73"/>
              <a:gd name="T103" fmla="*/ 43 h 69"/>
              <a:gd name="T104" fmla="*/ 46 w 73"/>
              <a:gd name="T105" fmla="*/ 44 h 69"/>
              <a:gd name="T106" fmla="*/ 45 w 73"/>
              <a:gd name="T107" fmla="*/ 45 h 69"/>
              <a:gd name="T108" fmla="*/ 45 w 73"/>
              <a:gd name="T109" fmla="*/ 46 h 69"/>
              <a:gd name="T110" fmla="*/ 46 w 73"/>
              <a:gd name="T111" fmla="*/ 5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3" h="69">
                <a:moveTo>
                  <a:pt x="15" y="12"/>
                </a:moveTo>
                <a:cubicBezTo>
                  <a:pt x="12" y="15"/>
                  <a:pt x="11" y="19"/>
                  <a:pt x="11" y="23"/>
                </a:cubicBezTo>
                <a:cubicBezTo>
                  <a:pt x="11" y="27"/>
                  <a:pt x="12" y="30"/>
                  <a:pt x="15" y="33"/>
                </a:cubicBezTo>
                <a:cubicBezTo>
                  <a:pt x="15" y="33"/>
                  <a:pt x="15" y="34"/>
                  <a:pt x="15" y="34"/>
                </a:cubicBezTo>
                <a:cubicBezTo>
                  <a:pt x="15" y="35"/>
                  <a:pt x="15" y="35"/>
                  <a:pt x="14" y="35"/>
                </a:cubicBezTo>
                <a:cubicBezTo>
                  <a:pt x="14" y="35"/>
                  <a:pt x="14" y="35"/>
                  <a:pt x="14" y="34"/>
                </a:cubicBezTo>
                <a:cubicBezTo>
                  <a:pt x="11" y="31"/>
                  <a:pt x="9" y="27"/>
                  <a:pt x="9" y="23"/>
                </a:cubicBezTo>
                <a:cubicBezTo>
                  <a:pt x="9" y="18"/>
                  <a:pt x="11" y="14"/>
                  <a:pt x="14" y="11"/>
                </a:cubicBezTo>
                <a:cubicBezTo>
                  <a:pt x="14" y="11"/>
                  <a:pt x="15" y="11"/>
                  <a:pt x="15" y="11"/>
                </a:cubicBezTo>
                <a:cubicBezTo>
                  <a:pt x="15" y="11"/>
                  <a:pt x="15" y="12"/>
                  <a:pt x="15" y="12"/>
                </a:cubicBezTo>
                <a:close/>
                <a:moveTo>
                  <a:pt x="70" y="67"/>
                </a:moveTo>
                <a:cubicBezTo>
                  <a:pt x="68" y="68"/>
                  <a:pt x="66" y="69"/>
                  <a:pt x="64" y="69"/>
                </a:cubicBezTo>
                <a:cubicBezTo>
                  <a:pt x="62" y="69"/>
                  <a:pt x="60" y="68"/>
                  <a:pt x="58" y="67"/>
                </a:cubicBezTo>
                <a:cubicBezTo>
                  <a:pt x="44" y="53"/>
                  <a:pt x="44" y="53"/>
                  <a:pt x="44" y="53"/>
                </a:cubicBezTo>
                <a:cubicBezTo>
                  <a:pt x="43" y="51"/>
                  <a:pt x="42" y="49"/>
                  <a:pt x="42" y="47"/>
                </a:cubicBezTo>
                <a:cubicBezTo>
                  <a:pt x="37" y="42"/>
                  <a:pt x="37" y="42"/>
                  <a:pt x="37" y="42"/>
                </a:cubicBezTo>
                <a:cubicBezTo>
                  <a:pt x="34" y="44"/>
                  <a:pt x="30" y="45"/>
                  <a:pt x="25" y="45"/>
                </a:cubicBezTo>
                <a:cubicBezTo>
                  <a:pt x="19" y="45"/>
                  <a:pt x="14" y="43"/>
                  <a:pt x="9" y="39"/>
                </a:cubicBezTo>
                <a:cubicBezTo>
                  <a:pt x="0" y="30"/>
                  <a:pt x="0" y="15"/>
                  <a:pt x="9" y="7"/>
                </a:cubicBezTo>
                <a:cubicBezTo>
                  <a:pt x="14" y="2"/>
                  <a:pt x="19" y="0"/>
                  <a:pt x="25" y="0"/>
                </a:cubicBezTo>
                <a:cubicBezTo>
                  <a:pt x="31" y="0"/>
                  <a:pt x="37" y="2"/>
                  <a:pt x="42" y="7"/>
                </a:cubicBezTo>
                <a:cubicBezTo>
                  <a:pt x="49" y="14"/>
                  <a:pt x="50" y="26"/>
                  <a:pt x="45" y="35"/>
                </a:cubicBezTo>
                <a:cubicBezTo>
                  <a:pt x="49" y="39"/>
                  <a:pt x="49" y="39"/>
                  <a:pt x="49" y="39"/>
                </a:cubicBezTo>
                <a:cubicBezTo>
                  <a:pt x="50" y="39"/>
                  <a:pt x="50" y="39"/>
                  <a:pt x="50" y="39"/>
                </a:cubicBezTo>
                <a:cubicBezTo>
                  <a:pt x="52" y="39"/>
                  <a:pt x="54" y="40"/>
                  <a:pt x="55" y="42"/>
                </a:cubicBezTo>
                <a:cubicBezTo>
                  <a:pt x="69" y="56"/>
                  <a:pt x="69" y="56"/>
                  <a:pt x="69" y="56"/>
                </a:cubicBezTo>
                <a:cubicBezTo>
                  <a:pt x="72" y="59"/>
                  <a:pt x="73" y="64"/>
                  <a:pt x="70" y="67"/>
                </a:cubicBezTo>
                <a:close/>
                <a:moveTo>
                  <a:pt x="46" y="41"/>
                </a:moveTo>
                <a:cubicBezTo>
                  <a:pt x="47" y="41"/>
                  <a:pt x="47" y="41"/>
                  <a:pt x="47" y="41"/>
                </a:cubicBezTo>
                <a:cubicBezTo>
                  <a:pt x="42" y="36"/>
                  <a:pt x="42" y="36"/>
                  <a:pt x="42" y="36"/>
                </a:cubicBezTo>
                <a:cubicBezTo>
                  <a:pt x="42" y="37"/>
                  <a:pt x="41" y="38"/>
                  <a:pt x="41" y="38"/>
                </a:cubicBezTo>
                <a:cubicBezTo>
                  <a:pt x="40" y="39"/>
                  <a:pt x="40" y="39"/>
                  <a:pt x="39" y="40"/>
                </a:cubicBezTo>
                <a:cubicBezTo>
                  <a:pt x="43" y="44"/>
                  <a:pt x="43" y="44"/>
                  <a:pt x="43" y="44"/>
                </a:cubicBezTo>
                <a:cubicBezTo>
                  <a:pt x="43" y="44"/>
                  <a:pt x="44" y="44"/>
                  <a:pt x="44" y="44"/>
                </a:cubicBezTo>
                <a:cubicBezTo>
                  <a:pt x="44" y="43"/>
                  <a:pt x="44" y="43"/>
                  <a:pt x="45" y="42"/>
                </a:cubicBezTo>
                <a:cubicBezTo>
                  <a:pt x="45" y="42"/>
                  <a:pt x="46" y="41"/>
                  <a:pt x="46" y="41"/>
                </a:cubicBezTo>
                <a:close/>
                <a:moveTo>
                  <a:pt x="39" y="9"/>
                </a:moveTo>
                <a:cubicBezTo>
                  <a:pt x="36" y="5"/>
                  <a:pt x="31" y="3"/>
                  <a:pt x="25" y="3"/>
                </a:cubicBezTo>
                <a:cubicBezTo>
                  <a:pt x="20" y="3"/>
                  <a:pt x="15" y="5"/>
                  <a:pt x="11" y="9"/>
                </a:cubicBezTo>
                <a:cubicBezTo>
                  <a:pt x="4" y="16"/>
                  <a:pt x="4" y="29"/>
                  <a:pt x="11" y="37"/>
                </a:cubicBezTo>
                <a:cubicBezTo>
                  <a:pt x="15" y="40"/>
                  <a:pt x="20" y="43"/>
                  <a:pt x="25" y="43"/>
                </a:cubicBezTo>
                <a:cubicBezTo>
                  <a:pt x="31" y="43"/>
                  <a:pt x="36" y="40"/>
                  <a:pt x="39" y="37"/>
                </a:cubicBezTo>
                <a:cubicBezTo>
                  <a:pt x="47" y="29"/>
                  <a:pt x="47" y="16"/>
                  <a:pt x="39" y="9"/>
                </a:cubicBezTo>
                <a:close/>
                <a:moveTo>
                  <a:pt x="46" y="50"/>
                </a:moveTo>
                <a:cubicBezTo>
                  <a:pt x="61" y="64"/>
                  <a:pt x="61" y="64"/>
                  <a:pt x="61" y="64"/>
                </a:cubicBezTo>
                <a:cubicBezTo>
                  <a:pt x="62" y="66"/>
                  <a:pt x="66" y="66"/>
                  <a:pt x="67" y="65"/>
                </a:cubicBezTo>
                <a:cubicBezTo>
                  <a:pt x="68" y="64"/>
                  <a:pt x="69" y="63"/>
                  <a:pt x="69" y="61"/>
                </a:cubicBezTo>
                <a:cubicBezTo>
                  <a:pt x="69" y="60"/>
                  <a:pt x="68" y="59"/>
                  <a:pt x="67" y="58"/>
                </a:cubicBezTo>
                <a:cubicBezTo>
                  <a:pt x="53" y="44"/>
                  <a:pt x="53" y="44"/>
                  <a:pt x="53" y="44"/>
                </a:cubicBezTo>
                <a:cubicBezTo>
                  <a:pt x="52" y="43"/>
                  <a:pt x="51" y="42"/>
                  <a:pt x="49" y="42"/>
                </a:cubicBezTo>
                <a:cubicBezTo>
                  <a:pt x="49" y="42"/>
                  <a:pt x="49" y="42"/>
                  <a:pt x="48" y="42"/>
                </a:cubicBezTo>
                <a:cubicBezTo>
                  <a:pt x="48" y="43"/>
                  <a:pt x="48" y="43"/>
                  <a:pt x="48" y="43"/>
                </a:cubicBezTo>
                <a:cubicBezTo>
                  <a:pt x="47" y="43"/>
                  <a:pt x="47" y="43"/>
                  <a:pt x="46" y="44"/>
                </a:cubicBezTo>
                <a:cubicBezTo>
                  <a:pt x="46" y="44"/>
                  <a:pt x="46" y="44"/>
                  <a:pt x="45" y="45"/>
                </a:cubicBezTo>
                <a:cubicBezTo>
                  <a:pt x="45" y="45"/>
                  <a:pt x="45" y="45"/>
                  <a:pt x="45" y="46"/>
                </a:cubicBezTo>
                <a:cubicBezTo>
                  <a:pt x="45" y="47"/>
                  <a:pt x="45" y="49"/>
                  <a:pt x="46" y="5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2979114" y="4469899"/>
            <a:ext cx="655320" cy="0"/>
          </a:xfrm>
          <a:prstGeom prst="straightConnector1">
            <a:avLst/>
          </a:prstGeom>
          <a:ln w="12700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3216499" y="2689403"/>
            <a:ext cx="1013460" cy="358140"/>
            <a:chOff x="3216499" y="2689403"/>
            <a:chExt cx="1013460" cy="358140"/>
          </a:xfrm>
        </p:grpSpPr>
        <p:cxnSp>
          <p:nvCxnSpPr>
            <p:cNvPr id="30" name="Straight Arrow Connector 29"/>
            <p:cNvCxnSpPr/>
            <p:nvPr/>
          </p:nvCxnSpPr>
          <p:spPr>
            <a:xfrm flipH="1">
              <a:off x="3216499" y="2689403"/>
              <a:ext cx="65532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3871819" y="2689403"/>
              <a:ext cx="358140" cy="35814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Content Placeholder 19"/>
          <p:cNvSpPr txBox="1">
            <a:spLocks/>
          </p:cNvSpPr>
          <p:nvPr/>
        </p:nvSpPr>
        <p:spPr>
          <a:xfrm>
            <a:off x="363637" y="4353466"/>
            <a:ext cx="2589133" cy="739451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and personal presentation, eaque ipsa inventore veritatis.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204899" y="4129049"/>
            <a:ext cx="1747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SEO</a:t>
            </a:r>
          </a:p>
        </p:txBody>
      </p:sp>
      <p:sp>
        <p:nvSpPr>
          <p:cNvPr id="35" name="Content Placeholder 19"/>
          <p:cNvSpPr txBox="1">
            <a:spLocks/>
          </p:cNvSpPr>
          <p:nvPr/>
        </p:nvSpPr>
        <p:spPr>
          <a:xfrm>
            <a:off x="581547" y="2611559"/>
            <a:ext cx="2589133" cy="739451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and personal presentation, eaque ipsa inventore veritatis.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422809" y="2387142"/>
            <a:ext cx="1747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</a:t>
            </a:r>
          </a:p>
        </p:txBody>
      </p:sp>
      <p:sp>
        <p:nvSpPr>
          <p:cNvPr id="37" name="Content Placeholder 19"/>
          <p:cNvSpPr txBox="1">
            <a:spLocks/>
          </p:cNvSpPr>
          <p:nvPr/>
        </p:nvSpPr>
        <p:spPr>
          <a:xfrm>
            <a:off x="1476733" y="5553384"/>
            <a:ext cx="2589133" cy="739451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and personal presentation, eaque ipsa inventore veritatis.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317995" y="5328967"/>
            <a:ext cx="1747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Ecommerce</a:t>
            </a:r>
          </a:p>
        </p:txBody>
      </p:sp>
      <p:sp>
        <p:nvSpPr>
          <p:cNvPr id="39" name="Content Placeholder 19"/>
          <p:cNvSpPr txBox="1">
            <a:spLocks/>
          </p:cNvSpPr>
          <p:nvPr/>
        </p:nvSpPr>
        <p:spPr>
          <a:xfrm>
            <a:off x="7740702" y="1752257"/>
            <a:ext cx="2589133" cy="739451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and personal presentation, eaque ipsa inventore veritatis.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763562" y="1527840"/>
            <a:ext cx="1747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</a:t>
            </a:r>
          </a:p>
        </p:txBody>
      </p:sp>
      <p:sp>
        <p:nvSpPr>
          <p:cNvPr id="41" name="Content Placeholder 19"/>
          <p:cNvSpPr txBox="1">
            <a:spLocks/>
          </p:cNvSpPr>
          <p:nvPr/>
        </p:nvSpPr>
        <p:spPr>
          <a:xfrm>
            <a:off x="8472922" y="2981284"/>
            <a:ext cx="2589133" cy="739451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and personal presentation, eaque ipsa inventore veritatis.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518642" y="2756867"/>
            <a:ext cx="1747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Money</a:t>
            </a:r>
          </a:p>
        </p:txBody>
      </p:sp>
      <p:sp>
        <p:nvSpPr>
          <p:cNvPr id="43" name="Content Placeholder 19"/>
          <p:cNvSpPr txBox="1">
            <a:spLocks/>
          </p:cNvSpPr>
          <p:nvPr/>
        </p:nvSpPr>
        <p:spPr>
          <a:xfrm>
            <a:off x="9179278" y="5233136"/>
            <a:ext cx="2589133" cy="739451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and personal presentation, eaque ipsa inventore veritatis.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217378" y="5008719"/>
            <a:ext cx="1747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175760" y="5061623"/>
            <a:ext cx="1407107" cy="585460"/>
            <a:chOff x="4175760" y="5061623"/>
            <a:chExt cx="1407107" cy="585460"/>
          </a:xfrm>
        </p:grpSpPr>
        <p:cxnSp>
          <p:nvCxnSpPr>
            <p:cNvPr id="45" name="Straight Arrow Connector 44"/>
            <p:cNvCxnSpPr/>
            <p:nvPr/>
          </p:nvCxnSpPr>
          <p:spPr>
            <a:xfrm flipH="1">
              <a:off x="4175760" y="5639463"/>
              <a:ext cx="826049" cy="0"/>
            </a:xfrm>
            <a:prstGeom prst="straightConnector1">
              <a:avLst/>
            </a:prstGeom>
            <a:ln w="12700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H="1">
              <a:off x="4997406" y="5061623"/>
              <a:ext cx="585461" cy="585460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6407827" y="1801996"/>
            <a:ext cx="1286895" cy="639195"/>
            <a:chOff x="6407827" y="1801996"/>
            <a:chExt cx="1286895" cy="639195"/>
          </a:xfrm>
        </p:grpSpPr>
        <p:cxnSp>
          <p:nvCxnSpPr>
            <p:cNvPr id="50" name="Straight Arrow Connector 49"/>
            <p:cNvCxnSpPr/>
            <p:nvPr/>
          </p:nvCxnSpPr>
          <p:spPr>
            <a:xfrm>
              <a:off x="7039402" y="1801996"/>
              <a:ext cx="655320" cy="0"/>
            </a:xfrm>
            <a:prstGeom prst="straightConnector1">
              <a:avLst/>
            </a:prstGeom>
            <a:ln w="12700"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H="1">
              <a:off x="6407827" y="1809616"/>
              <a:ext cx="631575" cy="631575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>
            <a:off x="7245602" y="3018230"/>
            <a:ext cx="1186056" cy="510863"/>
            <a:chOff x="7245602" y="3018230"/>
            <a:chExt cx="1186056" cy="510863"/>
          </a:xfrm>
        </p:grpSpPr>
        <p:cxnSp>
          <p:nvCxnSpPr>
            <p:cNvPr id="53" name="Straight Arrow Connector 52"/>
            <p:cNvCxnSpPr/>
            <p:nvPr/>
          </p:nvCxnSpPr>
          <p:spPr>
            <a:xfrm>
              <a:off x="7753501" y="3025850"/>
              <a:ext cx="678157" cy="0"/>
            </a:xfrm>
            <a:prstGeom prst="straightConnector1">
              <a:avLst/>
            </a:prstGeom>
            <a:ln w="12700">
              <a:solidFill>
                <a:schemeClr val="accent5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H="1">
              <a:off x="7245602" y="3018230"/>
              <a:ext cx="510862" cy="510863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8251124" y="4775016"/>
            <a:ext cx="849969" cy="528692"/>
            <a:chOff x="8251124" y="4775016"/>
            <a:chExt cx="849969" cy="528692"/>
          </a:xfrm>
        </p:grpSpPr>
        <p:cxnSp>
          <p:nvCxnSpPr>
            <p:cNvPr id="47" name="Straight Arrow Connector 46"/>
            <p:cNvCxnSpPr/>
            <p:nvPr/>
          </p:nvCxnSpPr>
          <p:spPr>
            <a:xfrm>
              <a:off x="8779816" y="5303708"/>
              <a:ext cx="321277" cy="0"/>
            </a:xfrm>
            <a:prstGeom prst="straightConnector1">
              <a:avLst/>
            </a:prstGeom>
            <a:ln w="12700">
              <a:solidFill>
                <a:schemeClr val="accent6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8251124" y="4775016"/>
              <a:ext cx="528692" cy="528692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51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25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75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25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2" grpId="0" animBg="1"/>
      <p:bldP spid="24" grpId="0" animBg="1"/>
      <p:bldP spid="25" grpId="0" animBg="1"/>
      <p:bldP spid="27" grpId="0" animBg="1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5FF46BB-6B83-4D66-BB7D-81FD087492C0}"/>
              </a:ext>
            </a:extLst>
          </p:cNvPr>
          <p:cNvGrpSpPr/>
          <p:nvPr/>
        </p:nvGrpSpPr>
        <p:grpSpPr>
          <a:xfrm>
            <a:off x="7373501" y="2327885"/>
            <a:ext cx="3354057" cy="3354057"/>
            <a:chOff x="7373501" y="2327885"/>
            <a:chExt cx="3354057" cy="3354057"/>
          </a:xfrm>
        </p:grpSpPr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9054402" y="2331680"/>
              <a:ext cx="1673156" cy="1680902"/>
            </a:xfrm>
            <a:custGeom>
              <a:avLst/>
              <a:gdLst>
                <a:gd name="T0" fmla="*/ 254 w 263"/>
                <a:gd name="T1" fmla="*/ 216 h 264"/>
                <a:gd name="T2" fmla="*/ 235 w 263"/>
                <a:gd name="T3" fmla="*/ 218 h 264"/>
                <a:gd name="T4" fmla="*/ 223 w 263"/>
                <a:gd name="T5" fmla="*/ 206 h 264"/>
                <a:gd name="T6" fmla="*/ 227 w 263"/>
                <a:gd name="T7" fmla="*/ 189 h 264"/>
                <a:gd name="T8" fmla="*/ 245 w 263"/>
                <a:gd name="T9" fmla="*/ 182 h 264"/>
                <a:gd name="T10" fmla="*/ 240 w 263"/>
                <a:gd name="T11" fmla="*/ 154 h 264"/>
                <a:gd name="T12" fmla="*/ 225 w 263"/>
                <a:gd name="T13" fmla="*/ 156 h 264"/>
                <a:gd name="T14" fmla="*/ 207 w 263"/>
                <a:gd name="T15" fmla="*/ 157 h 264"/>
                <a:gd name="T16" fmla="*/ 197 w 263"/>
                <a:gd name="T17" fmla="*/ 141 h 264"/>
                <a:gd name="T18" fmla="*/ 207 w 263"/>
                <a:gd name="T19" fmla="*/ 126 h 264"/>
                <a:gd name="T20" fmla="*/ 217 w 263"/>
                <a:gd name="T21" fmla="*/ 114 h 264"/>
                <a:gd name="T22" fmla="*/ 196 w 263"/>
                <a:gd name="T23" fmla="*/ 95 h 264"/>
                <a:gd name="T24" fmla="*/ 180 w 263"/>
                <a:gd name="T25" fmla="*/ 108 h 264"/>
                <a:gd name="T26" fmla="*/ 163 w 263"/>
                <a:gd name="T27" fmla="*/ 102 h 264"/>
                <a:gd name="T28" fmla="*/ 158 w 263"/>
                <a:gd name="T29" fmla="*/ 86 h 264"/>
                <a:gd name="T30" fmla="*/ 171 w 263"/>
                <a:gd name="T31" fmla="*/ 70 h 264"/>
                <a:gd name="T32" fmla="*/ 152 w 263"/>
                <a:gd name="T33" fmla="*/ 48 h 264"/>
                <a:gd name="T34" fmla="*/ 140 w 263"/>
                <a:gd name="T35" fmla="*/ 59 h 264"/>
                <a:gd name="T36" fmla="*/ 124 w 263"/>
                <a:gd name="T37" fmla="*/ 69 h 264"/>
                <a:gd name="T38" fmla="*/ 108 w 263"/>
                <a:gd name="T39" fmla="*/ 59 h 264"/>
                <a:gd name="T40" fmla="*/ 109 w 263"/>
                <a:gd name="T41" fmla="*/ 41 h 264"/>
                <a:gd name="T42" fmla="*/ 113 w 263"/>
                <a:gd name="T43" fmla="*/ 25 h 264"/>
                <a:gd name="T44" fmla="*/ 84 w 263"/>
                <a:gd name="T45" fmla="*/ 19 h 264"/>
                <a:gd name="T46" fmla="*/ 76 w 263"/>
                <a:gd name="T47" fmla="*/ 39 h 264"/>
                <a:gd name="T48" fmla="*/ 60 w 263"/>
                <a:gd name="T49" fmla="*/ 43 h 264"/>
                <a:gd name="T50" fmla="*/ 47 w 263"/>
                <a:gd name="T51" fmla="*/ 31 h 264"/>
                <a:gd name="T52" fmla="*/ 47 w 263"/>
                <a:gd name="T53" fmla="*/ 29 h 264"/>
                <a:gd name="T54" fmla="*/ 50 w 263"/>
                <a:gd name="T55" fmla="*/ 10 h 264"/>
                <a:gd name="T56" fmla="*/ 23 w 263"/>
                <a:gd name="T57" fmla="*/ 0 h 264"/>
                <a:gd name="T58" fmla="*/ 17 w 263"/>
                <a:gd name="T59" fmla="*/ 17 h 264"/>
                <a:gd name="T60" fmla="*/ 9 w 263"/>
                <a:gd name="T61" fmla="*/ 33 h 264"/>
                <a:gd name="T62" fmla="*/ 0 w 263"/>
                <a:gd name="T63" fmla="*/ 35 h 264"/>
                <a:gd name="T64" fmla="*/ 0 w 263"/>
                <a:gd name="T65" fmla="*/ 149 h 264"/>
                <a:gd name="T66" fmla="*/ 114 w 263"/>
                <a:gd name="T67" fmla="*/ 264 h 264"/>
                <a:gd name="T68" fmla="*/ 233 w 263"/>
                <a:gd name="T69" fmla="*/ 256 h 264"/>
                <a:gd name="T70" fmla="*/ 250 w 263"/>
                <a:gd name="T71" fmla="*/ 248 h 264"/>
                <a:gd name="T72" fmla="*/ 263 w 263"/>
                <a:gd name="T73" fmla="*/ 24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3" h="264">
                  <a:moveTo>
                    <a:pt x="260" y="220"/>
                  </a:moveTo>
                  <a:cubicBezTo>
                    <a:pt x="260" y="217"/>
                    <a:pt x="257" y="215"/>
                    <a:pt x="254" y="216"/>
                  </a:cubicBezTo>
                  <a:cubicBezTo>
                    <a:pt x="246" y="218"/>
                    <a:pt x="246" y="218"/>
                    <a:pt x="246" y="218"/>
                  </a:cubicBezTo>
                  <a:cubicBezTo>
                    <a:pt x="243" y="219"/>
                    <a:pt x="238" y="219"/>
                    <a:pt x="235" y="218"/>
                  </a:cubicBezTo>
                  <a:cubicBezTo>
                    <a:pt x="228" y="214"/>
                    <a:pt x="228" y="214"/>
                    <a:pt x="228" y="214"/>
                  </a:cubicBezTo>
                  <a:cubicBezTo>
                    <a:pt x="226" y="212"/>
                    <a:pt x="224" y="208"/>
                    <a:pt x="223" y="206"/>
                  </a:cubicBezTo>
                  <a:cubicBezTo>
                    <a:pt x="223" y="203"/>
                    <a:pt x="222" y="199"/>
                    <a:pt x="223" y="196"/>
                  </a:cubicBezTo>
                  <a:cubicBezTo>
                    <a:pt x="227" y="189"/>
                    <a:pt x="227" y="189"/>
                    <a:pt x="227" y="189"/>
                  </a:cubicBezTo>
                  <a:cubicBezTo>
                    <a:pt x="229" y="187"/>
                    <a:pt x="234" y="185"/>
                    <a:pt x="237" y="184"/>
                  </a:cubicBezTo>
                  <a:cubicBezTo>
                    <a:pt x="245" y="182"/>
                    <a:pt x="245" y="182"/>
                    <a:pt x="245" y="182"/>
                  </a:cubicBezTo>
                  <a:cubicBezTo>
                    <a:pt x="248" y="181"/>
                    <a:pt x="250" y="178"/>
                    <a:pt x="249" y="175"/>
                  </a:cubicBezTo>
                  <a:cubicBezTo>
                    <a:pt x="240" y="154"/>
                    <a:pt x="240" y="154"/>
                    <a:pt x="240" y="154"/>
                  </a:cubicBezTo>
                  <a:cubicBezTo>
                    <a:pt x="239" y="151"/>
                    <a:pt x="236" y="150"/>
                    <a:pt x="233" y="151"/>
                  </a:cubicBezTo>
                  <a:cubicBezTo>
                    <a:pt x="225" y="156"/>
                    <a:pt x="225" y="156"/>
                    <a:pt x="225" y="156"/>
                  </a:cubicBezTo>
                  <a:cubicBezTo>
                    <a:pt x="222" y="158"/>
                    <a:pt x="218" y="159"/>
                    <a:pt x="215" y="159"/>
                  </a:cubicBezTo>
                  <a:cubicBezTo>
                    <a:pt x="207" y="157"/>
                    <a:pt x="207" y="157"/>
                    <a:pt x="207" y="157"/>
                  </a:cubicBezTo>
                  <a:cubicBezTo>
                    <a:pt x="204" y="155"/>
                    <a:pt x="201" y="152"/>
                    <a:pt x="200" y="150"/>
                  </a:cubicBezTo>
                  <a:cubicBezTo>
                    <a:pt x="199" y="148"/>
                    <a:pt x="198" y="144"/>
                    <a:pt x="197" y="141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1" y="130"/>
                    <a:pt x="205" y="127"/>
                    <a:pt x="207" y="126"/>
                  </a:cubicBezTo>
                  <a:cubicBezTo>
                    <a:pt x="216" y="121"/>
                    <a:pt x="216" y="121"/>
                    <a:pt x="216" y="121"/>
                  </a:cubicBezTo>
                  <a:cubicBezTo>
                    <a:pt x="218" y="119"/>
                    <a:pt x="219" y="116"/>
                    <a:pt x="217" y="114"/>
                  </a:cubicBezTo>
                  <a:cubicBezTo>
                    <a:pt x="203" y="95"/>
                    <a:pt x="203" y="95"/>
                    <a:pt x="203" y="95"/>
                  </a:cubicBezTo>
                  <a:cubicBezTo>
                    <a:pt x="201" y="93"/>
                    <a:pt x="198" y="92"/>
                    <a:pt x="196" y="95"/>
                  </a:cubicBezTo>
                  <a:cubicBezTo>
                    <a:pt x="189" y="102"/>
                    <a:pt x="189" y="102"/>
                    <a:pt x="189" y="102"/>
                  </a:cubicBezTo>
                  <a:cubicBezTo>
                    <a:pt x="187" y="104"/>
                    <a:pt x="183" y="106"/>
                    <a:pt x="180" y="108"/>
                  </a:cubicBezTo>
                  <a:cubicBezTo>
                    <a:pt x="171" y="108"/>
                    <a:pt x="171" y="108"/>
                    <a:pt x="171" y="108"/>
                  </a:cubicBezTo>
                  <a:cubicBezTo>
                    <a:pt x="169" y="106"/>
                    <a:pt x="165" y="104"/>
                    <a:pt x="163" y="102"/>
                  </a:cubicBezTo>
                  <a:cubicBezTo>
                    <a:pt x="161" y="101"/>
                    <a:pt x="159" y="97"/>
                    <a:pt x="158" y="94"/>
                  </a:cubicBezTo>
                  <a:cubicBezTo>
                    <a:pt x="158" y="86"/>
                    <a:pt x="158" y="86"/>
                    <a:pt x="158" y="86"/>
                  </a:cubicBezTo>
                  <a:cubicBezTo>
                    <a:pt x="159" y="83"/>
                    <a:pt x="162" y="79"/>
                    <a:pt x="164" y="77"/>
                  </a:cubicBezTo>
                  <a:cubicBezTo>
                    <a:pt x="171" y="70"/>
                    <a:pt x="171" y="70"/>
                    <a:pt x="171" y="70"/>
                  </a:cubicBezTo>
                  <a:cubicBezTo>
                    <a:pt x="173" y="68"/>
                    <a:pt x="173" y="64"/>
                    <a:pt x="171" y="62"/>
                  </a:cubicBezTo>
                  <a:cubicBezTo>
                    <a:pt x="152" y="48"/>
                    <a:pt x="152" y="48"/>
                    <a:pt x="152" y="48"/>
                  </a:cubicBezTo>
                  <a:cubicBezTo>
                    <a:pt x="150" y="46"/>
                    <a:pt x="147" y="47"/>
                    <a:pt x="145" y="49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38" y="61"/>
                    <a:pt x="135" y="65"/>
                    <a:pt x="133" y="66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2" y="68"/>
                    <a:pt x="117" y="67"/>
                    <a:pt x="115" y="66"/>
                  </a:cubicBezTo>
                  <a:cubicBezTo>
                    <a:pt x="113" y="65"/>
                    <a:pt x="110" y="62"/>
                    <a:pt x="108" y="59"/>
                  </a:cubicBezTo>
                  <a:cubicBezTo>
                    <a:pt x="106" y="51"/>
                    <a:pt x="106" y="51"/>
                    <a:pt x="106" y="51"/>
                  </a:cubicBezTo>
                  <a:cubicBezTo>
                    <a:pt x="106" y="48"/>
                    <a:pt x="108" y="44"/>
                    <a:pt x="109" y="41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6" y="29"/>
                    <a:pt x="115" y="26"/>
                    <a:pt x="113" y="25"/>
                  </a:cubicBezTo>
                  <a:cubicBezTo>
                    <a:pt x="91" y="15"/>
                    <a:pt x="91" y="15"/>
                    <a:pt x="91" y="15"/>
                  </a:cubicBezTo>
                  <a:cubicBezTo>
                    <a:pt x="88" y="14"/>
                    <a:pt x="85" y="16"/>
                    <a:pt x="84" y="19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80" y="32"/>
                    <a:pt x="78" y="37"/>
                    <a:pt x="76" y="39"/>
                  </a:cubicBezTo>
                  <a:cubicBezTo>
                    <a:pt x="69" y="43"/>
                    <a:pt x="69" y="43"/>
                    <a:pt x="69" y="43"/>
                  </a:cubicBezTo>
                  <a:cubicBezTo>
                    <a:pt x="66" y="44"/>
                    <a:pt x="62" y="44"/>
                    <a:pt x="60" y="43"/>
                  </a:cubicBezTo>
                  <a:cubicBezTo>
                    <a:pt x="57" y="42"/>
                    <a:pt x="53" y="40"/>
                    <a:pt x="51" y="38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0"/>
                    <a:pt x="47" y="30"/>
                    <a:pt x="47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7" y="26"/>
                    <a:pt x="47" y="23"/>
                    <a:pt x="47" y="20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1" y="7"/>
                    <a:pt x="49" y="4"/>
                    <a:pt x="46" y="3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0" y="0"/>
                    <a:pt x="17" y="2"/>
                    <a:pt x="17" y="5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20"/>
                    <a:pt x="16" y="24"/>
                    <a:pt x="15" y="27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6" y="34"/>
                    <a:pt x="2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63" y="149"/>
                    <a:pt x="114" y="200"/>
                    <a:pt x="114" y="264"/>
                  </a:cubicBezTo>
                  <a:cubicBezTo>
                    <a:pt x="114" y="264"/>
                    <a:pt x="114" y="264"/>
                    <a:pt x="114" y="264"/>
                  </a:cubicBezTo>
                  <a:cubicBezTo>
                    <a:pt x="231" y="264"/>
                    <a:pt x="231" y="264"/>
                    <a:pt x="231" y="264"/>
                  </a:cubicBezTo>
                  <a:cubicBezTo>
                    <a:pt x="232" y="261"/>
                    <a:pt x="232" y="258"/>
                    <a:pt x="233" y="256"/>
                  </a:cubicBezTo>
                  <a:cubicBezTo>
                    <a:pt x="239" y="250"/>
                    <a:pt x="239" y="250"/>
                    <a:pt x="239" y="250"/>
                  </a:cubicBezTo>
                  <a:cubicBezTo>
                    <a:pt x="242" y="249"/>
                    <a:pt x="247" y="248"/>
                    <a:pt x="250" y="248"/>
                  </a:cubicBezTo>
                  <a:cubicBezTo>
                    <a:pt x="258" y="248"/>
                    <a:pt x="258" y="248"/>
                    <a:pt x="258" y="248"/>
                  </a:cubicBezTo>
                  <a:cubicBezTo>
                    <a:pt x="261" y="248"/>
                    <a:pt x="263" y="246"/>
                    <a:pt x="263" y="243"/>
                  </a:cubicBezTo>
                  <a:lnTo>
                    <a:pt x="260" y="2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6"/>
            <p:cNvSpPr>
              <a:spLocks/>
            </p:cNvSpPr>
            <p:nvPr/>
          </p:nvSpPr>
          <p:spPr bwMode="auto">
            <a:xfrm>
              <a:off x="9054402" y="4008786"/>
              <a:ext cx="1673156" cy="1673156"/>
            </a:xfrm>
            <a:custGeom>
              <a:avLst/>
              <a:gdLst>
                <a:gd name="T0" fmla="*/ 250 w 263"/>
                <a:gd name="T1" fmla="*/ 19 h 263"/>
                <a:gd name="T2" fmla="*/ 233 w 263"/>
                <a:gd name="T3" fmla="*/ 11 h 263"/>
                <a:gd name="T4" fmla="*/ 231 w 263"/>
                <a:gd name="T5" fmla="*/ 0 h 263"/>
                <a:gd name="T6" fmla="*/ 0 w 263"/>
                <a:gd name="T7" fmla="*/ 114 h 263"/>
                <a:gd name="T8" fmla="*/ 0 w 263"/>
                <a:gd name="T9" fmla="*/ 233 h 263"/>
                <a:gd name="T10" fmla="*/ 10 w 263"/>
                <a:gd name="T11" fmla="*/ 235 h 263"/>
                <a:gd name="T12" fmla="*/ 18 w 263"/>
                <a:gd name="T13" fmla="*/ 252 h 263"/>
                <a:gd name="T14" fmla="*/ 24 w 263"/>
                <a:gd name="T15" fmla="*/ 263 h 263"/>
                <a:gd name="T16" fmla="*/ 50 w 263"/>
                <a:gd name="T17" fmla="*/ 253 h 263"/>
                <a:gd name="T18" fmla="*/ 48 w 263"/>
                <a:gd name="T19" fmla="*/ 237 h 263"/>
                <a:gd name="T20" fmla="*/ 61 w 263"/>
                <a:gd name="T21" fmla="*/ 225 h 263"/>
                <a:gd name="T22" fmla="*/ 77 w 263"/>
                <a:gd name="T23" fmla="*/ 229 h 263"/>
                <a:gd name="T24" fmla="*/ 84 w 263"/>
                <a:gd name="T25" fmla="*/ 244 h 263"/>
                <a:gd name="T26" fmla="*/ 111 w 263"/>
                <a:gd name="T27" fmla="*/ 239 h 263"/>
                <a:gd name="T28" fmla="*/ 110 w 263"/>
                <a:gd name="T29" fmla="*/ 227 h 263"/>
                <a:gd name="T30" fmla="*/ 109 w 263"/>
                <a:gd name="T31" fmla="*/ 208 h 263"/>
                <a:gd name="T32" fmla="*/ 125 w 263"/>
                <a:gd name="T33" fmla="*/ 199 h 263"/>
                <a:gd name="T34" fmla="*/ 141 w 263"/>
                <a:gd name="T35" fmla="*/ 209 h 263"/>
                <a:gd name="T36" fmla="*/ 151 w 263"/>
                <a:gd name="T37" fmla="*/ 216 h 263"/>
                <a:gd name="T38" fmla="*/ 169 w 263"/>
                <a:gd name="T39" fmla="*/ 195 h 263"/>
                <a:gd name="T40" fmla="*/ 159 w 263"/>
                <a:gd name="T41" fmla="*/ 181 h 263"/>
                <a:gd name="T42" fmla="*/ 164 w 263"/>
                <a:gd name="T43" fmla="*/ 165 h 263"/>
                <a:gd name="T44" fmla="*/ 180 w 263"/>
                <a:gd name="T45" fmla="*/ 160 h 263"/>
                <a:gd name="T46" fmla="*/ 194 w 263"/>
                <a:gd name="T47" fmla="*/ 170 h 263"/>
                <a:gd name="T48" fmla="*/ 215 w 263"/>
                <a:gd name="T49" fmla="*/ 152 h 263"/>
                <a:gd name="T50" fmla="*/ 208 w 263"/>
                <a:gd name="T51" fmla="*/ 141 h 263"/>
                <a:gd name="T52" fmla="*/ 198 w 263"/>
                <a:gd name="T53" fmla="*/ 126 h 263"/>
                <a:gd name="T54" fmla="*/ 207 w 263"/>
                <a:gd name="T55" fmla="*/ 110 h 263"/>
                <a:gd name="T56" fmla="*/ 225 w 263"/>
                <a:gd name="T57" fmla="*/ 111 h 263"/>
                <a:gd name="T58" fmla="*/ 239 w 263"/>
                <a:gd name="T59" fmla="*/ 113 h 263"/>
                <a:gd name="T60" fmla="*/ 244 w 263"/>
                <a:gd name="T61" fmla="*/ 85 h 263"/>
                <a:gd name="T62" fmla="*/ 227 w 263"/>
                <a:gd name="T63" fmla="*/ 78 h 263"/>
                <a:gd name="T64" fmla="*/ 223 w 263"/>
                <a:gd name="T65" fmla="*/ 61 h 263"/>
                <a:gd name="T66" fmla="*/ 235 w 263"/>
                <a:gd name="T67" fmla="*/ 49 h 263"/>
                <a:gd name="T68" fmla="*/ 238 w 263"/>
                <a:gd name="T69" fmla="*/ 48 h 263"/>
                <a:gd name="T70" fmla="*/ 253 w 263"/>
                <a:gd name="T71" fmla="*/ 51 h 263"/>
                <a:gd name="T72" fmla="*/ 263 w 263"/>
                <a:gd name="T73" fmla="*/ 2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3" h="263">
                  <a:moveTo>
                    <a:pt x="258" y="19"/>
                  </a:moveTo>
                  <a:cubicBezTo>
                    <a:pt x="250" y="19"/>
                    <a:pt x="250" y="19"/>
                    <a:pt x="250" y="19"/>
                  </a:cubicBezTo>
                  <a:cubicBezTo>
                    <a:pt x="247" y="19"/>
                    <a:pt x="242" y="18"/>
                    <a:pt x="239" y="17"/>
                  </a:cubicBezTo>
                  <a:cubicBezTo>
                    <a:pt x="233" y="11"/>
                    <a:pt x="233" y="11"/>
                    <a:pt x="233" y="11"/>
                  </a:cubicBezTo>
                  <a:cubicBezTo>
                    <a:pt x="232" y="8"/>
                    <a:pt x="231" y="4"/>
                    <a:pt x="231" y="2"/>
                  </a:cubicBezTo>
                  <a:cubicBezTo>
                    <a:pt x="231" y="1"/>
                    <a:pt x="231" y="0"/>
                    <a:pt x="231" y="0"/>
                  </a:cubicBezTo>
                  <a:cubicBezTo>
                    <a:pt x="114" y="0"/>
                    <a:pt x="114" y="0"/>
                    <a:pt x="114" y="0"/>
                  </a:cubicBezTo>
                  <a:cubicBezTo>
                    <a:pt x="114" y="63"/>
                    <a:pt x="63" y="114"/>
                    <a:pt x="0" y="114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233"/>
                    <a:pt x="0" y="233"/>
                    <a:pt x="0" y="233"/>
                  </a:cubicBezTo>
                  <a:cubicBezTo>
                    <a:pt x="0" y="233"/>
                    <a:pt x="1" y="233"/>
                    <a:pt x="1" y="233"/>
                  </a:cubicBezTo>
                  <a:cubicBezTo>
                    <a:pt x="3" y="233"/>
                    <a:pt x="7" y="234"/>
                    <a:pt x="10" y="235"/>
                  </a:cubicBezTo>
                  <a:cubicBezTo>
                    <a:pt x="16" y="241"/>
                    <a:pt x="16" y="241"/>
                    <a:pt x="16" y="241"/>
                  </a:cubicBezTo>
                  <a:cubicBezTo>
                    <a:pt x="17" y="244"/>
                    <a:pt x="18" y="249"/>
                    <a:pt x="18" y="252"/>
                  </a:cubicBezTo>
                  <a:cubicBezTo>
                    <a:pt x="18" y="258"/>
                    <a:pt x="18" y="258"/>
                    <a:pt x="18" y="258"/>
                  </a:cubicBezTo>
                  <a:cubicBezTo>
                    <a:pt x="18" y="261"/>
                    <a:pt x="21" y="263"/>
                    <a:pt x="24" y="263"/>
                  </a:cubicBezTo>
                  <a:cubicBezTo>
                    <a:pt x="46" y="260"/>
                    <a:pt x="46" y="260"/>
                    <a:pt x="46" y="260"/>
                  </a:cubicBezTo>
                  <a:cubicBezTo>
                    <a:pt x="49" y="259"/>
                    <a:pt x="51" y="256"/>
                    <a:pt x="50" y="253"/>
                  </a:cubicBezTo>
                  <a:cubicBezTo>
                    <a:pt x="48" y="247"/>
                    <a:pt x="48" y="247"/>
                    <a:pt x="48" y="247"/>
                  </a:cubicBezTo>
                  <a:cubicBezTo>
                    <a:pt x="48" y="245"/>
                    <a:pt x="47" y="240"/>
                    <a:pt x="48" y="237"/>
                  </a:cubicBezTo>
                  <a:cubicBezTo>
                    <a:pt x="52" y="230"/>
                    <a:pt x="52" y="230"/>
                    <a:pt x="52" y="230"/>
                  </a:cubicBezTo>
                  <a:cubicBezTo>
                    <a:pt x="54" y="228"/>
                    <a:pt x="58" y="226"/>
                    <a:pt x="61" y="225"/>
                  </a:cubicBezTo>
                  <a:cubicBezTo>
                    <a:pt x="63" y="224"/>
                    <a:pt x="67" y="224"/>
                    <a:pt x="70" y="225"/>
                  </a:cubicBezTo>
                  <a:cubicBezTo>
                    <a:pt x="77" y="229"/>
                    <a:pt x="77" y="229"/>
                    <a:pt x="77" y="229"/>
                  </a:cubicBezTo>
                  <a:cubicBezTo>
                    <a:pt x="79" y="231"/>
                    <a:pt x="82" y="235"/>
                    <a:pt x="82" y="238"/>
                  </a:cubicBezTo>
                  <a:cubicBezTo>
                    <a:pt x="84" y="244"/>
                    <a:pt x="84" y="244"/>
                    <a:pt x="84" y="244"/>
                  </a:cubicBezTo>
                  <a:cubicBezTo>
                    <a:pt x="85" y="247"/>
                    <a:pt x="88" y="249"/>
                    <a:pt x="90" y="248"/>
                  </a:cubicBezTo>
                  <a:cubicBezTo>
                    <a:pt x="111" y="239"/>
                    <a:pt x="111" y="239"/>
                    <a:pt x="111" y="239"/>
                  </a:cubicBezTo>
                  <a:cubicBezTo>
                    <a:pt x="114" y="238"/>
                    <a:pt x="115" y="235"/>
                    <a:pt x="114" y="232"/>
                  </a:cubicBezTo>
                  <a:cubicBezTo>
                    <a:pt x="110" y="227"/>
                    <a:pt x="110" y="227"/>
                    <a:pt x="110" y="227"/>
                  </a:cubicBezTo>
                  <a:cubicBezTo>
                    <a:pt x="109" y="224"/>
                    <a:pt x="107" y="219"/>
                    <a:pt x="107" y="216"/>
                  </a:cubicBezTo>
                  <a:cubicBezTo>
                    <a:pt x="109" y="208"/>
                    <a:pt x="109" y="208"/>
                    <a:pt x="109" y="208"/>
                  </a:cubicBezTo>
                  <a:cubicBezTo>
                    <a:pt x="111" y="206"/>
                    <a:pt x="114" y="203"/>
                    <a:pt x="116" y="202"/>
                  </a:cubicBezTo>
                  <a:cubicBezTo>
                    <a:pt x="118" y="201"/>
                    <a:pt x="122" y="199"/>
                    <a:pt x="125" y="199"/>
                  </a:cubicBezTo>
                  <a:cubicBezTo>
                    <a:pt x="134" y="201"/>
                    <a:pt x="134" y="201"/>
                    <a:pt x="134" y="201"/>
                  </a:cubicBezTo>
                  <a:cubicBezTo>
                    <a:pt x="136" y="203"/>
                    <a:pt x="139" y="206"/>
                    <a:pt x="141" y="209"/>
                  </a:cubicBezTo>
                  <a:cubicBezTo>
                    <a:pt x="144" y="215"/>
                    <a:pt x="144" y="215"/>
                    <a:pt x="144" y="215"/>
                  </a:cubicBezTo>
                  <a:cubicBezTo>
                    <a:pt x="145" y="217"/>
                    <a:pt x="149" y="218"/>
                    <a:pt x="151" y="216"/>
                  </a:cubicBezTo>
                  <a:cubicBezTo>
                    <a:pt x="169" y="202"/>
                    <a:pt x="169" y="202"/>
                    <a:pt x="169" y="202"/>
                  </a:cubicBezTo>
                  <a:cubicBezTo>
                    <a:pt x="171" y="201"/>
                    <a:pt x="171" y="197"/>
                    <a:pt x="169" y="195"/>
                  </a:cubicBezTo>
                  <a:cubicBezTo>
                    <a:pt x="165" y="190"/>
                    <a:pt x="165" y="190"/>
                    <a:pt x="165" y="190"/>
                  </a:cubicBezTo>
                  <a:cubicBezTo>
                    <a:pt x="163" y="188"/>
                    <a:pt x="160" y="184"/>
                    <a:pt x="159" y="181"/>
                  </a:cubicBezTo>
                  <a:cubicBezTo>
                    <a:pt x="159" y="173"/>
                    <a:pt x="159" y="173"/>
                    <a:pt x="159" y="173"/>
                  </a:cubicBezTo>
                  <a:cubicBezTo>
                    <a:pt x="160" y="170"/>
                    <a:pt x="162" y="167"/>
                    <a:pt x="164" y="165"/>
                  </a:cubicBezTo>
                  <a:cubicBezTo>
                    <a:pt x="166" y="163"/>
                    <a:pt x="169" y="161"/>
                    <a:pt x="172" y="160"/>
                  </a:cubicBezTo>
                  <a:cubicBezTo>
                    <a:pt x="180" y="160"/>
                    <a:pt x="180" y="160"/>
                    <a:pt x="180" y="160"/>
                  </a:cubicBezTo>
                  <a:cubicBezTo>
                    <a:pt x="183" y="161"/>
                    <a:pt x="187" y="164"/>
                    <a:pt x="189" y="166"/>
                  </a:cubicBezTo>
                  <a:cubicBezTo>
                    <a:pt x="194" y="170"/>
                    <a:pt x="194" y="170"/>
                    <a:pt x="194" y="170"/>
                  </a:cubicBezTo>
                  <a:cubicBezTo>
                    <a:pt x="196" y="173"/>
                    <a:pt x="200" y="172"/>
                    <a:pt x="202" y="170"/>
                  </a:cubicBezTo>
                  <a:cubicBezTo>
                    <a:pt x="215" y="152"/>
                    <a:pt x="215" y="152"/>
                    <a:pt x="215" y="152"/>
                  </a:cubicBezTo>
                  <a:cubicBezTo>
                    <a:pt x="217" y="150"/>
                    <a:pt x="217" y="146"/>
                    <a:pt x="214" y="145"/>
                  </a:cubicBezTo>
                  <a:cubicBezTo>
                    <a:pt x="208" y="141"/>
                    <a:pt x="208" y="141"/>
                    <a:pt x="208" y="141"/>
                  </a:cubicBezTo>
                  <a:cubicBezTo>
                    <a:pt x="205" y="140"/>
                    <a:pt x="202" y="137"/>
                    <a:pt x="200" y="134"/>
                  </a:cubicBezTo>
                  <a:cubicBezTo>
                    <a:pt x="198" y="126"/>
                    <a:pt x="198" y="126"/>
                    <a:pt x="198" y="126"/>
                  </a:cubicBezTo>
                  <a:cubicBezTo>
                    <a:pt x="198" y="123"/>
                    <a:pt x="199" y="119"/>
                    <a:pt x="200" y="117"/>
                  </a:cubicBezTo>
                  <a:cubicBezTo>
                    <a:pt x="202" y="115"/>
                    <a:pt x="205" y="112"/>
                    <a:pt x="207" y="110"/>
                  </a:cubicBezTo>
                  <a:cubicBezTo>
                    <a:pt x="215" y="108"/>
                    <a:pt x="215" y="108"/>
                    <a:pt x="215" y="108"/>
                  </a:cubicBezTo>
                  <a:cubicBezTo>
                    <a:pt x="218" y="108"/>
                    <a:pt x="223" y="110"/>
                    <a:pt x="225" y="111"/>
                  </a:cubicBezTo>
                  <a:cubicBezTo>
                    <a:pt x="232" y="115"/>
                    <a:pt x="232" y="115"/>
                    <a:pt x="232" y="115"/>
                  </a:cubicBezTo>
                  <a:cubicBezTo>
                    <a:pt x="234" y="116"/>
                    <a:pt x="237" y="115"/>
                    <a:pt x="239" y="113"/>
                  </a:cubicBezTo>
                  <a:cubicBezTo>
                    <a:pt x="247" y="92"/>
                    <a:pt x="247" y="92"/>
                    <a:pt x="247" y="92"/>
                  </a:cubicBezTo>
                  <a:cubicBezTo>
                    <a:pt x="249" y="89"/>
                    <a:pt x="247" y="86"/>
                    <a:pt x="244" y="85"/>
                  </a:cubicBezTo>
                  <a:cubicBezTo>
                    <a:pt x="237" y="83"/>
                    <a:pt x="237" y="83"/>
                    <a:pt x="237" y="83"/>
                  </a:cubicBezTo>
                  <a:cubicBezTo>
                    <a:pt x="234" y="82"/>
                    <a:pt x="230" y="80"/>
                    <a:pt x="227" y="78"/>
                  </a:cubicBezTo>
                  <a:cubicBezTo>
                    <a:pt x="223" y="71"/>
                    <a:pt x="223" y="71"/>
                    <a:pt x="223" y="71"/>
                  </a:cubicBezTo>
                  <a:cubicBezTo>
                    <a:pt x="223" y="68"/>
                    <a:pt x="223" y="64"/>
                    <a:pt x="223" y="61"/>
                  </a:cubicBezTo>
                  <a:cubicBezTo>
                    <a:pt x="224" y="59"/>
                    <a:pt x="226" y="55"/>
                    <a:pt x="228" y="53"/>
                  </a:cubicBezTo>
                  <a:cubicBezTo>
                    <a:pt x="235" y="49"/>
                    <a:pt x="235" y="49"/>
                    <a:pt x="235" y="49"/>
                  </a:cubicBezTo>
                  <a:cubicBezTo>
                    <a:pt x="236" y="49"/>
                    <a:pt x="237" y="48"/>
                    <a:pt x="238" y="48"/>
                  </a:cubicBezTo>
                  <a:cubicBezTo>
                    <a:pt x="238" y="48"/>
                    <a:pt x="238" y="48"/>
                    <a:pt x="238" y="48"/>
                  </a:cubicBezTo>
                  <a:cubicBezTo>
                    <a:pt x="241" y="48"/>
                    <a:pt x="244" y="49"/>
                    <a:pt x="246" y="49"/>
                  </a:cubicBezTo>
                  <a:cubicBezTo>
                    <a:pt x="253" y="51"/>
                    <a:pt x="253" y="51"/>
                    <a:pt x="253" y="51"/>
                  </a:cubicBezTo>
                  <a:cubicBezTo>
                    <a:pt x="256" y="52"/>
                    <a:pt x="259" y="50"/>
                    <a:pt x="260" y="47"/>
                  </a:cubicBezTo>
                  <a:cubicBezTo>
                    <a:pt x="263" y="24"/>
                    <a:pt x="263" y="24"/>
                    <a:pt x="263" y="24"/>
                  </a:cubicBezTo>
                  <a:cubicBezTo>
                    <a:pt x="263" y="21"/>
                    <a:pt x="261" y="19"/>
                    <a:pt x="258" y="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5"/>
            <p:cNvSpPr>
              <a:spLocks/>
            </p:cNvSpPr>
            <p:nvPr/>
          </p:nvSpPr>
          <p:spPr bwMode="auto">
            <a:xfrm>
              <a:off x="7379956" y="4008786"/>
              <a:ext cx="1674447" cy="1673156"/>
            </a:xfrm>
            <a:custGeom>
              <a:avLst/>
              <a:gdLst>
                <a:gd name="T0" fmla="*/ 32 w 263"/>
                <a:gd name="T1" fmla="*/ 0 h 263"/>
                <a:gd name="T2" fmla="*/ 30 w 263"/>
                <a:gd name="T3" fmla="*/ 12 h 263"/>
                <a:gd name="T4" fmla="*/ 14 w 263"/>
                <a:gd name="T5" fmla="*/ 20 h 263"/>
                <a:gd name="T6" fmla="*/ 0 w 263"/>
                <a:gd name="T7" fmla="*/ 26 h 263"/>
                <a:gd name="T8" fmla="*/ 9 w 263"/>
                <a:gd name="T9" fmla="*/ 53 h 263"/>
                <a:gd name="T10" fmla="*/ 29 w 263"/>
                <a:gd name="T11" fmla="*/ 50 h 263"/>
                <a:gd name="T12" fmla="*/ 40 w 263"/>
                <a:gd name="T13" fmla="*/ 62 h 263"/>
                <a:gd name="T14" fmla="*/ 37 w 263"/>
                <a:gd name="T15" fmla="*/ 79 h 263"/>
                <a:gd name="T16" fmla="*/ 19 w 263"/>
                <a:gd name="T17" fmla="*/ 86 h 263"/>
                <a:gd name="T18" fmla="*/ 25 w 263"/>
                <a:gd name="T19" fmla="*/ 114 h 263"/>
                <a:gd name="T20" fmla="*/ 39 w 263"/>
                <a:gd name="T21" fmla="*/ 112 h 263"/>
                <a:gd name="T22" fmla="*/ 57 w 263"/>
                <a:gd name="T23" fmla="*/ 111 h 263"/>
                <a:gd name="T24" fmla="*/ 66 w 263"/>
                <a:gd name="T25" fmla="*/ 127 h 263"/>
                <a:gd name="T26" fmla="*/ 56 w 263"/>
                <a:gd name="T27" fmla="*/ 142 h 263"/>
                <a:gd name="T28" fmla="*/ 48 w 263"/>
                <a:gd name="T29" fmla="*/ 153 h 263"/>
                <a:gd name="T30" fmla="*/ 70 w 263"/>
                <a:gd name="T31" fmla="*/ 172 h 263"/>
                <a:gd name="T32" fmla="*/ 84 w 263"/>
                <a:gd name="T33" fmla="*/ 161 h 263"/>
                <a:gd name="T34" fmla="*/ 100 w 263"/>
                <a:gd name="T35" fmla="*/ 166 h 263"/>
                <a:gd name="T36" fmla="*/ 106 w 263"/>
                <a:gd name="T37" fmla="*/ 182 h 263"/>
                <a:gd name="T38" fmla="*/ 95 w 263"/>
                <a:gd name="T39" fmla="*/ 196 h 263"/>
                <a:gd name="T40" fmla="*/ 113 w 263"/>
                <a:gd name="T41" fmla="*/ 217 h 263"/>
                <a:gd name="T42" fmla="*/ 124 w 263"/>
                <a:gd name="T43" fmla="*/ 210 h 263"/>
                <a:gd name="T44" fmla="*/ 139 w 263"/>
                <a:gd name="T45" fmla="*/ 200 h 263"/>
                <a:gd name="T46" fmla="*/ 155 w 263"/>
                <a:gd name="T47" fmla="*/ 209 h 263"/>
                <a:gd name="T48" fmla="*/ 154 w 263"/>
                <a:gd name="T49" fmla="*/ 227 h 263"/>
                <a:gd name="T50" fmla="*/ 153 w 263"/>
                <a:gd name="T51" fmla="*/ 240 h 263"/>
                <a:gd name="T52" fmla="*/ 181 w 263"/>
                <a:gd name="T53" fmla="*/ 245 h 263"/>
                <a:gd name="T54" fmla="*/ 187 w 263"/>
                <a:gd name="T55" fmla="*/ 229 h 263"/>
                <a:gd name="T56" fmla="*/ 204 w 263"/>
                <a:gd name="T57" fmla="*/ 225 h 263"/>
                <a:gd name="T58" fmla="*/ 217 w 263"/>
                <a:gd name="T59" fmla="*/ 237 h 263"/>
                <a:gd name="T60" fmla="*/ 215 w 263"/>
                <a:gd name="T61" fmla="*/ 254 h 263"/>
                <a:gd name="T62" fmla="*/ 241 w 263"/>
                <a:gd name="T63" fmla="*/ 263 h 263"/>
                <a:gd name="T64" fmla="*/ 246 w 263"/>
                <a:gd name="T65" fmla="*/ 252 h 263"/>
                <a:gd name="T66" fmla="*/ 254 w 263"/>
                <a:gd name="T67" fmla="*/ 235 h 263"/>
                <a:gd name="T68" fmla="*/ 263 w 263"/>
                <a:gd name="T69" fmla="*/ 11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63" h="263">
                  <a:moveTo>
                    <a:pt x="148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32" y="1"/>
                    <a:pt x="32" y="2"/>
                    <a:pt x="32" y="3"/>
                  </a:cubicBezTo>
                  <a:cubicBezTo>
                    <a:pt x="32" y="5"/>
                    <a:pt x="31" y="9"/>
                    <a:pt x="30" y="12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2" y="19"/>
                    <a:pt x="17" y="20"/>
                    <a:pt x="14" y="20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2" y="20"/>
                    <a:pt x="0" y="23"/>
                    <a:pt x="0" y="26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52"/>
                    <a:pt x="6" y="53"/>
                    <a:pt x="9" y="53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21" y="49"/>
                    <a:pt x="26" y="49"/>
                    <a:pt x="29" y="50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8" y="56"/>
                    <a:pt x="40" y="60"/>
                    <a:pt x="40" y="62"/>
                  </a:cubicBezTo>
                  <a:cubicBezTo>
                    <a:pt x="41" y="65"/>
                    <a:pt x="41" y="69"/>
                    <a:pt x="41" y="72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4" y="81"/>
                    <a:pt x="30" y="83"/>
                    <a:pt x="27" y="84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6" y="87"/>
                    <a:pt x="14" y="90"/>
                    <a:pt x="16" y="93"/>
                  </a:cubicBezTo>
                  <a:cubicBezTo>
                    <a:pt x="25" y="114"/>
                    <a:pt x="25" y="114"/>
                    <a:pt x="25" y="114"/>
                  </a:cubicBezTo>
                  <a:cubicBezTo>
                    <a:pt x="26" y="117"/>
                    <a:pt x="29" y="118"/>
                    <a:pt x="32" y="116"/>
                  </a:cubicBezTo>
                  <a:cubicBezTo>
                    <a:pt x="39" y="112"/>
                    <a:pt x="39" y="112"/>
                    <a:pt x="39" y="112"/>
                  </a:cubicBezTo>
                  <a:cubicBezTo>
                    <a:pt x="41" y="111"/>
                    <a:pt x="46" y="109"/>
                    <a:pt x="49" y="109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9" y="113"/>
                    <a:pt x="62" y="116"/>
                    <a:pt x="64" y="118"/>
                  </a:cubicBezTo>
                  <a:cubicBezTo>
                    <a:pt x="65" y="120"/>
                    <a:pt x="66" y="124"/>
                    <a:pt x="66" y="127"/>
                  </a:cubicBezTo>
                  <a:cubicBezTo>
                    <a:pt x="64" y="135"/>
                    <a:pt x="64" y="135"/>
                    <a:pt x="64" y="135"/>
                  </a:cubicBezTo>
                  <a:cubicBezTo>
                    <a:pt x="63" y="138"/>
                    <a:pt x="59" y="141"/>
                    <a:pt x="56" y="142"/>
                  </a:cubicBezTo>
                  <a:cubicBezTo>
                    <a:pt x="50" y="146"/>
                    <a:pt x="50" y="146"/>
                    <a:pt x="50" y="146"/>
                  </a:cubicBezTo>
                  <a:cubicBezTo>
                    <a:pt x="47" y="148"/>
                    <a:pt x="46" y="151"/>
                    <a:pt x="48" y="153"/>
                  </a:cubicBezTo>
                  <a:cubicBezTo>
                    <a:pt x="62" y="171"/>
                    <a:pt x="62" y="171"/>
                    <a:pt x="62" y="171"/>
                  </a:cubicBezTo>
                  <a:cubicBezTo>
                    <a:pt x="64" y="174"/>
                    <a:pt x="67" y="174"/>
                    <a:pt x="70" y="172"/>
                  </a:cubicBezTo>
                  <a:cubicBezTo>
                    <a:pt x="75" y="166"/>
                    <a:pt x="75" y="166"/>
                    <a:pt x="75" y="166"/>
                  </a:cubicBezTo>
                  <a:cubicBezTo>
                    <a:pt x="77" y="164"/>
                    <a:pt x="81" y="162"/>
                    <a:pt x="84" y="161"/>
                  </a:cubicBezTo>
                  <a:cubicBezTo>
                    <a:pt x="92" y="161"/>
                    <a:pt x="92" y="161"/>
                    <a:pt x="92" y="161"/>
                  </a:cubicBezTo>
                  <a:cubicBezTo>
                    <a:pt x="95" y="162"/>
                    <a:pt x="99" y="164"/>
                    <a:pt x="100" y="166"/>
                  </a:cubicBezTo>
                  <a:cubicBezTo>
                    <a:pt x="102" y="167"/>
                    <a:pt x="104" y="171"/>
                    <a:pt x="106" y="174"/>
                  </a:cubicBezTo>
                  <a:cubicBezTo>
                    <a:pt x="106" y="182"/>
                    <a:pt x="106" y="182"/>
                    <a:pt x="106" y="182"/>
                  </a:cubicBezTo>
                  <a:cubicBezTo>
                    <a:pt x="104" y="185"/>
                    <a:pt x="102" y="189"/>
                    <a:pt x="100" y="191"/>
                  </a:cubicBezTo>
                  <a:cubicBezTo>
                    <a:pt x="95" y="196"/>
                    <a:pt x="95" y="196"/>
                    <a:pt x="95" y="196"/>
                  </a:cubicBezTo>
                  <a:cubicBezTo>
                    <a:pt x="92" y="198"/>
                    <a:pt x="93" y="202"/>
                    <a:pt x="95" y="204"/>
                  </a:cubicBezTo>
                  <a:cubicBezTo>
                    <a:pt x="113" y="217"/>
                    <a:pt x="113" y="217"/>
                    <a:pt x="113" y="217"/>
                  </a:cubicBezTo>
                  <a:cubicBezTo>
                    <a:pt x="116" y="219"/>
                    <a:pt x="119" y="218"/>
                    <a:pt x="120" y="216"/>
                  </a:cubicBezTo>
                  <a:cubicBezTo>
                    <a:pt x="124" y="210"/>
                    <a:pt x="124" y="210"/>
                    <a:pt x="124" y="210"/>
                  </a:cubicBezTo>
                  <a:cubicBezTo>
                    <a:pt x="125" y="207"/>
                    <a:pt x="129" y="203"/>
                    <a:pt x="131" y="202"/>
                  </a:cubicBezTo>
                  <a:cubicBezTo>
                    <a:pt x="139" y="200"/>
                    <a:pt x="139" y="200"/>
                    <a:pt x="139" y="200"/>
                  </a:cubicBezTo>
                  <a:cubicBezTo>
                    <a:pt x="142" y="200"/>
                    <a:pt x="146" y="201"/>
                    <a:pt x="148" y="202"/>
                  </a:cubicBezTo>
                  <a:cubicBezTo>
                    <a:pt x="150" y="203"/>
                    <a:pt x="154" y="206"/>
                    <a:pt x="155" y="209"/>
                  </a:cubicBezTo>
                  <a:cubicBezTo>
                    <a:pt x="158" y="217"/>
                    <a:pt x="158" y="217"/>
                    <a:pt x="158" y="217"/>
                  </a:cubicBezTo>
                  <a:cubicBezTo>
                    <a:pt x="157" y="220"/>
                    <a:pt x="156" y="225"/>
                    <a:pt x="154" y="227"/>
                  </a:cubicBezTo>
                  <a:cubicBezTo>
                    <a:pt x="151" y="233"/>
                    <a:pt x="151" y="233"/>
                    <a:pt x="151" y="233"/>
                  </a:cubicBezTo>
                  <a:cubicBezTo>
                    <a:pt x="149" y="236"/>
                    <a:pt x="150" y="239"/>
                    <a:pt x="153" y="240"/>
                  </a:cubicBezTo>
                  <a:cubicBezTo>
                    <a:pt x="174" y="248"/>
                    <a:pt x="174" y="248"/>
                    <a:pt x="174" y="248"/>
                  </a:cubicBezTo>
                  <a:cubicBezTo>
                    <a:pt x="177" y="249"/>
                    <a:pt x="180" y="248"/>
                    <a:pt x="181" y="245"/>
                  </a:cubicBezTo>
                  <a:cubicBezTo>
                    <a:pt x="182" y="239"/>
                    <a:pt x="182" y="239"/>
                    <a:pt x="182" y="239"/>
                  </a:cubicBezTo>
                  <a:cubicBezTo>
                    <a:pt x="183" y="236"/>
                    <a:pt x="185" y="231"/>
                    <a:pt x="187" y="229"/>
                  </a:cubicBezTo>
                  <a:cubicBezTo>
                    <a:pt x="194" y="225"/>
                    <a:pt x="194" y="225"/>
                    <a:pt x="194" y="225"/>
                  </a:cubicBezTo>
                  <a:cubicBezTo>
                    <a:pt x="197" y="224"/>
                    <a:pt x="202" y="225"/>
                    <a:pt x="204" y="225"/>
                  </a:cubicBezTo>
                  <a:cubicBezTo>
                    <a:pt x="206" y="226"/>
                    <a:pt x="210" y="228"/>
                    <a:pt x="213" y="230"/>
                  </a:cubicBezTo>
                  <a:cubicBezTo>
                    <a:pt x="217" y="237"/>
                    <a:pt x="217" y="237"/>
                    <a:pt x="217" y="237"/>
                  </a:cubicBezTo>
                  <a:cubicBezTo>
                    <a:pt x="217" y="240"/>
                    <a:pt x="217" y="245"/>
                    <a:pt x="216" y="248"/>
                  </a:cubicBezTo>
                  <a:cubicBezTo>
                    <a:pt x="215" y="254"/>
                    <a:pt x="215" y="254"/>
                    <a:pt x="215" y="254"/>
                  </a:cubicBezTo>
                  <a:cubicBezTo>
                    <a:pt x="214" y="257"/>
                    <a:pt x="216" y="260"/>
                    <a:pt x="219" y="260"/>
                  </a:cubicBezTo>
                  <a:cubicBezTo>
                    <a:pt x="241" y="263"/>
                    <a:pt x="241" y="263"/>
                    <a:pt x="241" y="263"/>
                  </a:cubicBezTo>
                  <a:cubicBezTo>
                    <a:pt x="244" y="263"/>
                    <a:pt x="246" y="261"/>
                    <a:pt x="246" y="258"/>
                  </a:cubicBezTo>
                  <a:cubicBezTo>
                    <a:pt x="246" y="252"/>
                    <a:pt x="246" y="252"/>
                    <a:pt x="246" y="252"/>
                  </a:cubicBezTo>
                  <a:cubicBezTo>
                    <a:pt x="246" y="249"/>
                    <a:pt x="247" y="244"/>
                    <a:pt x="249" y="241"/>
                  </a:cubicBezTo>
                  <a:cubicBezTo>
                    <a:pt x="254" y="235"/>
                    <a:pt x="254" y="235"/>
                    <a:pt x="254" y="235"/>
                  </a:cubicBezTo>
                  <a:cubicBezTo>
                    <a:pt x="257" y="234"/>
                    <a:pt x="260" y="233"/>
                    <a:pt x="263" y="233"/>
                  </a:cubicBezTo>
                  <a:cubicBezTo>
                    <a:pt x="263" y="114"/>
                    <a:pt x="263" y="114"/>
                    <a:pt x="263" y="114"/>
                  </a:cubicBezTo>
                  <a:cubicBezTo>
                    <a:pt x="200" y="114"/>
                    <a:pt x="148" y="63"/>
                    <a:pt x="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8"/>
            <p:cNvSpPr>
              <a:spLocks/>
            </p:cNvSpPr>
            <p:nvPr/>
          </p:nvSpPr>
          <p:spPr bwMode="auto">
            <a:xfrm>
              <a:off x="7373501" y="2327885"/>
              <a:ext cx="1680902" cy="1680902"/>
            </a:xfrm>
            <a:custGeom>
              <a:avLst/>
              <a:gdLst>
                <a:gd name="T0" fmla="*/ 248 w 264"/>
                <a:gd name="T1" fmla="*/ 27 h 264"/>
                <a:gd name="T2" fmla="*/ 246 w 264"/>
                <a:gd name="T3" fmla="*/ 5 h 264"/>
                <a:gd name="T4" fmla="*/ 217 w 264"/>
                <a:gd name="T5" fmla="*/ 3 h 264"/>
                <a:gd name="T6" fmla="*/ 216 w 264"/>
                <a:gd name="T7" fmla="*/ 21 h 264"/>
                <a:gd name="T8" fmla="*/ 213 w 264"/>
                <a:gd name="T9" fmla="*/ 39 h 264"/>
                <a:gd name="T10" fmla="*/ 194 w 264"/>
                <a:gd name="T11" fmla="*/ 44 h 264"/>
                <a:gd name="T12" fmla="*/ 182 w 264"/>
                <a:gd name="T13" fmla="*/ 30 h 264"/>
                <a:gd name="T14" fmla="*/ 173 w 264"/>
                <a:gd name="T15" fmla="*/ 15 h 264"/>
                <a:gd name="T16" fmla="*/ 149 w 264"/>
                <a:gd name="T17" fmla="*/ 32 h 264"/>
                <a:gd name="T18" fmla="*/ 158 w 264"/>
                <a:gd name="T19" fmla="*/ 52 h 264"/>
                <a:gd name="T20" fmla="*/ 148 w 264"/>
                <a:gd name="T21" fmla="*/ 66 h 264"/>
                <a:gd name="T22" fmla="*/ 131 w 264"/>
                <a:gd name="T23" fmla="*/ 67 h 264"/>
                <a:gd name="T24" fmla="*/ 118 w 264"/>
                <a:gd name="T25" fmla="*/ 49 h 264"/>
                <a:gd name="T26" fmla="*/ 92 w 264"/>
                <a:gd name="T27" fmla="*/ 62 h 264"/>
                <a:gd name="T28" fmla="*/ 100 w 264"/>
                <a:gd name="T29" fmla="*/ 78 h 264"/>
                <a:gd name="T30" fmla="*/ 106 w 264"/>
                <a:gd name="T31" fmla="*/ 95 h 264"/>
                <a:gd name="T32" fmla="*/ 92 w 264"/>
                <a:gd name="T33" fmla="*/ 108 h 264"/>
                <a:gd name="T34" fmla="*/ 75 w 264"/>
                <a:gd name="T35" fmla="*/ 102 h 264"/>
                <a:gd name="T36" fmla="*/ 60 w 264"/>
                <a:gd name="T37" fmla="*/ 95 h 264"/>
                <a:gd name="T38" fmla="*/ 47 w 264"/>
                <a:gd name="T39" fmla="*/ 121 h 264"/>
                <a:gd name="T40" fmla="*/ 65 w 264"/>
                <a:gd name="T41" fmla="*/ 134 h 264"/>
                <a:gd name="T42" fmla="*/ 64 w 264"/>
                <a:gd name="T43" fmla="*/ 151 h 264"/>
                <a:gd name="T44" fmla="*/ 49 w 264"/>
                <a:gd name="T45" fmla="*/ 160 h 264"/>
                <a:gd name="T46" fmla="*/ 30 w 264"/>
                <a:gd name="T47" fmla="*/ 152 h 264"/>
                <a:gd name="T48" fmla="*/ 14 w 264"/>
                <a:gd name="T49" fmla="*/ 176 h 264"/>
                <a:gd name="T50" fmla="*/ 28 w 264"/>
                <a:gd name="T51" fmla="*/ 185 h 264"/>
                <a:gd name="T52" fmla="*/ 41 w 264"/>
                <a:gd name="T53" fmla="*/ 197 h 264"/>
                <a:gd name="T54" fmla="*/ 37 w 264"/>
                <a:gd name="T55" fmla="*/ 215 h 264"/>
                <a:gd name="T56" fmla="*/ 19 w 264"/>
                <a:gd name="T57" fmla="*/ 219 h 264"/>
                <a:gd name="T58" fmla="*/ 3 w 264"/>
                <a:gd name="T59" fmla="*/ 220 h 264"/>
                <a:gd name="T60" fmla="*/ 5 w 264"/>
                <a:gd name="T61" fmla="*/ 249 h 264"/>
                <a:gd name="T62" fmla="*/ 25 w 264"/>
                <a:gd name="T63" fmla="*/ 251 h 264"/>
                <a:gd name="T64" fmla="*/ 33 w 264"/>
                <a:gd name="T65" fmla="*/ 264 h 264"/>
                <a:gd name="T66" fmla="*/ 149 w 264"/>
                <a:gd name="T67" fmla="*/ 264 h 264"/>
                <a:gd name="T68" fmla="*/ 264 w 264"/>
                <a:gd name="T69" fmla="*/ 35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64" h="264">
                  <a:moveTo>
                    <a:pt x="254" y="33"/>
                  </a:moveTo>
                  <a:cubicBezTo>
                    <a:pt x="248" y="27"/>
                    <a:pt x="248" y="27"/>
                    <a:pt x="248" y="27"/>
                  </a:cubicBezTo>
                  <a:cubicBezTo>
                    <a:pt x="247" y="24"/>
                    <a:pt x="246" y="20"/>
                    <a:pt x="246" y="17"/>
                  </a:cubicBezTo>
                  <a:cubicBezTo>
                    <a:pt x="246" y="5"/>
                    <a:pt x="246" y="5"/>
                    <a:pt x="246" y="5"/>
                  </a:cubicBezTo>
                  <a:cubicBezTo>
                    <a:pt x="246" y="2"/>
                    <a:pt x="244" y="0"/>
                    <a:pt x="241" y="0"/>
                  </a:cubicBezTo>
                  <a:cubicBezTo>
                    <a:pt x="217" y="3"/>
                    <a:pt x="217" y="3"/>
                    <a:pt x="217" y="3"/>
                  </a:cubicBezTo>
                  <a:cubicBezTo>
                    <a:pt x="214" y="4"/>
                    <a:pt x="212" y="7"/>
                    <a:pt x="213" y="10"/>
                  </a:cubicBezTo>
                  <a:cubicBezTo>
                    <a:pt x="216" y="21"/>
                    <a:pt x="216" y="21"/>
                    <a:pt x="216" y="21"/>
                  </a:cubicBezTo>
                  <a:cubicBezTo>
                    <a:pt x="217" y="24"/>
                    <a:pt x="217" y="28"/>
                    <a:pt x="217" y="31"/>
                  </a:cubicBezTo>
                  <a:cubicBezTo>
                    <a:pt x="213" y="39"/>
                    <a:pt x="213" y="39"/>
                    <a:pt x="213" y="39"/>
                  </a:cubicBezTo>
                  <a:cubicBezTo>
                    <a:pt x="210" y="41"/>
                    <a:pt x="206" y="43"/>
                    <a:pt x="204" y="43"/>
                  </a:cubicBezTo>
                  <a:cubicBezTo>
                    <a:pt x="202" y="44"/>
                    <a:pt x="197" y="44"/>
                    <a:pt x="194" y="44"/>
                  </a:cubicBezTo>
                  <a:cubicBezTo>
                    <a:pt x="187" y="39"/>
                    <a:pt x="187" y="39"/>
                    <a:pt x="187" y="39"/>
                  </a:cubicBezTo>
                  <a:cubicBezTo>
                    <a:pt x="185" y="37"/>
                    <a:pt x="183" y="33"/>
                    <a:pt x="182" y="30"/>
                  </a:cubicBezTo>
                  <a:cubicBezTo>
                    <a:pt x="179" y="19"/>
                    <a:pt x="179" y="19"/>
                    <a:pt x="179" y="19"/>
                  </a:cubicBezTo>
                  <a:cubicBezTo>
                    <a:pt x="179" y="16"/>
                    <a:pt x="176" y="14"/>
                    <a:pt x="173" y="15"/>
                  </a:cubicBezTo>
                  <a:cubicBezTo>
                    <a:pt x="151" y="25"/>
                    <a:pt x="151" y="25"/>
                    <a:pt x="151" y="25"/>
                  </a:cubicBezTo>
                  <a:cubicBezTo>
                    <a:pt x="148" y="26"/>
                    <a:pt x="147" y="29"/>
                    <a:pt x="149" y="32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6" y="44"/>
                    <a:pt x="157" y="49"/>
                    <a:pt x="158" y="52"/>
                  </a:cubicBezTo>
                  <a:cubicBezTo>
                    <a:pt x="155" y="60"/>
                    <a:pt x="155" y="60"/>
                    <a:pt x="155" y="60"/>
                  </a:cubicBezTo>
                  <a:cubicBezTo>
                    <a:pt x="154" y="62"/>
                    <a:pt x="151" y="65"/>
                    <a:pt x="148" y="66"/>
                  </a:cubicBezTo>
                  <a:cubicBezTo>
                    <a:pt x="146" y="68"/>
                    <a:pt x="142" y="69"/>
                    <a:pt x="139" y="69"/>
                  </a:cubicBezTo>
                  <a:cubicBezTo>
                    <a:pt x="131" y="67"/>
                    <a:pt x="131" y="67"/>
                    <a:pt x="131" y="67"/>
                  </a:cubicBezTo>
                  <a:cubicBezTo>
                    <a:pt x="129" y="65"/>
                    <a:pt x="125" y="62"/>
                    <a:pt x="124" y="5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7" y="47"/>
                    <a:pt x="114" y="46"/>
                    <a:pt x="111" y="48"/>
                  </a:cubicBezTo>
                  <a:cubicBezTo>
                    <a:pt x="92" y="62"/>
                    <a:pt x="92" y="62"/>
                    <a:pt x="92" y="62"/>
                  </a:cubicBezTo>
                  <a:cubicBezTo>
                    <a:pt x="90" y="64"/>
                    <a:pt x="90" y="68"/>
                    <a:pt x="92" y="70"/>
                  </a:cubicBezTo>
                  <a:cubicBezTo>
                    <a:pt x="100" y="78"/>
                    <a:pt x="100" y="78"/>
                    <a:pt x="100" y="78"/>
                  </a:cubicBezTo>
                  <a:cubicBezTo>
                    <a:pt x="102" y="80"/>
                    <a:pt x="105" y="84"/>
                    <a:pt x="106" y="87"/>
                  </a:cubicBezTo>
                  <a:cubicBezTo>
                    <a:pt x="106" y="95"/>
                    <a:pt x="106" y="95"/>
                    <a:pt x="106" y="95"/>
                  </a:cubicBezTo>
                  <a:cubicBezTo>
                    <a:pt x="105" y="98"/>
                    <a:pt x="102" y="102"/>
                    <a:pt x="101" y="103"/>
                  </a:cubicBezTo>
                  <a:cubicBezTo>
                    <a:pt x="99" y="105"/>
                    <a:pt x="95" y="107"/>
                    <a:pt x="92" y="108"/>
                  </a:cubicBezTo>
                  <a:cubicBezTo>
                    <a:pt x="84" y="108"/>
                    <a:pt x="84" y="108"/>
                    <a:pt x="84" y="108"/>
                  </a:cubicBezTo>
                  <a:cubicBezTo>
                    <a:pt x="81" y="107"/>
                    <a:pt x="77" y="105"/>
                    <a:pt x="75" y="102"/>
                  </a:cubicBezTo>
                  <a:cubicBezTo>
                    <a:pt x="67" y="95"/>
                    <a:pt x="67" y="95"/>
                    <a:pt x="67" y="95"/>
                  </a:cubicBezTo>
                  <a:cubicBezTo>
                    <a:pt x="65" y="93"/>
                    <a:pt x="62" y="93"/>
                    <a:pt x="60" y="95"/>
                  </a:cubicBezTo>
                  <a:cubicBezTo>
                    <a:pt x="46" y="114"/>
                    <a:pt x="46" y="114"/>
                    <a:pt x="46" y="114"/>
                  </a:cubicBezTo>
                  <a:cubicBezTo>
                    <a:pt x="44" y="117"/>
                    <a:pt x="45" y="120"/>
                    <a:pt x="47" y="121"/>
                  </a:cubicBezTo>
                  <a:cubicBezTo>
                    <a:pt x="57" y="127"/>
                    <a:pt x="57" y="127"/>
                    <a:pt x="57" y="127"/>
                  </a:cubicBezTo>
                  <a:cubicBezTo>
                    <a:pt x="59" y="128"/>
                    <a:pt x="63" y="131"/>
                    <a:pt x="65" y="134"/>
                  </a:cubicBezTo>
                  <a:cubicBezTo>
                    <a:pt x="67" y="142"/>
                    <a:pt x="67" y="142"/>
                    <a:pt x="67" y="142"/>
                  </a:cubicBezTo>
                  <a:cubicBezTo>
                    <a:pt x="67" y="145"/>
                    <a:pt x="65" y="149"/>
                    <a:pt x="64" y="151"/>
                  </a:cubicBezTo>
                  <a:cubicBezTo>
                    <a:pt x="63" y="153"/>
                    <a:pt x="60" y="156"/>
                    <a:pt x="58" y="158"/>
                  </a:cubicBezTo>
                  <a:cubicBezTo>
                    <a:pt x="49" y="160"/>
                    <a:pt x="49" y="160"/>
                    <a:pt x="49" y="160"/>
                  </a:cubicBezTo>
                  <a:cubicBezTo>
                    <a:pt x="46" y="160"/>
                    <a:pt x="42" y="159"/>
                    <a:pt x="39" y="157"/>
                  </a:cubicBezTo>
                  <a:cubicBezTo>
                    <a:pt x="30" y="152"/>
                    <a:pt x="30" y="152"/>
                    <a:pt x="30" y="152"/>
                  </a:cubicBezTo>
                  <a:cubicBezTo>
                    <a:pt x="28" y="150"/>
                    <a:pt x="24" y="151"/>
                    <a:pt x="23" y="154"/>
                  </a:cubicBezTo>
                  <a:cubicBezTo>
                    <a:pt x="14" y="176"/>
                    <a:pt x="14" y="176"/>
                    <a:pt x="14" y="176"/>
                  </a:cubicBezTo>
                  <a:cubicBezTo>
                    <a:pt x="13" y="179"/>
                    <a:pt x="15" y="182"/>
                    <a:pt x="18" y="182"/>
                  </a:cubicBezTo>
                  <a:cubicBezTo>
                    <a:pt x="28" y="185"/>
                    <a:pt x="28" y="185"/>
                    <a:pt x="28" y="185"/>
                  </a:cubicBezTo>
                  <a:cubicBezTo>
                    <a:pt x="31" y="186"/>
                    <a:pt x="35" y="188"/>
                    <a:pt x="37" y="190"/>
                  </a:cubicBezTo>
                  <a:cubicBezTo>
                    <a:pt x="41" y="197"/>
                    <a:pt x="41" y="197"/>
                    <a:pt x="41" y="197"/>
                  </a:cubicBezTo>
                  <a:cubicBezTo>
                    <a:pt x="42" y="200"/>
                    <a:pt x="42" y="205"/>
                    <a:pt x="41" y="207"/>
                  </a:cubicBezTo>
                  <a:cubicBezTo>
                    <a:pt x="41" y="209"/>
                    <a:pt x="39" y="213"/>
                    <a:pt x="37" y="215"/>
                  </a:cubicBezTo>
                  <a:cubicBezTo>
                    <a:pt x="29" y="220"/>
                    <a:pt x="29" y="220"/>
                    <a:pt x="29" y="220"/>
                  </a:cubicBezTo>
                  <a:cubicBezTo>
                    <a:pt x="26" y="220"/>
                    <a:pt x="22" y="220"/>
                    <a:pt x="19" y="219"/>
                  </a:cubicBezTo>
                  <a:cubicBezTo>
                    <a:pt x="9" y="216"/>
                    <a:pt x="9" y="216"/>
                    <a:pt x="9" y="216"/>
                  </a:cubicBezTo>
                  <a:cubicBezTo>
                    <a:pt x="6" y="216"/>
                    <a:pt x="4" y="217"/>
                    <a:pt x="3" y="220"/>
                  </a:cubicBezTo>
                  <a:cubicBezTo>
                    <a:pt x="0" y="244"/>
                    <a:pt x="0" y="244"/>
                    <a:pt x="0" y="244"/>
                  </a:cubicBezTo>
                  <a:cubicBezTo>
                    <a:pt x="0" y="247"/>
                    <a:pt x="2" y="249"/>
                    <a:pt x="5" y="249"/>
                  </a:cubicBezTo>
                  <a:cubicBezTo>
                    <a:pt x="15" y="249"/>
                    <a:pt x="15" y="249"/>
                    <a:pt x="15" y="249"/>
                  </a:cubicBezTo>
                  <a:cubicBezTo>
                    <a:pt x="18" y="249"/>
                    <a:pt x="23" y="250"/>
                    <a:pt x="25" y="251"/>
                  </a:cubicBezTo>
                  <a:cubicBezTo>
                    <a:pt x="31" y="257"/>
                    <a:pt x="31" y="257"/>
                    <a:pt x="31" y="257"/>
                  </a:cubicBezTo>
                  <a:cubicBezTo>
                    <a:pt x="32" y="259"/>
                    <a:pt x="33" y="261"/>
                    <a:pt x="33" y="264"/>
                  </a:cubicBezTo>
                  <a:cubicBezTo>
                    <a:pt x="149" y="264"/>
                    <a:pt x="149" y="264"/>
                    <a:pt x="149" y="264"/>
                  </a:cubicBezTo>
                  <a:cubicBezTo>
                    <a:pt x="149" y="264"/>
                    <a:pt x="149" y="264"/>
                    <a:pt x="149" y="264"/>
                  </a:cubicBezTo>
                  <a:cubicBezTo>
                    <a:pt x="149" y="200"/>
                    <a:pt x="201" y="149"/>
                    <a:pt x="264" y="149"/>
                  </a:cubicBezTo>
                  <a:cubicBezTo>
                    <a:pt x="264" y="35"/>
                    <a:pt x="264" y="35"/>
                    <a:pt x="264" y="35"/>
                  </a:cubicBezTo>
                  <a:cubicBezTo>
                    <a:pt x="261" y="35"/>
                    <a:pt x="257" y="34"/>
                    <a:pt x="254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Gear Force 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449914" y="3758021"/>
            <a:ext cx="12089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Competitive</a:t>
            </a:r>
          </a:p>
          <a:p>
            <a:pPr algn="ctr"/>
            <a:r>
              <a:rPr lang="en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Rivalry</a:t>
            </a:r>
          </a:p>
        </p:txBody>
      </p:sp>
      <p:sp>
        <p:nvSpPr>
          <p:cNvPr id="48" name="Freeform 34"/>
          <p:cNvSpPr>
            <a:spLocks noEditPoints="1"/>
          </p:cNvSpPr>
          <p:nvPr/>
        </p:nvSpPr>
        <p:spPr bwMode="auto">
          <a:xfrm>
            <a:off x="9641022" y="3098077"/>
            <a:ext cx="399613" cy="259091"/>
          </a:xfrm>
          <a:custGeom>
            <a:avLst/>
            <a:gdLst>
              <a:gd name="T0" fmla="*/ 27 w 77"/>
              <a:gd name="T1" fmla="*/ 14 h 48"/>
              <a:gd name="T2" fmla="*/ 12 w 77"/>
              <a:gd name="T3" fmla="*/ 13 h 48"/>
              <a:gd name="T4" fmla="*/ 7 w 77"/>
              <a:gd name="T5" fmla="*/ 24 h 48"/>
              <a:gd name="T6" fmla="*/ 25 w 77"/>
              <a:gd name="T7" fmla="*/ 15 h 48"/>
              <a:gd name="T8" fmla="*/ 14 w 77"/>
              <a:gd name="T9" fmla="*/ 15 h 48"/>
              <a:gd name="T10" fmla="*/ 14 w 77"/>
              <a:gd name="T11" fmla="*/ 28 h 48"/>
              <a:gd name="T12" fmla="*/ 18 w 77"/>
              <a:gd name="T13" fmla="*/ 26 h 48"/>
              <a:gd name="T14" fmla="*/ 30 w 77"/>
              <a:gd name="T15" fmla="*/ 0 h 48"/>
              <a:gd name="T16" fmla="*/ 12 w 77"/>
              <a:gd name="T17" fmla="*/ 7 h 48"/>
              <a:gd name="T18" fmla="*/ 0 w 77"/>
              <a:gd name="T19" fmla="*/ 22 h 48"/>
              <a:gd name="T20" fmla="*/ 9 w 77"/>
              <a:gd name="T21" fmla="*/ 41 h 48"/>
              <a:gd name="T22" fmla="*/ 10 w 77"/>
              <a:gd name="T23" fmla="*/ 44 h 48"/>
              <a:gd name="T24" fmla="*/ 12 w 77"/>
              <a:gd name="T25" fmla="*/ 45 h 48"/>
              <a:gd name="T26" fmla="*/ 14 w 77"/>
              <a:gd name="T27" fmla="*/ 47 h 48"/>
              <a:gd name="T28" fmla="*/ 16 w 77"/>
              <a:gd name="T29" fmla="*/ 48 h 48"/>
              <a:gd name="T30" fmla="*/ 18 w 77"/>
              <a:gd name="T31" fmla="*/ 48 h 48"/>
              <a:gd name="T32" fmla="*/ 20 w 77"/>
              <a:gd name="T33" fmla="*/ 47 h 48"/>
              <a:gd name="T34" fmla="*/ 22 w 77"/>
              <a:gd name="T35" fmla="*/ 46 h 48"/>
              <a:gd name="T36" fmla="*/ 24 w 77"/>
              <a:gd name="T37" fmla="*/ 44 h 48"/>
              <a:gd name="T38" fmla="*/ 25 w 77"/>
              <a:gd name="T39" fmla="*/ 42 h 48"/>
              <a:gd name="T40" fmla="*/ 50 w 77"/>
              <a:gd name="T41" fmla="*/ 42 h 48"/>
              <a:gd name="T42" fmla="*/ 51 w 77"/>
              <a:gd name="T43" fmla="*/ 44 h 48"/>
              <a:gd name="T44" fmla="*/ 53 w 77"/>
              <a:gd name="T45" fmla="*/ 46 h 48"/>
              <a:gd name="T46" fmla="*/ 55 w 77"/>
              <a:gd name="T47" fmla="*/ 47 h 48"/>
              <a:gd name="T48" fmla="*/ 58 w 77"/>
              <a:gd name="T49" fmla="*/ 48 h 48"/>
              <a:gd name="T50" fmla="*/ 60 w 77"/>
              <a:gd name="T51" fmla="*/ 48 h 48"/>
              <a:gd name="T52" fmla="*/ 62 w 77"/>
              <a:gd name="T53" fmla="*/ 47 h 48"/>
              <a:gd name="T54" fmla="*/ 64 w 77"/>
              <a:gd name="T55" fmla="*/ 45 h 48"/>
              <a:gd name="T56" fmla="*/ 65 w 77"/>
              <a:gd name="T57" fmla="*/ 44 h 48"/>
              <a:gd name="T58" fmla="*/ 66 w 77"/>
              <a:gd name="T59" fmla="*/ 41 h 48"/>
              <a:gd name="T60" fmla="*/ 77 w 77"/>
              <a:gd name="T61" fmla="*/ 2 h 48"/>
              <a:gd name="T62" fmla="*/ 63 w 77"/>
              <a:gd name="T63" fmla="*/ 39 h 48"/>
              <a:gd name="T64" fmla="*/ 58 w 77"/>
              <a:gd name="T65" fmla="*/ 35 h 48"/>
              <a:gd name="T66" fmla="*/ 4 w 77"/>
              <a:gd name="T67" fmla="*/ 21 h 48"/>
              <a:gd name="T68" fmla="*/ 28 w 77"/>
              <a:gd name="T69" fmla="*/ 10 h 48"/>
              <a:gd name="T70" fmla="*/ 28 w 77"/>
              <a:gd name="T71" fmla="*/ 33 h 48"/>
              <a:gd name="T72" fmla="*/ 12 w 77"/>
              <a:gd name="T73" fmla="*/ 33 h 48"/>
              <a:gd name="T74" fmla="*/ 22 w 77"/>
              <a:gd name="T75" fmla="*/ 39 h 48"/>
              <a:gd name="T76" fmla="*/ 17 w 77"/>
              <a:gd name="T77" fmla="*/ 35 h 48"/>
              <a:gd name="T78" fmla="*/ 28 w 77"/>
              <a:gd name="T79" fmla="*/ 35 h 48"/>
              <a:gd name="T80" fmla="*/ 50 w 77"/>
              <a:gd name="T81" fmla="*/ 38 h 48"/>
              <a:gd name="T82" fmla="*/ 3 w 77"/>
              <a:gd name="T83" fmla="*/ 35 h 48"/>
              <a:gd name="T84" fmla="*/ 9 w 77"/>
              <a:gd name="T85" fmla="*/ 38 h 48"/>
              <a:gd name="T86" fmla="*/ 74 w 77"/>
              <a:gd name="T87" fmla="*/ 38 h 48"/>
              <a:gd name="T88" fmla="*/ 74 w 77"/>
              <a:gd name="T89" fmla="*/ 35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7" h="48">
                <a:moveTo>
                  <a:pt x="26" y="24"/>
                </a:moveTo>
                <a:cubicBezTo>
                  <a:pt x="27" y="24"/>
                  <a:pt x="27" y="24"/>
                  <a:pt x="27" y="23"/>
                </a:cubicBezTo>
                <a:cubicBezTo>
                  <a:pt x="27" y="14"/>
                  <a:pt x="27" y="14"/>
                  <a:pt x="27" y="14"/>
                </a:cubicBezTo>
                <a:cubicBezTo>
                  <a:pt x="27" y="13"/>
                  <a:pt x="27" y="13"/>
                  <a:pt x="26" y="13"/>
                </a:cubicBezTo>
                <a:cubicBezTo>
                  <a:pt x="13" y="13"/>
                  <a:pt x="13" y="13"/>
                  <a:pt x="13" y="13"/>
                </a:cubicBezTo>
                <a:cubicBezTo>
                  <a:pt x="13" y="13"/>
                  <a:pt x="13" y="13"/>
                  <a:pt x="12" y="1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4"/>
                  <a:pt x="6" y="24"/>
                </a:cubicBezTo>
                <a:cubicBezTo>
                  <a:pt x="6" y="24"/>
                  <a:pt x="7" y="24"/>
                  <a:pt x="7" y="24"/>
                </a:cubicBezTo>
                <a:lnTo>
                  <a:pt x="26" y="24"/>
                </a:lnTo>
                <a:close/>
                <a:moveTo>
                  <a:pt x="14" y="15"/>
                </a:moveTo>
                <a:cubicBezTo>
                  <a:pt x="25" y="15"/>
                  <a:pt x="25" y="15"/>
                  <a:pt x="25" y="15"/>
                </a:cubicBezTo>
                <a:cubicBezTo>
                  <a:pt x="25" y="22"/>
                  <a:pt x="25" y="22"/>
                  <a:pt x="25" y="22"/>
                </a:cubicBezTo>
                <a:cubicBezTo>
                  <a:pt x="9" y="22"/>
                  <a:pt x="9" y="22"/>
                  <a:pt x="9" y="22"/>
                </a:cubicBezTo>
                <a:lnTo>
                  <a:pt x="14" y="15"/>
                </a:lnTo>
                <a:close/>
                <a:moveTo>
                  <a:pt x="19" y="27"/>
                </a:moveTo>
                <a:cubicBezTo>
                  <a:pt x="19" y="28"/>
                  <a:pt x="18" y="28"/>
                  <a:pt x="18" y="28"/>
                </a:cubicBezTo>
                <a:cubicBezTo>
                  <a:pt x="14" y="28"/>
                  <a:pt x="14" y="28"/>
                  <a:pt x="14" y="28"/>
                </a:cubicBezTo>
                <a:cubicBezTo>
                  <a:pt x="13" y="28"/>
                  <a:pt x="13" y="28"/>
                  <a:pt x="13" y="27"/>
                </a:cubicBezTo>
                <a:cubicBezTo>
                  <a:pt x="13" y="27"/>
                  <a:pt x="13" y="26"/>
                  <a:pt x="14" y="26"/>
                </a:cubicBezTo>
                <a:cubicBezTo>
                  <a:pt x="18" y="26"/>
                  <a:pt x="18" y="26"/>
                  <a:pt x="18" y="26"/>
                </a:cubicBezTo>
                <a:cubicBezTo>
                  <a:pt x="18" y="26"/>
                  <a:pt x="19" y="27"/>
                  <a:pt x="19" y="27"/>
                </a:cubicBezTo>
                <a:close/>
                <a:moveTo>
                  <a:pt x="75" y="0"/>
                </a:moveTo>
                <a:cubicBezTo>
                  <a:pt x="30" y="0"/>
                  <a:pt x="30" y="0"/>
                  <a:pt x="30" y="0"/>
                </a:cubicBezTo>
                <a:cubicBezTo>
                  <a:pt x="29" y="0"/>
                  <a:pt x="28" y="1"/>
                  <a:pt x="28" y="2"/>
                </a:cubicBezTo>
                <a:cubicBezTo>
                  <a:pt x="28" y="7"/>
                  <a:pt x="28" y="7"/>
                  <a:pt x="28" y="7"/>
                </a:cubicBezTo>
                <a:cubicBezTo>
                  <a:pt x="12" y="7"/>
                  <a:pt x="12" y="7"/>
                  <a:pt x="12" y="7"/>
                </a:cubicBezTo>
                <a:cubicBezTo>
                  <a:pt x="11" y="7"/>
                  <a:pt x="11" y="8"/>
                  <a:pt x="10" y="8"/>
                </a:cubicBezTo>
                <a:cubicBezTo>
                  <a:pt x="1" y="21"/>
                  <a:pt x="1" y="21"/>
                  <a:pt x="1" y="21"/>
                </a:cubicBezTo>
                <a:cubicBezTo>
                  <a:pt x="0" y="21"/>
                  <a:pt x="0" y="22"/>
                  <a:pt x="0" y="22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40"/>
                  <a:pt x="1" y="41"/>
                  <a:pt x="2" y="41"/>
                </a:cubicBezTo>
                <a:cubicBezTo>
                  <a:pt x="9" y="41"/>
                  <a:pt x="9" y="41"/>
                  <a:pt x="9" y="41"/>
                </a:cubicBezTo>
                <a:cubicBezTo>
                  <a:pt x="9" y="42"/>
                  <a:pt x="9" y="42"/>
                  <a:pt x="9" y="42"/>
                </a:cubicBezTo>
                <a:cubicBezTo>
                  <a:pt x="10" y="42"/>
                  <a:pt x="10" y="42"/>
                  <a:pt x="10" y="43"/>
                </a:cubicBezTo>
                <a:cubicBezTo>
                  <a:pt x="10" y="43"/>
                  <a:pt x="10" y="43"/>
                  <a:pt x="10" y="44"/>
                </a:cubicBezTo>
                <a:cubicBezTo>
                  <a:pt x="10" y="44"/>
                  <a:pt x="10" y="44"/>
                  <a:pt x="11" y="44"/>
                </a:cubicBezTo>
                <a:cubicBezTo>
                  <a:pt x="11" y="45"/>
                  <a:pt x="11" y="45"/>
                  <a:pt x="11" y="45"/>
                </a:cubicBezTo>
                <a:cubicBezTo>
                  <a:pt x="11" y="45"/>
                  <a:pt x="12" y="45"/>
                  <a:pt x="12" y="45"/>
                </a:cubicBezTo>
                <a:cubicBezTo>
                  <a:pt x="12" y="46"/>
                  <a:pt x="12" y="46"/>
                  <a:pt x="12" y="46"/>
                </a:cubicBezTo>
                <a:cubicBezTo>
                  <a:pt x="13" y="46"/>
                  <a:pt x="13" y="46"/>
                  <a:pt x="13" y="46"/>
                </a:cubicBezTo>
                <a:cubicBezTo>
                  <a:pt x="13" y="47"/>
                  <a:pt x="13" y="47"/>
                  <a:pt x="14" y="47"/>
                </a:cubicBezTo>
                <a:cubicBezTo>
                  <a:pt x="14" y="47"/>
                  <a:pt x="14" y="47"/>
                  <a:pt x="14" y="47"/>
                </a:cubicBezTo>
                <a:cubicBezTo>
                  <a:pt x="15" y="47"/>
                  <a:pt x="15" y="47"/>
                  <a:pt x="15" y="47"/>
                </a:cubicBezTo>
                <a:cubicBezTo>
                  <a:pt x="15" y="47"/>
                  <a:pt x="16" y="48"/>
                  <a:pt x="16" y="48"/>
                </a:cubicBezTo>
                <a:cubicBezTo>
                  <a:pt x="16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8" y="48"/>
                </a:cubicBezTo>
                <a:cubicBezTo>
                  <a:pt x="18" y="48"/>
                  <a:pt x="18" y="48"/>
                  <a:pt x="19" y="48"/>
                </a:cubicBezTo>
                <a:cubicBezTo>
                  <a:pt x="19" y="48"/>
                  <a:pt x="19" y="47"/>
                  <a:pt x="20" y="47"/>
                </a:cubicBezTo>
                <a:cubicBezTo>
                  <a:pt x="20" y="47"/>
                  <a:pt x="20" y="47"/>
                  <a:pt x="20" y="47"/>
                </a:cubicBezTo>
                <a:cubicBezTo>
                  <a:pt x="21" y="47"/>
                  <a:pt x="21" y="47"/>
                  <a:pt x="21" y="47"/>
                </a:cubicBezTo>
                <a:cubicBezTo>
                  <a:pt x="21" y="47"/>
                  <a:pt x="22" y="47"/>
                  <a:pt x="22" y="46"/>
                </a:cubicBezTo>
                <a:cubicBezTo>
                  <a:pt x="22" y="46"/>
                  <a:pt x="22" y="46"/>
                  <a:pt x="22" y="46"/>
                </a:cubicBezTo>
                <a:cubicBezTo>
                  <a:pt x="23" y="46"/>
                  <a:pt x="23" y="46"/>
                  <a:pt x="23" y="45"/>
                </a:cubicBezTo>
                <a:cubicBezTo>
                  <a:pt x="23" y="45"/>
                  <a:pt x="23" y="45"/>
                  <a:pt x="24" y="45"/>
                </a:cubicBezTo>
                <a:cubicBezTo>
                  <a:pt x="24" y="45"/>
                  <a:pt x="24" y="45"/>
                  <a:pt x="24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3"/>
                  <a:pt x="25" y="43"/>
                  <a:pt x="25" y="43"/>
                </a:cubicBezTo>
                <a:cubicBezTo>
                  <a:pt x="25" y="42"/>
                  <a:pt x="25" y="42"/>
                  <a:pt x="25" y="42"/>
                </a:cubicBezTo>
                <a:cubicBezTo>
                  <a:pt x="25" y="42"/>
                  <a:pt x="26" y="42"/>
                  <a:pt x="26" y="41"/>
                </a:cubicBezTo>
                <a:cubicBezTo>
                  <a:pt x="50" y="41"/>
                  <a:pt x="50" y="41"/>
                  <a:pt x="50" y="41"/>
                </a:cubicBezTo>
                <a:cubicBezTo>
                  <a:pt x="50" y="42"/>
                  <a:pt x="50" y="42"/>
                  <a:pt x="50" y="42"/>
                </a:cubicBezTo>
                <a:cubicBezTo>
                  <a:pt x="50" y="42"/>
                  <a:pt x="50" y="42"/>
                  <a:pt x="50" y="43"/>
                </a:cubicBezTo>
                <a:cubicBezTo>
                  <a:pt x="50" y="43"/>
                  <a:pt x="51" y="43"/>
                  <a:pt x="51" y="44"/>
                </a:cubicBezTo>
                <a:cubicBezTo>
                  <a:pt x="51" y="44"/>
                  <a:pt x="51" y="44"/>
                  <a:pt x="51" y="44"/>
                </a:cubicBezTo>
                <a:cubicBezTo>
                  <a:pt x="51" y="45"/>
                  <a:pt x="52" y="45"/>
                  <a:pt x="52" y="45"/>
                </a:cubicBezTo>
                <a:cubicBezTo>
                  <a:pt x="52" y="45"/>
                  <a:pt x="52" y="45"/>
                  <a:pt x="52" y="45"/>
                </a:cubicBezTo>
                <a:cubicBezTo>
                  <a:pt x="53" y="46"/>
                  <a:pt x="53" y="46"/>
                  <a:pt x="53" y="46"/>
                </a:cubicBezTo>
                <a:cubicBezTo>
                  <a:pt x="53" y="46"/>
                  <a:pt x="53" y="46"/>
                  <a:pt x="54" y="46"/>
                </a:cubicBezTo>
                <a:cubicBezTo>
                  <a:pt x="54" y="47"/>
                  <a:pt x="54" y="47"/>
                  <a:pt x="54" y="47"/>
                </a:cubicBezTo>
                <a:cubicBezTo>
                  <a:pt x="55" y="47"/>
                  <a:pt x="55" y="47"/>
                  <a:pt x="55" y="47"/>
                </a:cubicBezTo>
                <a:cubicBezTo>
                  <a:pt x="55" y="47"/>
                  <a:pt x="56" y="47"/>
                  <a:pt x="56" y="47"/>
                </a:cubicBezTo>
                <a:cubicBezTo>
                  <a:pt x="56" y="47"/>
                  <a:pt x="56" y="48"/>
                  <a:pt x="56" y="48"/>
                </a:cubicBezTo>
                <a:cubicBezTo>
                  <a:pt x="57" y="48"/>
                  <a:pt x="57" y="48"/>
                  <a:pt x="58" y="48"/>
                </a:cubicBezTo>
                <a:cubicBezTo>
                  <a:pt x="58" y="48"/>
                  <a:pt x="58" y="48"/>
                  <a:pt x="58" y="48"/>
                </a:cubicBezTo>
                <a:cubicBezTo>
                  <a:pt x="58" y="48"/>
                  <a:pt x="58" y="48"/>
                  <a:pt x="58" y="48"/>
                </a:cubicBezTo>
                <a:cubicBezTo>
                  <a:pt x="59" y="48"/>
                  <a:pt x="59" y="48"/>
                  <a:pt x="60" y="48"/>
                </a:cubicBezTo>
                <a:cubicBezTo>
                  <a:pt x="60" y="48"/>
                  <a:pt x="60" y="47"/>
                  <a:pt x="60" y="47"/>
                </a:cubicBezTo>
                <a:cubicBezTo>
                  <a:pt x="60" y="47"/>
                  <a:pt x="61" y="47"/>
                  <a:pt x="61" y="47"/>
                </a:cubicBezTo>
                <a:cubicBezTo>
                  <a:pt x="61" y="47"/>
                  <a:pt x="61" y="47"/>
                  <a:pt x="62" y="47"/>
                </a:cubicBezTo>
                <a:cubicBezTo>
                  <a:pt x="62" y="47"/>
                  <a:pt x="62" y="47"/>
                  <a:pt x="62" y="46"/>
                </a:cubicBezTo>
                <a:cubicBezTo>
                  <a:pt x="63" y="46"/>
                  <a:pt x="63" y="46"/>
                  <a:pt x="63" y="46"/>
                </a:cubicBezTo>
                <a:cubicBezTo>
                  <a:pt x="63" y="46"/>
                  <a:pt x="63" y="46"/>
                  <a:pt x="64" y="45"/>
                </a:cubicBezTo>
                <a:cubicBezTo>
                  <a:pt x="64" y="45"/>
                  <a:pt x="64" y="45"/>
                  <a:pt x="64" y="45"/>
                </a:cubicBezTo>
                <a:cubicBezTo>
                  <a:pt x="64" y="45"/>
                  <a:pt x="65" y="45"/>
                  <a:pt x="65" y="44"/>
                </a:cubicBezTo>
                <a:cubicBezTo>
                  <a:pt x="65" y="44"/>
                  <a:pt x="65" y="44"/>
                  <a:pt x="65" y="44"/>
                </a:cubicBezTo>
                <a:cubicBezTo>
                  <a:pt x="65" y="43"/>
                  <a:pt x="66" y="43"/>
                  <a:pt x="66" y="43"/>
                </a:cubicBezTo>
                <a:cubicBezTo>
                  <a:pt x="66" y="42"/>
                  <a:pt x="66" y="42"/>
                  <a:pt x="66" y="42"/>
                </a:cubicBezTo>
                <a:cubicBezTo>
                  <a:pt x="66" y="42"/>
                  <a:pt x="66" y="42"/>
                  <a:pt x="66" y="41"/>
                </a:cubicBezTo>
                <a:cubicBezTo>
                  <a:pt x="75" y="41"/>
                  <a:pt x="75" y="41"/>
                  <a:pt x="75" y="41"/>
                </a:cubicBezTo>
                <a:cubicBezTo>
                  <a:pt x="76" y="41"/>
                  <a:pt x="77" y="40"/>
                  <a:pt x="77" y="39"/>
                </a:cubicBezTo>
                <a:cubicBezTo>
                  <a:pt x="77" y="2"/>
                  <a:pt x="77" y="2"/>
                  <a:pt x="77" y="2"/>
                </a:cubicBezTo>
                <a:cubicBezTo>
                  <a:pt x="77" y="1"/>
                  <a:pt x="76" y="0"/>
                  <a:pt x="75" y="0"/>
                </a:cubicBezTo>
                <a:close/>
                <a:moveTo>
                  <a:pt x="58" y="35"/>
                </a:moveTo>
                <a:cubicBezTo>
                  <a:pt x="60" y="35"/>
                  <a:pt x="63" y="37"/>
                  <a:pt x="63" y="39"/>
                </a:cubicBezTo>
                <a:cubicBezTo>
                  <a:pt x="63" y="42"/>
                  <a:pt x="60" y="44"/>
                  <a:pt x="58" y="44"/>
                </a:cubicBezTo>
                <a:cubicBezTo>
                  <a:pt x="56" y="44"/>
                  <a:pt x="53" y="42"/>
                  <a:pt x="53" y="39"/>
                </a:cubicBezTo>
                <a:cubicBezTo>
                  <a:pt x="53" y="37"/>
                  <a:pt x="56" y="35"/>
                  <a:pt x="58" y="35"/>
                </a:cubicBezTo>
                <a:close/>
                <a:moveTo>
                  <a:pt x="3" y="32"/>
                </a:moveTo>
                <a:cubicBezTo>
                  <a:pt x="3" y="24"/>
                  <a:pt x="3" y="24"/>
                  <a:pt x="3" y="24"/>
                </a:cubicBezTo>
                <a:cubicBezTo>
                  <a:pt x="3" y="23"/>
                  <a:pt x="4" y="22"/>
                  <a:pt x="4" y="21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1"/>
                  <a:pt x="13" y="10"/>
                  <a:pt x="14" y="10"/>
                </a:cubicBezTo>
                <a:cubicBezTo>
                  <a:pt x="28" y="10"/>
                  <a:pt x="28" y="10"/>
                  <a:pt x="28" y="10"/>
                </a:cubicBezTo>
                <a:cubicBezTo>
                  <a:pt x="29" y="10"/>
                  <a:pt x="29" y="11"/>
                  <a:pt x="29" y="11"/>
                </a:cubicBezTo>
                <a:cubicBezTo>
                  <a:pt x="29" y="32"/>
                  <a:pt x="29" y="32"/>
                  <a:pt x="29" y="32"/>
                </a:cubicBezTo>
                <a:cubicBezTo>
                  <a:pt x="29" y="32"/>
                  <a:pt x="29" y="33"/>
                  <a:pt x="28" y="33"/>
                </a:cubicBezTo>
                <a:cubicBezTo>
                  <a:pt x="23" y="33"/>
                  <a:pt x="23" y="33"/>
                  <a:pt x="23" y="33"/>
                </a:cubicBezTo>
                <a:cubicBezTo>
                  <a:pt x="21" y="31"/>
                  <a:pt x="19" y="31"/>
                  <a:pt x="17" y="31"/>
                </a:cubicBezTo>
                <a:cubicBezTo>
                  <a:pt x="15" y="31"/>
                  <a:pt x="13" y="31"/>
                  <a:pt x="12" y="33"/>
                </a:cubicBezTo>
                <a:cubicBezTo>
                  <a:pt x="4" y="33"/>
                  <a:pt x="4" y="33"/>
                  <a:pt x="4" y="33"/>
                </a:cubicBezTo>
                <a:cubicBezTo>
                  <a:pt x="4" y="33"/>
                  <a:pt x="3" y="32"/>
                  <a:pt x="3" y="32"/>
                </a:cubicBezTo>
                <a:close/>
                <a:moveTo>
                  <a:pt x="22" y="39"/>
                </a:moveTo>
                <a:cubicBezTo>
                  <a:pt x="22" y="42"/>
                  <a:pt x="20" y="44"/>
                  <a:pt x="17" y="44"/>
                </a:cubicBezTo>
                <a:cubicBezTo>
                  <a:pt x="15" y="44"/>
                  <a:pt x="13" y="42"/>
                  <a:pt x="13" y="39"/>
                </a:cubicBezTo>
                <a:cubicBezTo>
                  <a:pt x="13" y="37"/>
                  <a:pt x="15" y="35"/>
                  <a:pt x="17" y="35"/>
                </a:cubicBezTo>
                <a:cubicBezTo>
                  <a:pt x="20" y="35"/>
                  <a:pt x="22" y="37"/>
                  <a:pt x="22" y="39"/>
                </a:cubicBezTo>
                <a:close/>
                <a:moveTo>
                  <a:pt x="25" y="35"/>
                </a:moveTo>
                <a:cubicBezTo>
                  <a:pt x="28" y="35"/>
                  <a:pt x="28" y="35"/>
                  <a:pt x="28" y="35"/>
                </a:cubicBezTo>
                <a:cubicBezTo>
                  <a:pt x="30" y="35"/>
                  <a:pt x="30" y="35"/>
                  <a:pt x="30" y="35"/>
                </a:cubicBezTo>
                <a:cubicBezTo>
                  <a:pt x="51" y="35"/>
                  <a:pt x="51" y="35"/>
                  <a:pt x="51" y="35"/>
                </a:cubicBezTo>
                <a:cubicBezTo>
                  <a:pt x="50" y="36"/>
                  <a:pt x="50" y="37"/>
                  <a:pt x="50" y="38"/>
                </a:cubicBezTo>
                <a:cubicBezTo>
                  <a:pt x="26" y="38"/>
                  <a:pt x="26" y="38"/>
                  <a:pt x="26" y="38"/>
                </a:cubicBezTo>
                <a:cubicBezTo>
                  <a:pt x="26" y="37"/>
                  <a:pt x="25" y="36"/>
                  <a:pt x="25" y="35"/>
                </a:cubicBezTo>
                <a:close/>
                <a:moveTo>
                  <a:pt x="3" y="35"/>
                </a:moveTo>
                <a:cubicBezTo>
                  <a:pt x="4" y="35"/>
                  <a:pt x="4" y="35"/>
                  <a:pt x="4" y="35"/>
                </a:cubicBezTo>
                <a:cubicBezTo>
                  <a:pt x="10" y="35"/>
                  <a:pt x="10" y="35"/>
                  <a:pt x="10" y="35"/>
                </a:cubicBezTo>
                <a:cubicBezTo>
                  <a:pt x="10" y="36"/>
                  <a:pt x="9" y="37"/>
                  <a:pt x="9" y="38"/>
                </a:cubicBezTo>
                <a:cubicBezTo>
                  <a:pt x="3" y="38"/>
                  <a:pt x="3" y="38"/>
                  <a:pt x="3" y="38"/>
                </a:cubicBezTo>
                <a:lnTo>
                  <a:pt x="3" y="35"/>
                </a:lnTo>
                <a:close/>
                <a:moveTo>
                  <a:pt x="74" y="38"/>
                </a:moveTo>
                <a:cubicBezTo>
                  <a:pt x="66" y="38"/>
                  <a:pt x="66" y="38"/>
                  <a:pt x="66" y="38"/>
                </a:cubicBezTo>
                <a:cubicBezTo>
                  <a:pt x="66" y="37"/>
                  <a:pt x="66" y="36"/>
                  <a:pt x="65" y="35"/>
                </a:cubicBezTo>
                <a:cubicBezTo>
                  <a:pt x="74" y="35"/>
                  <a:pt x="74" y="35"/>
                  <a:pt x="74" y="35"/>
                </a:cubicBezTo>
                <a:lnTo>
                  <a:pt x="74" y="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Freeform 166"/>
          <p:cNvSpPr>
            <a:spLocks noEditPoints="1"/>
          </p:cNvSpPr>
          <p:nvPr/>
        </p:nvSpPr>
        <p:spPr bwMode="auto">
          <a:xfrm>
            <a:off x="9641021" y="4629203"/>
            <a:ext cx="377633" cy="371231"/>
          </a:xfrm>
          <a:custGeom>
            <a:avLst/>
            <a:gdLst>
              <a:gd name="T0" fmla="*/ 64 w 75"/>
              <a:gd name="T1" fmla="*/ 19 h 71"/>
              <a:gd name="T2" fmla="*/ 71 w 75"/>
              <a:gd name="T3" fmla="*/ 66 h 71"/>
              <a:gd name="T4" fmla="*/ 64 w 75"/>
              <a:gd name="T5" fmla="*/ 70 h 71"/>
              <a:gd name="T6" fmla="*/ 55 w 75"/>
              <a:gd name="T7" fmla="*/ 54 h 71"/>
              <a:gd name="T8" fmla="*/ 47 w 75"/>
              <a:gd name="T9" fmla="*/ 70 h 71"/>
              <a:gd name="T10" fmla="*/ 40 w 75"/>
              <a:gd name="T11" fmla="*/ 66 h 71"/>
              <a:gd name="T12" fmla="*/ 43 w 75"/>
              <a:gd name="T13" fmla="*/ 47 h 71"/>
              <a:gd name="T14" fmla="*/ 43 w 75"/>
              <a:gd name="T15" fmla="*/ 39 h 71"/>
              <a:gd name="T16" fmla="*/ 47 w 75"/>
              <a:gd name="T17" fmla="*/ 32 h 71"/>
              <a:gd name="T18" fmla="*/ 53 w 75"/>
              <a:gd name="T19" fmla="*/ 29 h 71"/>
              <a:gd name="T20" fmla="*/ 61 w 75"/>
              <a:gd name="T21" fmla="*/ 31 h 71"/>
              <a:gd name="T22" fmla="*/ 67 w 75"/>
              <a:gd name="T23" fmla="*/ 36 h 71"/>
              <a:gd name="T24" fmla="*/ 69 w 75"/>
              <a:gd name="T25" fmla="*/ 43 h 71"/>
              <a:gd name="T26" fmla="*/ 65 w 75"/>
              <a:gd name="T27" fmla="*/ 50 h 71"/>
              <a:gd name="T28" fmla="*/ 52 w 75"/>
              <a:gd name="T29" fmla="*/ 55 h 71"/>
              <a:gd name="T30" fmla="*/ 47 w 75"/>
              <a:gd name="T31" fmla="*/ 53 h 71"/>
              <a:gd name="T32" fmla="*/ 47 w 75"/>
              <a:gd name="T33" fmla="*/ 62 h 71"/>
              <a:gd name="T34" fmla="*/ 53 w 75"/>
              <a:gd name="T35" fmla="*/ 55 h 71"/>
              <a:gd name="T36" fmla="*/ 59 w 75"/>
              <a:gd name="T37" fmla="*/ 48 h 71"/>
              <a:gd name="T38" fmla="*/ 61 w 75"/>
              <a:gd name="T39" fmla="*/ 41 h 71"/>
              <a:gd name="T40" fmla="*/ 55 w 75"/>
              <a:gd name="T41" fmla="*/ 38 h 71"/>
              <a:gd name="T42" fmla="*/ 50 w 75"/>
              <a:gd name="T43" fmla="*/ 42 h 71"/>
              <a:gd name="T44" fmla="*/ 52 w 75"/>
              <a:gd name="T45" fmla="*/ 49 h 71"/>
              <a:gd name="T46" fmla="*/ 63 w 75"/>
              <a:gd name="T47" fmla="*/ 53 h 71"/>
              <a:gd name="T48" fmla="*/ 58 w 75"/>
              <a:gd name="T49" fmla="*/ 55 h 71"/>
              <a:gd name="T50" fmla="*/ 62 w 75"/>
              <a:gd name="T51" fmla="*/ 66 h 71"/>
              <a:gd name="T52" fmla="*/ 68 w 75"/>
              <a:gd name="T53" fmla="*/ 64 h 71"/>
              <a:gd name="T54" fmla="*/ 64 w 75"/>
              <a:gd name="T55" fmla="*/ 23 h 71"/>
              <a:gd name="T56" fmla="*/ 29 w 75"/>
              <a:gd name="T57" fmla="*/ 23 h 71"/>
              <a:gd name="T58" fmla="*/ 23 w 75"/>
              <a:gd name="T59" fmla="*/ 20 h 71"/>
              <a:gd name="T60" fmla="*/ 24 w 75"/>
              <a:gd name="T61" fmla="*/ 16 h 71"/>
              <a:gd name="T62" fmla="*/ 24 w 75"/>
              <a:gd name="T63" fmla="*/ 13 h 71"/>
              <a:gd name="T64" fmla="*/ 25 w 75"/>
              <a:gd name="T65" fmla="*/ 10 h 71"/>
              <a:gd name="T66" fmla="*/ 25 w 75"/>
              <a:gd name="T67" fmla="*/ 9 h 71"/>
              <a:gd name="T68" fmla="*/ 16 w 75"/>
              <a:gd name="T69" fmla="*/ 9 h 71"/>
              <a:gd name="T70" fmla="*/ 15 w 75"/>
              <a:gd name="T71" fmla="*/ 14 h 71"/>
              <a:gd name="T72" fmla="*/ 18 w 75"/>
              <a:gd name="T73" fmla="*/ 19 h 71"/>
              <a:gd name="T74" fmla="*/ 17 w 75"/>
              <a:gd name="T75" fmla="*/ 21 h 71"/>
              <a:gd name="T76" fmla="*/ 8 w 75"/>
              <a:gd name="T77" fmla="*/ 30 h 71"/>
              <a:gd name="T78" fmla="*/ 11 w 75"/>
              <a:gd name="T79" fmla="*/ 36 h 71"/>
              <a:gd name="T80" fmla="*/ 27 w 75"/>
              <a:gd name="T81" fmla="*/ 35 h 71"/>
              <a:gd name="T82" fmla="*/ 64 w 75"/>
              <a:gd name="T83" fmla="*/ 10 h 71"/>
              <a:gd name="T84" fmla="*/ 64 w 75"/>
              <a:gd name="T85" fmla="*/ 12 h 71"/>
              <a:gd name="T86" fmla="*/ 0 w 75"/>
              <a:gd name="T87" fmla="*/ 53 h 71"/>
              <a:gd name="T88" fmla="*/ 6 w 75"/>
              <a:gd name="T89" fmla="*/ 55 h 71"/>
              <a:gd name="T90" fmla="*/ 69 w 75"/>
              <a:gd name="T91" fmla="*/ 3 h 71"/>
              <a:gd name="T92" fmla="*/ 69 w 75"/>
              <a:gd name="T93" fmla="*/ 55 h 71"/>
              <a:gd name="T94" fmla="*/ 69 w 75"/>
              <a:gd name="T95" fmla="*/ 0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75" h="71">
                <a:moveTo>
                  <a:pt x="38" y="17"/>
                </a:moveTo>
                <a:cubicBezTo>
                  <a:pt x="64" y="17"/>
                  <a:pt x="64" y="17"/>
                  <a:pt x="64" y="17"/>
                </a:cubicBezTo>
                <a:cubicBezTo>
                  <a:pt x="64" y="17"/>
                  <a:pt x="65" y="17"/>
                  <a:pt x="65" y="18"/>
                </a:cubicBezTo>
                <a:cubicBezTo>
                  <a:pt x="65" y="18"/>
                  <a:pt x="64" y="19"/>
                  <a:pt x="64" y="19"/>
                </a:cubicBezTo>
                <a:cubicBezTo>
                  <a:pt x="38" y="19"/>
                  <a:pt x="38" y="19"/>
                  <a:pt x="38" y="19"/>
                </a:cubicBezTo>
                <a:cubicBezTo>
                  <a:pt x="37" y="19"/>
                  <a:pt x="37" y="18"/>
                  <a:pt x="37" y="18"/>
                </a:cubicBezTo>
                <a:cubicBezTo>
                  <a:pt x="37" y="17"/>
                  <a:pt x="37" y="17"/>
                  <a:pt x="38" y="17"/>
                </a:cubicBezTo>
                <a:close/>
                <a:moveTo>
                  <a:pt x="71" y="66"/>
                </a:moveTo>
                <a:cubicBezTo>
                  <a:pt x="71" y="67"/>
                  <a:pt x="71" y="67"/>
                  <a:pt x="71" y="67"/>
                </a:cubicBezTo>
                <a:cubicBezTo>
                  <a:pt x="70" y="68"/>
                  <a:pt x="70" y="68"/>
                  <a:pt x="70" y="67"/>
                </a:cubicBezTo>
                <a:cubicBezTo>
                  <a:pt x="65" y="64"/>
                  <a:pt x="65" y="64"/>
                  <a:pt x="65" y="64"/>
                </a:cubicBezTo>
                <a:cubicBezTo>
                  <a:pt x="64" y="70"/>
                  <a:pt x="64" y="70"/>
                  <a:pt x="64" y="70"/>
                </a:cubicBezTo>
                <a:cubicBezTo>
                  <a:pt x="64" y="70"/>
                  <a:pt x="63" y="71"/>
                  <a:pt x="63" y="71"/>
                </a:cubicBezTo>
                <a:cubicBezTo>
                  <a:pt x="63" y="71"/>
                  <a:pt x="63" y="71"/>
                  <a:pt x="63" y="71"/>
                </a:cubicBezTo>
                <a:cubicBezTo>
                  <a:pt x="62" y="71"/>
                  <a:pt x="62" y="70"/>
                  <a:pt x="62" y="70"/>
                </a:cubicBezTo>
                <a:cubicBezTo>
                  <a:pt x="55" y="54"/>
                  <a:pt x="55" y="54"/>
                  <a:pt x="55" y="54"/>
                </a:cubicBezTo>
                <a:cubicBezTo>
                  <a:pt x="49" y="70"/>
                  <a:pt x="49" y="70"/>
                  <a:pt x="49" y="70"/>
                </a:cubicBezTo>
                <a:cubicBezTo>
                  <a:pt x="49" y="70"/>
                  <a:pt x="48" y="71"/>
                  <a:pt x="48" y="71"/>
                </a:cubicBezTo>
                <a:cubicBezTo>
                  <a:pt x="48" y="71"/>
                  <a:pt x="48" y="71"/>
                  <a:pt x="48" y="71"/>
                </a:cubicBezTo>
                <a:cubicBezTo>
                  <a:pt x="48" y="71"/>
                  <a:pt x="47" y="70"/>
                  <a:pt x="47" y="70"/>
                </a:cubicBezTo>
                <a:cubicBezTo>
                  <a:pt x="46" y="64"/>
                  <a:pt x="46" y="64"/>
                  <a:pt x="46" y="64"/>
                </a:cubicBezTo>
                <a:cubicBezTo>
                  <a:pt x="41" y="67"/>
                  <a:pt x="41" y="67"/>
                  <a:pt x="41" y="67"/>
                </a:cubicBezTo>
                <a:cubicBezTo>
                  <a:pt x="41" y="68"/>
                  <a:pt x="40" y="68"/>
                  <a:pt x="40" y="67"/>
                </a:cubicBezTo>
                <a:cubicBezTo>
                  <a:pt x="40" y="67"/>
                  <a:pt x="40" y="67"/>
                  <a:pt x="40" y="66"/>
                </a:cubicBezTo>
                <a:cubicBezTo>
                  <a:pt x="46" y="51"/>
                  <a:pt x="46" y="51"/>
                  <a:pt x="46" y="51"/>
                </a:cubicBezTo>
                <a:cubicBezTo>
                  <a:pt x="46" y="50"/>
                  <a:pt x="46" y="50"/>
                  <a:pt x="46" y="50"/>
                </a:cubicBezTo>
                <a:cubicBezTo>
                  <a:pt x="43" y="49"/>
                  <a:pt x="43" y="49"/>
                  <a:pt x="43" y="49"/>
                </a:cubicBezTo>
                <a:cubicBezTo>
                  <a:pt x="43" y="48"/>
                  <a:pt x="43" y="48"/>
                  <a:pt x="43" y="47"/>
                </a:cubicBezTo>
                <a:cubicBezTo>
                  <a:pt x="43" y="45"/>
                  <a:pt x="43" y="45"/>
                  <a:pt x="43" y="45"/>
                </a:cubicBezTo>
                <a:cubicBezTo>
                  <a:pt x="42" y="43"/>
                  <a:pt x="42" y="43"/>
                  <a:pt x="42" y="43"/>
                </a:cubicBezTo>
                <a:cubicBezTo>
                  <a:pt x="42" y="42"/>
                  <a:pt x="42" y="42"/>
                  <a:pt x="42" y="42"/>
                </a:cubicBezTo>
                <a:cubicBezTo>
                  <a:pt x="43" y="39"/>
                  <a:pt x="43" y="39"/>
                  <a:pt x="43" y="39"/>
                </a:cubicBezTo>
                <a:cubicBezTo>
                  <a:pt x="43" y="37"/>
                  <a:pt x="43" y="37"/>
                  <a:pt x="43" y="37"/>
                </a:cubicBezTo>
                <a:cubicBezTo>
                  <a:pt x="43" y="36"/>
                  <a:pt x="43" y="36"/>
                  <a:pt x="43" y="36"/>
                </a:cubicBezTo>
                <a:cubicBezTo>
                  <a:pt x="46" y="35"/>
                  <a:pt x="46" y="35"/>
                  <a:pt x="46" y="35"/>
                </a:cubicBezTo>
                <a:cubicBezTo>
                  <a:pt x="47" y="32"/>
                  <a:pt x="47" y="32"/>
                  <a:pt x="47" y="32"/>
                </a:cubicBezTo>
                <a:cubicBezTo>
                  <a:pt x="47" y="32"/>
                  <a:pt x="47" y="31"/>
                  <a:pt x="47" y="31"/>
                </a:cubicBezTo>
                <a:cubicBezTo>
                  <a:pt x="50" y="31"/>
                  <a:pt x="50" y="31"/>
                  <a:pt x="50" y="31"/>
                </a:cubicBezTo>
                <a:cubicBezTo>
                  <a:pt x="52" y="29"/>
                  <a:pt x="52" y="29"/>
                  <a:pt x="52" y="29"/>
                </a:cubicBezTo>
                <a:cubicBezTo>
                  <a:pt x="52" y="29"/>
                  <a:pt x="53" y="29"/>
                  <a:pt x="53" y="29"/>
                </a:cubicBezTo>
                <a:cubicBezTo>
                  <a:pt x="55" y="30"/>
                  <a:pt x="55" y="30"/>
                  <a:pt x="55" y="30"/>
                </a:cubicBezTo>
                <a:cubicBezTo>
                  <a:pt x="58" y="29"/>
                  <a:pt x="58" y="29"/>
                  <a:pt x="58" y="29"/>
                </a:cubicBezTo>
                <a:cubicBezTo>
                  <a:pt x="58" y="29"/>
                  <a:pt x="59" y="29"/>
                  <a:pt x="59" y="29"/>
                </a:cubicBezTo>
                <a:cubicBezTo>
                  <a:pt x="61" y="31"/>
                  <a:pt x="61" y="31"/>
                  <a:pt x="61" y="31"/>
                </a:cubicBezTo>
                <a:cubicBezTo>
                  <a:pt x="63" y="31"/>
                  <a:pt x="63" y="31"/>
                  <a:pt x="63" y="31"/>
                </a:cubicBezTo>
                <a:cubicBezTo>
                  <a:pt x="64" y="31"/>
                  <a:pt x="64" y="32"/>
                  <a:pt x="64" y="32"/>
                </a:cubicBezTo>
                <a:cubicBezTo>
                  <a:pt x="65" y="35"/>
                  <a:pt x="65" y="35"/>
                  <a:pt x="65" y="35"/>
                </a:cubicBezTo>
                <a:cubicBezTo>
                  <a:pt x="67" y="36"/>
                  <a:pt x="67" y="36"/>
                  <a:pt x="67" y="36"/>
                </a:cubicBezTo>
                <a:cubicBezTo>
                  <a:pt x="68" y="36"/>
                  <a:pt x="68" y="36"/>
                  <a:pt x="68" y="37"/>
                </a:cubicBezTo>
                <a:cubicBezTo>
                  <a:pt x="67" y="39"/>
                  <a:pt x="67" y="39"/>
                  <a:pt x="67" y="39"/>
                </a:cubicBezTo>
                <a:cubicBezTo>
                  <a:pt x="69" y="42"/>
                  <a:pt x="69" y="42"/>
                  <a:pt x="69" y="42"/>
                </a:cubicBezTo>
                <a:cubicBezTo>
                  <a:pt x="69" y="42"/>
                  <a:pt x="69" y="42"/>
                  <a:pt x="69" y="43"/>
                </a:cubicBezTo>
                <a:cubicBezTo>
                  <a:pt x="67" y="45"/>
                  <a:pt x="67" y="45"/>
                  <a:pt x="67" y="45"/>
                </a:cubicBezTo>
                <a:cubicBezTo>
                  <a:pt x="68" y="47"/>
                  <a:pt x="68" y="47"/>
                  <a:pt x="68" y="47"/>
                </a:cubicBezTo>
                <a:cubicBezTo>
                  <a:pt x="68" y="48"/>
                  <a:pt x="68" y="48"/>
                  <a:pt x="67" y="49"/>
                </a:cubicBezTo>
                <a:cubicBezTo>
                  <a:pt x="65" y="50"/>
                  <a:pt x="65" y="50"/>
                  <a:pt x="65" y="50"/>
                </a:cubicBezTo>
                <a:cubicBezTo>
                  <a:pt x="65" y="51"/>
                  <a:pt x="65" y="51"/>
                  <a:pt x="65" y="51"/>
                </a:cubicBezTo>
                <a:lnTo>
                  <a:pt x="71" y="66"/>
                </a:lnTo>
                <a:close/>
                <a:moveTo>
                  <a:pt x="53" y="55"/>
                </a:moveTo>
                <a:cubicBezTo>
                  <a:pt x="53" y="56"/>
                  <a:pt x="53" y="55"/>
                  <a:pt x="52" y="55"/>
                </a:cubicBezTo>
                <a:cubicBezTo>
                  <a:pt x="52" y="55"/>
                  <a:pt x="52" y="55"/>
                  <a:pt x="52" y="55"/>
                </a:cubicBezTo>
                <a:cubicBezTo>
                  <a:pt x="52" y="55"/>
                  <a:pt x="52" y="55"/>
                  <a:pt x="52" y="55"/>
                </a:cubicBezTo>
                <a:cubicBezTo>
                  <a:pt x="50" y="53"/>
                  <a:pt x="50" y="53"/>
                  <a:pt x="50" y="53"/>
                </a:cubicBezTo>
                <a:cubicBezTo>
                  <a:pt x="47" y="53"/>
                  <a:pt x="47" y="53"/>
                  <a:pt x="47" y="53"/>
                </a:cubicBezTo>
                <a:cubicBezTo>
                  <a:pt x="47" y="53"/>
                  <a:pt x="47" y="53"/>
                  <a:pt x="47" y="53"/>
                </a:cubicBezTo>
                <a:cubicBezTo>
                  <a:pt x="43" y="64"/>
                  <a:pt x="43" y="64"/>
                  <a:pt x="43" y="64"/>
                </a:cubicBezTo>
                <a:cubicBezTo>
                  <a:pt x="46" y="62"/>
                  <a:pt x="46" y="62"/>
                  <a:pt x="46" y="62"/>
                </a:cubicBezTo>
                <a:cubicBezTo>
                  <a:pt x="46" y="62"/>
                  <a:pt x="46" y="62"/>
                  <a:pt x="47" y="62"/>
                </a:cubicBezTo>
                <a:cubicBezTo>
                  <a:pt x="47" y="62"/>
                  <a:pt x="47" y="62"/>
                  <a:pt x="47" y="62"/>
                </a:cubicBezTo>
                <a:cubicBezTo>
                  <a:pt x="47" y="62"/>
                  <a:pt x="47" y="62"/>
                  <a:pt x="48" y="62"/>
                </a:cubicBezTo>
                <a:cubicBezTo>
                  <a:pt x="48" y="66"/>
                  <a:pt x="48" y="66"/>
                  <a:pt x="48" y="66"/>
                </a:cubicBezTo>
                <a:lnTo>
                  <a:pt x="53" y="55"/>
                </a:lnTo>
                <a:close/>
                <a:moveTo>
                  <a:pt x="55" y="47"/>
                </a:moveTo>
                <a:cubicBezTo>
                  <a:pt x="58" y="48"/>
                  <a:pt x="58" y="48"/>
                  <a:pt x="58" y="48"/>
                </a:cubicBezTo>
                <a:cubicBezTo>
                  <a:pt x="58" y="49"/>
                  <a:pt x="59" y="49"/>
                  <a:pt x="59" y="48"/>
                </a:cubicBezTo>
                <a:cubicBezTo>
                  <a:pt x="59" y="48"/>
                  <a:pt x="59" y="48"/>
                  <a:pt x="59" y="48"/>
                </a:cubicBezTo>
                <a:cubicBezTo>
                  <a:pt x="59" y="45"/>
                  <a:pt x="59" y="45"/>
                  <a:pt x="59" y="45"/>
                </a:cubicBezTo>
                <a:cubicBezTo>
                  <a:pt x="61" y="42"/>
                  <a:pt x="61" y="42"/>
                  <a:pt x="61" y="42"/>
                </a:cubicBezTo>
                <a:cubicBezTo>
                  <a:pt x="61" y="42"/>
                  <a:pt x="61" y="42"/>
                  <a:pt x="61" y="42"/>
                </a:cubicBezTo>
                <a:cubicBezTo>
                  <a:pt x="61" y="41"/>
                  <a:pt x="61" y="41"/>
                  <a:pt x="61" y="41"/>
                </a:cubicBezTo>
                <a:cubicBezTo>
                  <a:pt x="57" y="41"/>
                  <a:pt x="57" y="41"/>
                  <a:pt x="57" y="41"/>
                </a:cubicBezTo>
                <a:cubicBezTo>
                  <a:pt x="56" y="38"/>
                  <a:pt x="56" y="38"/>
                  <a:pt x="56" y="38"/>
                </a:cubicBezTo>
                <a:cubicBezTo>
                  <a:pt x="56" y="37"/>
                  <a:pt x="56" y="37"/>
                  <a:pt x="55" y="37"/>
                </a:cubicBezTo>
                <a:cubicBezTo>
                  <a:pt x="55" y="37"/>
                  <a:pt x="55" y="37"/>
                  <a:pt x="55" y="38"/>
                </a:cubicBezTo>
                <a:cubicBezTo>
                  <a:pt x="53" y="41"/>
                  <a:pt x="53" y="41"/>
                  <a:pt x="53" y="41"/>
                </a:cubicBezTo>
                <a:cubicBezTo>
                  <a:pt x="50" y="41"/>
                  <a:pt x="50" y="41"/>
                  <a:pt x="50" y="41"/>
                </a:cubicBezTo>
                <a:cubicBezTo>
                  <a:pt x="50" y="41"/>
                  <a:pt x="50" y="41"/>
                  <a:pt x="50" y="42"/>
                </a:cubicBezTo>
                <a:cubicBezTo>
                  <a:pt x="49" y="42"/>
                  <a:pt x="50" y="42"/>
                  <a:pt x="50" y="42"/>
                </a:cubicBezTo>
                <a:cubicBezTo>
                  <a:pt x="52" y="45"/>
                  <a:pt x="52" y="45"/>
                  <a:pt x="52" y="45"/>
                </a:cubicBezTo>
                <a:cubicBezTo>
                  <a:pt x="51" y="48"/>
                  <a:pt x="51" y="48"/>
                  <a:pt x="51" y="48"/>
                </a:cubicBezTo>
                <a:cubicBezTo>
                  <a:pt x="51" y="48"/>
                  <a:pt x="52" y="48"/>
                  <a:pt x="52" y="48"/>
                </a:cubicBezTo>
                <a:cubicBezTo>
                  <a:pt x="52" y="48"/>
                  <a:pt x="52" y="49"/>
                  <a:pt x="52" y="49"/>
                </a:cubicBezTo>
                <a:cubicBezTo>
                  <a:pt x="52" y="49"/>
                  <a:pt x="52" y="48"/>
                  <a:pt x="53" y="48"/>
                </a:cubicBezTo>
                <a:lnTo>
                  <a:pt x="55" y="47"/>
                </a:lnTo>
                <a:close/>
                <a:moveTo>
                  <a:pt x="68" y="64"/>
                </a:moveTo>
                <a:cubicBezTo>
                  <a:pt x="63" y="53"/>
                  <a:pt x="63" y="53"/>
                  <a:pt x="63" y="53"/>
                </a:cubicBezTo>
                <a:cubicBezTo>
                  <a:pt x="63" y="53"/>
                  <a:pt x="63" y="53"/>
                  <a:pt x="63" y="53"/>
                </a:cubicBezTo>
                <a:cubicBezTo>
                  <a:pt x="61" y="53"/>
                  <a:pt x="61" y="53"/>
                  <a:pt x="61" y="53"/>
                </a:cubicBezTo>
                <a:cubicBezTo>
                  <a:pt x="59" y="55"/>
                  <a:pt x="59" y="55"/>
                  <a:pt x="59" y="55"/>
                </a:cubicBezTo>
                <a:cubicBezTo>
                  <a:pt x="59" y="55"/>
                  <a:pt x="59" y="55"/>
                  <a:pt x="58" y="55"/>
                </a:cubicBezTo>
                <a:cubicBezTo>
                  <a:pt x="58" y="55"/>
                  <a:pt x="58" y="56"/>
                  <a:pt x="58" y="56"/>
                </a:cubicBezTo>
                <a:cubicBezTo>
                  <a:pt x="58" y="56"/>
                  <a:pt x="58" y="56"/>
                  <a:pt x="58" y="55"/>
                </a:cubicBezTo>
                <a:cubicBezTo>
                  <a:pt x="58" y="55"/>
                  <a:pt x="58" y="56"/>
                  <a:pt x="58" y="55"/>
                </a:cubicBezTo>
                <a:cubicBezTo>
                  <a:pt x="62" y="66"/>
                  <a:pt x="62" y="66"/>
                  <a:pt x="62" y="66"/>
                </a:cubicBezTo>
                <a:cubicBezTo>
                  <a:pt x="63" y="62"/>
                  <a:pt x="63" y="62"/>
                  <a:pt x="63" y="62"/>
                </a:cubicBezTo>
                <a:cubicBezTo>
                  <a:pt x="63" y="62"/>
                  <a:pt x="63" y="62"/>
                  <a:pt x="64" y="62"/>
                </a:cubicBezTo>
                <a:cubicBezTo>
                  <a:pt x="64" y="62"/>
                  <a:pt x="64" y="62"/>
                  <a:pt x="65" y="62"/>
                </a:cubicBezTo>
                <a:lnTo>
                  <a:pt x="68" y="64"/>
                </a:lnTo>
                <a:close/>
                <a:moveTo>
                  <a:pt x="38" y="25"/>
                </a:moveTo>
                <a:cubicBezTo>
                  <a:pt x="64" y="25"/>
                  <a:pt x="64" y="25"/>
                  <a:pt x="64" y="25"/>
                </a:cubicBezTo>
                <a:cubicBezTo>
                  <a:pt x="64" y="25"/>
                  <a:pt x="65" y="25"/>
                  <a:pt x="65" y="24"/>
                </a:cubicBezTo>
                <a:cubicBezTo>
                  <a:pt x="65" y="24"/>
                  <a:pt x="64" y="23"/>
                  <a:pt x="64" y="23"/>
                </a:cubicBezTo>
                <a:cubicBezTo>
                  <a:pt x="38" y="23"/>
                  <a:pt x="38" y="23"/>
                  <a:pt x="38" y="23"/>
                </a:cubicBezTo>
                <a:cubicBezTo>
                  <a:pt x="37" y="23"/>
                  <a:pt x="37" y="24"/>
                  <a:pt x="37" y="24"/>
                </a:cubicBezTo>
                <a:cubicBezTo>
                  <a:pt x="37" y="25"/>
                  <a:pt x="37" y="25"/>
                  <a:pt x="38" y="25"/>
                </a:cubicBezTo>
                <a:close/>
                <a:moveTo>
                  <a:pt x="29" y="23"/>
                </a:moveTo>
                <a:cubicBezTo>
                  <a:pt x="29" y="23"/>
                  <a:pt x="25" y="21"/>
                  <a:pt x="23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3" y="20"/>
                  <a:pt x="23" y="20"/>
                  <a:pt x="23" y="20"/>
                </a:cubicBezTo>
                <a:cubicBezTo>
                  <a:pt x="23" y="20"/>
                  <a:pt x="23" y="20"/>
                  <a:pt x="23" y="20"/>
                </a:cubicBezTo>
                <a:cubicBezTo>
                  <a:pt x="23" y="20"/>
                  <a:pt x="23" y="20"/>
                  <a:pt x="22" y="20"/>
                </a:cubicBezTo>
                <a:cubicBezTo>
                  <a:pt x="22" y="19"/>
                  <a:pt x="22" y="19"/>
                  <a:pt x="22" y="19"/>
                </a:cubicBezTo>
                <a:cubicBezTo>
                  <a:pt x="22" y="19"/>
                  <a:pt x="23" y="17"/>
                  <a:pt x="24" y="16"/>
                </a:cubicBezTo>
                <a:cubicBezTo>
                  <a:pt x="24" y="16"/>
                  <a:pt x="24" y="16"/>
                  <a:pt x="24" y="16"/>
                </a:cubicBezTo>
                <a:cubicBezTo>
                  <a:pt x="24" y="16"/>
                  <a:pt x="24" y="16"/>
                  <a:pt x="24" y="16"/>
                </a:cubicBezTo>
                <a:cubicBezTo>
                  <a:pt x="25" y="15"/>
                  <a:pt x="25" y="15"/>
                  <a:pt x="25" y="14"/>
                </a:cubicBezTo>
                <a:cubicBezTo>
                  <a:pt x="25" y="14"/>
                  <a:pt x="25" y="13"/>
                  <a:pt x="25" y="13"/>
                </a:cubicBezTo>
                <a:cubicBezTo>
                  <a:pt x="25" y="12"/>
                  <a:pt x="24" y="13"/>
                  <a:pt x="24" y="13"/>
                </a:cubicBezTo>
                <a:cubicBezTo>
                  <a:pt x="24" y="12"/>
                  <a:pt x="24" y="12"/>
                  <a:pt x="24" y="11"/>
                </a:cubicBezTo>
                <a:cubicBezTo>
                  <a:pt x="24" y="11"/>
                  <a:pt x="24" y="10"/>
                  <a:pt x="24" y="10"/>
                </a:cubicBezTo>
                <a:cubicBezTo>
                  <a:pt x="24" y="10"/>
                  <a:pt x="24" y="10"/>
                  <a:pt x="24" y="10"/>
                </a:cubicBezTo>
                <a:cubicBezTo>
                  <a:pt x="25" y="10"/>
                  <a:pt x="25" y="10"/>
                  <a:pt x="25" y="10"/>
                </a:cubicBezTo>
                <a:cubicBezTo>
                  <a:pt x="25" y="10"/>
                  <a:pt x="25" y="10"/>
                  <a:pt x="24" y="9"/>
                </a:cubicBezTo>
                <a:cubicBezTo>
                  <a:pt x="24" y="9"/>
                  <a:pt x="24" y="9"/>
                  <a:pt x="24" y="9"/>
                </a:cubicBezTo>
                <a:cubicBezTo>
                  <a:pt x="24" y="9"/>
                  <a:pt x="24" y="9"/>
                  <a:pt x="24" y="9"/>
                </a:cubicBezTo>
                <a:cubicBezTo>
                  <a:pt x="24" y="9"/>
                  <a:pt x="25" y="9"/>
                  <a:pt x="25" y="9"/>
                </a:cubicBezTo>
                <a:cubicBezTo>
                  <a:pt x="25" y="9"/>
                  <a:pt x="23" y="7"/>
                  <a:pt x="20" y="7"/>
                </a:cubicBezTo>
                <a:cubicBezTo>
                  <a:pt x="19" y="7"/>
                  <a:pt x="18" y="8"/>
                  <a:pt x="18" y="8"/>
                </a:cubicBezTo>
                <a:cubicBezTo>
                  <a:pt x="18" y="8"/>
                  <a:pt x="18" y="8"/>
                  <a:pt x="17" y="8"/>
                </a:cubicBezTo>
                <a:cubicBezTo>
                  <a:pt x="17" y="8"/>
                  <a:pt x="17" y="9"/>
                  <a:pt x="16" y="9"/>
                </a:cubicBezTo>
                <a:cubicBezTo>
                  <a:pt x="16" y="10"/>
                  <a:pt x="16" y="10"/>
                  <a:pt x="16" y="11"/>
                </a:cubicBezTo>
                <a:cubicBezTo>
                  <a:pt x="16" y="12"/>
                  <a:pt x="16" y="12"/>
                  <a:pt x="16" y="13"/>
                </a:cubicBezTo>
                <a:cubicBezTo>
                  <a:pt x="16" y="13"/>
                  <a:pt x="15" y="12"/>
                  <a:pt x="15" y="13"/>
                </a:cubicBezTo>
                <a:cubicBezTo>
                  <a:pt x="15" y="13"/>
                  <a:pt x="15" y="14"/>
                  <a:pt x="15" y="14"/>
                </a:cubicBezTo>
                <a:cubicBezTo>
                  <a:pt x="15" y="15"/>
                  <a:pt x="16" y="15"/>
                  <a:pt x="16" y="16"/>
                </a:cubicBezTo>
                <a:cubicBezTo>
                  <a:pt x="16" y="16"/>
                  <a:pt x="16" y="16"/>
                  <a:pt x="16" y="16"/>
                </a:cubicBezTo>
                <a:cubicBezTo>
                  <a:pt x="16" y="16"/>
                  <a:pt x="16" y="16"/>
                  <a:pt x="16" y="16"/>
                </a:cubicBezTo>
                <a:cubicBezTo>
                  <a:pt x="17" y="17"/>
                  <a:pt x="18" y="19"/>
                  <a:pt x="18" y="19"/>
                </a:cubicBezTo>
                <a:cubicBezTo>
                  <a:pt x="18" y="19"/>
                  <a:pt x="18" y="19"/>
                  <a:pt x="18" y="20"/>
                </a:cubicBezTo>
                <a:cubicBezTo>
                  <a:pt x="18" y="20"/>
                  <a:pt x="17" y="20"/>
                  <a:pt x="17" y="20"/>
                </a:cubicBezTo>
                <a:cubicBezTo>
                  <a:pt x="17" y="20"/>
                  <a:pt x="17" y="20"/>
                  <a:pt x="17" y="20"/>
                </a:cubicBezTo>
                <a:cubicBezTo>
                  <a:pt x="17" y="21"/>
                  <a:pt x="17" y="21"/>
                  <a:pt x="17" y="21"/>
                </a:cubicBezTo>
                <a:cubicBezTo>
                  <a:pt x="17" y="21"/>
                  <a:pt x="17" y="21"/>
                  <a:pt x="17" y="21"/>
                </a:cubicBezTo>
                <a:cubicBezTo>
                  <a:pt x="17" y="21"/>
                  <a:pt x="17" y="21"/>
                  <a:pt x="17" y="21"/>
                </a:cubicBezTo>
                <a:cubicBezTo>
                  <a:pt x="16" y="21"/>
                  <a:pt x="11" y="23"/>
                  <a:pt x="11" y="23"/>
                </a:cubicBezTo>
                <a:cubicBezTo>
                  <a:pt x="10" y="23"/>
                  <a:pt x="8" y="30"/>
                  <a:pt x="8" y="30"/>
                </a:cubicBezTo>
                <a:cubicBezTo>
                  <a:pt x="32" y="30"/>
                  <a:pt x="32" y="30"/>
                  <a:pt x="32" y="30"/>
                </a:cubicBezTo>
                <a:cubicBezTo>
                  <a:pt x="32" y="30"/>
                  <a:pt x="30" y="23"/>
                  <a:pt x="29" y="23"/>
                </a:cubicBezTo>
                <a:close/>
                <a:moveTo>
                  <a:pt x="13" y="35"/>
                </a:moveTo>
                <a:cubicBezTo>
                  <a:pt x="12" y="35"/>
                  <a:pt x="11" y="35"/>
                  <a:pt x="11" y="36"/>
                </a:cubicBezTo>
                <a:cubicBezTo>
                  <a:pt x="11" y="37"/>
                  <a:pt x="12" y="38"/>
                  <a:pt x="13" y="38"/>
                </a:cubicBezTo>
                <a:cubicBezTo>
                  <a:pt x="27" y="38"/>
                  <a:pt x="27" y="38"/>
                  <a:pt x="27" y="38"/>
                </a:cubicBezTo>
                <a:cubicBezTo>
                  <a:pt x="28" y="38"/>
                  <a:pt x="29" y="37"/>
                  <a:pt x="29" y="36"/>
                </a:cubicBezTo>
                <a:cubicBezTo>
                  <a:pt x="29" y="35"/>
                  <a:pt x="28" y="35"/>
                  <a:pt x="27" y="35"/>
                </a:cubicBezTo>
                <a:lnTo>
                  <a:pt x="13" y="35"/>
                </a:lnTo>
                <a:close/>
                <a:moveTo>
                  <a:pt x="64" y="12"/>
                </a:moveTo>
                <a:cubicBezTo>
                  <a:pt x="64" y="12"/>
                  <a:pt x="65" y="12"/>
                  <a:pt x="65" y="11"/>
                </a:cubicBezTo>
                <a:cubicBezTo>
                  <a:pt x="65" y="11"/>
                  <a:pt x="64" y="10"/>
                  <a:pt x="64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4" y="10"/>
                  <a:pt x="44" y="11"/>
                  <a:pt x="44" y="11"/>
                </a:cubicBezTo>
                <a:cubicBezTo>
                  <a:pt x="44" y="12"/>
                  <a:pt x="44" y="12"/>
                  <a:pt x="45" y="12"/>
                </a:cubicBezTo>
                <a:lnTo>
                  <a:pt x="64" y="12"/>
                </a:lnTo>
                <a:close/>
                <a:moveTo>
                  <a:pt x="69" y="0"/>
                </a:moveTo>
                <a:cubicBezTo>
                  <a:pt x="6" y="0"/>
                  <a:pt x="6" y="0"/>
                  <a:pt x="6" y="0"/>
                </a:cubicBezTo>
                <a:cubicBezTo>
                  <a:pt x="3" y="0"/>
                  <a:pt x="0" y="3"/>
                  <a:pt x="0" y="6"/>
                </a:cubicBezTo>
                <a:cubicBezTo>
                  <a:pt x="0" y="53"/>
                  <a:pt x="0" y="53"/>
                  <a:pt x="0" y="53"/>
                </a:cubicBezTo>
                <a:cubicBezTo>
                  <a:pt x="0" y="56"/>
                  <a:pt x="3" y="58"/>
                  <a:pt x="6" y="58"/>
                </a:cubicBezTo>
                <a:cubicBezTo>
                  <a:pt x="41" y="58"/>
                  <a:pt x="41" y="58"/>
                  <a:pt x="41" y="58"/>
                </a:cubicBezTo>
                <a:cubicBezTo>
                  <a:pt x="42" y="55"/>
                  <a:pt x="42" y="55"/>
                  <a:pt x="42" y="55"/>
                </a:cubicBezTo>
                <a:cubicBezTo>
                  <a:pt x="6" y="55"/>
                  <a:pt x="6" y="55"/>
                  <a:pt x="6" y="55"/>
                </a:cubicBezTo>
                <a:cubicBezTo>
                  <a:pt x="5" y="55"/>
                  <a:pt x="3" y="54"/>
                  <a:pt x="3" y="53"/>
                </a:cubicBezTo>
                <a:cubicBezTo>
                  <a:pt x="3" y="6"/>
                  <a:pt x="3" y="6"/>
                  <a:pt x="3" y="6"/>
                </a:cubicBezTo>
                <a:cubicBezTo>
                  <a:pt x="3" y="4"/>
                  <a:pt x="5" y="3"/>
                  <a:pt x="6" y="3"/>
                </a:cubicBezTo>
                <a:cubicBezTo>
                  <a:pt x="69" y="3"/>
                  <a:pt x="69" y="3"/>
                  <a:pt x="69" y="3"/>
                </a:cubicBezTo>
                <a:cubicBezTo>
                  <a:pt x="71" y="3"/>
                  <a:pt x="72" y="4"/>
                  <a:pt x="72" y="6"/>
                </a:cubicBezTo>
                <a:cubicBezTo>
                  <a:pt x="72" y="53"/>
                  <a:pt x="72" y="53"/>
                  <a:pt x="72" y="53"/>
                </a:cubicBezTo>
                <a:cubicBezTo>
                  <a:pt x="72" y="54"/>
                  <a:pt x="71" y="55"/>
                  <a:pt x="69" y="55"/>
                </a:cubicBezTo>
                <a:cubicBezTo>
                  <a:pt x="69" y="55"/>
                  <a:pt x="69" y="55"/>
                  <a:pt x="69" y="55"/>
                </a:cubicBezTo>
                <a:cubicBezTo>
                  <a:pt x="70" y="58"/>
                  <a:pt x="70" y="58"/>
                  <a:pt x="70" y="58"/>
                </a:cubicBezTo>
                <a:cubicBezTo>
                  <a:pt x="73" y="58"/>
                  <a:pt x="75" y="55"/>
                  <a:pt x="75" y="53"/>
                </a:cubicBezTo>
                <a:cubicBezTo>
                  <a:pt x="75" y="6"/>
                  <a:pt x="75" y="6"/>
                  <a:pt x="75" y="6"/>
                </a:cubicBezTo>
                <a:cubicBezTo>
                  <a:pt x="75" y="3"/>
                  <a:pt x="72" y="0"/>
                  <a:pt x="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Freeform 264"/>
          <p:cNvSpPr>
            <a:spLocks noEditPoints="1"/>
          </p:cNvSpPr>
          <p:nvPr/>
        </p:nvSpPr>
        <p:spPr bwMode="auto">
          <a:xfrm>
            <a:off x="8103641" y="4580814"/>
            <a:ext cx="364143" cy="395353"/>
          </a:xfrm>
          <a:custGeom>
            <a:avLst/>
            <a:gdLst>
              <a:gd name="T0" fmla="*/ 20 w 74"/>
              <a:gd name="T1" fmla="*/ 17 h 77"/>
              <a:gd name="T2" fmla="*/ 36 w 74"/>
              <a:gd name="T3" fmla="*/ 14 h 77"/>
              <a:gd name="T4" fmla="*/ 37 w 74"/>
              <a:gd name="T5" fmla="*/ 0 h 77"/>
              <a:gd name="T6" fmla="*/ 38 w 74"/>
              <a:gd name="T7" fmla="*/ 14 h 77"/>
              <a:gd name="T8" fmla="*/ 54 w 74"/>
              <a:gd name="T9" fmla="*/ 17 h 77"/>
              <a:gd name="T10" fmla="*/ 59 w 74"/>
              <a:gd name="T11" fmla="*/ 22 h 77"/>
              <a:gd name="T12" fmla="*/ 57 w 74"/>
              <a:gd name="T13" fmla="*/ 22 h 77"/>
              <a:gd name="T14" fmla="*/ 37 w 74"/>
              <a:gd name="T15" fmla="*/ 22 h 77"/>
              <a:gd name="T16" fmla="*/ 17 w 74"/>
              <a:gd name="T17" fmla="*/ 22 h 77"/>
              <a:gd name="T18" fmla="*/ 15 w 74"/>
              <a:gd name="T19" fmla="*/ 22 h 77"/>
              <a:gd name="T20" fmla="*/ 73 w 74"/>
              <a:gd name="T21" fmla="*/ 69 h 77"/>
              <a:gd name="T22" fmla="*/ 53 w 74"/>
              <a:gd name="T23" fmla="*/ 56 h 77"/>
              <a:gd name="T24" fmla="*/ 44 w 74"/>
              <a:gd name="T25" fmla="*/ 52 h 77"/>
              <a:gd name="T26" fmla="*/ 52 w 74"/>
              <a:gd name="T27" fmla="*/ 48 h 77"/>
              <a:gd name="T28" fmla="*/ 53 w 74"/>
              <a:gd name="T29" fmla="*/ 47 h 77"/>
              <a:gd name="T30" fmla="*/ 51 w 74"/>
              <a:gd name="T31" fmla="*/ 41 h 77"/>
              <a:gd name="T32" fmla="*/ 51 w 74"/>
              <a:gd name="T33" fmla="*/ 36 h 77"/>
              <a:gd name="T34" fmla="*/ 64 w 74"/>
              <a:gd name="T35" fmla="*/ 37 h 77"/>
              <a:gd name="T36" fmla="*/ 62 w 74"/>
              <a:gd name="T37" fmla="*/ 44 h 77"/>
              <a:gd name="T38" fmla="*/ 62 w 74"/>
              <a:gd name="T39" fmla="*/ 48 h 77"/>
              <a:gd name="T40" fmla="*/ 65 w 74"/>
              <a:gd name="T41" fmla="*/ 48 h 77"/>
              <a:gd name="T42" fmla="*/ 57 w 74"/>
              <a:gd name="T43" fmla="*/ 52 h 77"/>
              <a:gd name="T44" fmla="*/ 57 w 74"/>
              <a:gd name="T45" fmla="*/ 52 h 77"/>
              <a:gd name="T46" fmla="*/ 59 w 74"/>
              <a:gd name="T47" fmla="*/ 57 h 77"/>
              <a:gd name="T48" fmla="*/ 54 w 74"/>
              <a:gd name="T49" fmla="*/ 76 h 77"/>
              <a:gd name="T50" fmla="*/ 21 w 74"/>
              <a:gd name="T51" fmla="*/ 77 h 77"/>
              <a:gd name="T52" fmla="*/ 20 w 74"/>
              <a:gd name="T53" fmla="*/ 77 h 77"/>
              <a:gd name="T54" fmla="*/ 23 w 74"/>
              <a:gd name="T55" fmla="*/ 57 h 77"/>
              <a:gd name="T56" fmla="*/ 31 w 74"/>
              <a:gd name="T57" fmla="*/ 54 h 77"/>
              <a:gd name="T58" fmla="*/ 32 w 74"/>
              <a:gd name="T59" fmla="*/ 52 h 77"/>
              <a:gd name="T60" fmla="*/ 29 w 74"/>
              <a:gd name="T61" fmla="*/ 44 h 77"/>
              <a:gd name="T62" fmla="*/ 37 w 74"/>
              <a:gd name="T63" fmla="*/ 33 h 77"/>
              <a:gd name="T64" fmla="*/ 45 w 74"/>
              <a:gd name="T65" fmla="*/ 44 h 77"/>
              <a:gd name="T66" fmla="*/ 42 w 74"/>
              <a:gd name="T67" fmla="*/ 54 h 77"/>
              <a:gd name="T68" fmla="*/ 42 w 74"/>
              <a:gd name="T69" fmla="*/ 54 h 77"/>
              <a:gd name="T70" fmla="*/ 51 w 74"/>
              <a:gd name="T71" fmla="*/ 57 h 77"/>
              <a:gd name="T72" fmla="*/ 35 w 74"/>
              <a:gd name="T73" fmla="*/ 63 h 77"/>
              <a:gd name="T74" fmla="*/ 38 w 74"/>
              <a:gd name="T75" fmla="*/ 58 h 77"/>
              <a:gd name="T76" fmla="*/ 21 w 74"/>
              <a:gd name="T77" fmla="*/ 56 h 77"/>
              <a:gd name="T78" fmla="*/ 1 w 74"/>
              <a:gd name="T79" fmla="*/ 69 h 77"/>
              <a:gd name="T80" fmla="*/ 0 w 74"/>
              <a:gd name="T81" fmla="*/ 69 h 77"/>
              <a:gd name="T82" fmla="*/ 9 w 74"/>
              <a:gd name="T83" fmla="*/ 48 h 77"/>
              <a:gd name="T84" fmla="*/ 11 w 74"/>
              <a:gd name="T85" fmla="*/ 47 h 77"/>
              <a:gd name="T86" fmla="*/ 12 w 74"/>
              <a:gd name="T87" fmla="*/ 44 h 77"/>
              <a:gd name="T88" fmla="*/ 9 w 74"/>
              <a:gd name="T89" fmla="*/ 37 h 77"/>
              <a:gd name="T90" fmla="*/ 23 w 74"/>
              <a:gd name="T91" fmla="*/ 36 h 77"/>
              <a:gd name="T92" fmla="*/ 22 w 74"/>
              <a:gd name="T93" fmla="*/ 41 h 77"/>
              <a:gd name="T94" fmla="*/ 21 w 74"/>
              <a:gd name="T95" fmla="*/ 48 h 77"/>
              <a:gd name="T96" fmla="*/ 22 w 74"/>
              <a:gd name="T97" fmla="*/ 48 h 77"/>
              <a:gd name="T98" fmla="*/ 30 w 74"/>
              <a:gd name="T99" fmla="*/ 52 h 77"/>
              <a:gd name="T100" fmla="*/ 21 w 74"/>
              <a:gd name="T101" fmla="*/ 56 h 77"/>
              <a:gd name="T102" fmla="*/ 14 w 74"/>
              <a:gd name="T103" fmla="*/ 56 h 77"/>
              <a:gd name="T104" fmla="*/ 17 w 74"/>
              <a:gd name="T105" fmla="*/ 52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4" h="77">
                <a:moveTo>
                  <a:pt x="11" y="18"/>
                </a:moveTo>
                <a:cubicBezTo>
                  <a:pt x="11" y="15"/>
                  <a:pt x="13" y="13"/>
                  <a:pt x="16" y="13"/>
                </a:cubicBezTo>
                <a:cubicBezTo>
                  <a:pt x="18" y="13"/>
                  <a:pt x="19" y="15"/>
                  <a:pt x="20" y="17"/>
                </a:cubicBezTo>
                <a:cubicBezTo>
                  <a:pt x="20" y="17"/>
                  <a:pt x="20" y="17"/>
                  <a:pt x="20" y="17"/>
                </a:cubicBezTo>
                <a:cubicBezTo>
                  <a:pt x="33" y="17"/>
                  <a:pt x="33" y="17"/>
                  <a:pt x="33" y="17"/>
                </a:cubicBezTo>
                <a:cubicBezTo>
                  <a:pt x="33" y="15"/>
                  <a:pt x="34" y="14"/>
                  <a:pt x="36" y="14"/>
                </a:cubicBezTo>
                <a:cubicBezTo>
                  <a:pt x="36" y="9"/>
                  <a:pt x="36" y="9"/>
                  <a:pt x="36" y="9"/>
                </a:cubicBezTo>
                <a:cubicBezTo>
                  <a:pt x="34" y="9"/>
                  <a:pt x="32" y="7"/>
                  <a:pt x="32" y="5"/>
                </a:cubicBezTo>
                <a:cubicBezTo>
                  <a:pt x="32" y="2"/>
                  <a:pt x="34" y="0"/>
                  <a:pt x="37" y="0"/>
                </a:cubicBezTo>
                <a:cubicBezTo>
                  <a:pt x="39" y="0"/>
                  <a:pt x="41" y="2"/>
                  <a:pt x="41" y="5"/>
                </a:cubicBezTo>
                <a:cubicBezTo>
                  <a:pt x="41" y="7"/>
                  <a:pt x="40" y="9"/>
                  <a:pt x="38" y="9"/>
                </a:cubicBezTo>
                <a:cubicBezTo>
                  <a:pt x="38" y="14"/>
                  <a:pt x="38" y="14"/>
                  <a:pt x="38" y="14"/>
                </a:cubicBezTo>
                <a:cubicBezTo>
                  <a:pt x="39" y="14"/>
                  <a:pt x="40" y="15"/>
                  <a:pt x="41" y="17"/>
                </a:cubicBezTo>
                <a:cubicBezTo>
                  <a:pt x="54" y="17"/>
                  <a:pt x="54" y="17"/>
                  <a:pt x="54" y="17"/>
                </a:cubicBezTo>
                <a:cubicBezTo>
                  <a:pt x="54" y="17"/>
                  <a:pt x="54" y="17"/>
                  <a:pt x="54" y="17"/>
                </a:cubicBezTo>
                <a:cubicBezTo>
                  <a:pt x="54" y="15"/>
                  <a:pt x="56" y="13"/>
                  <a:pt x="58" y="13"/>
                </a:cubicBezTo>
                <a:cubicBezTo>
                  <a:pt x="60" y="13"/>
                  <a:pt x="62" y="15"/>
                  <a:pt x="62" y="18"/>
                </a:cubicBezTo>
                <a:cubicBezTo>
                  <a:pt x="62" y="20"/>
                  <a:pt x="61" y="22"/>
                  <a:pt x="59" y="22"/>
                </a:cubicBezTo>
                <a:cubicBezTo>
                  <a:pt x="59" y="27"/>
                  <a:pt x="59" y="27"/>
                  <a:pt x="59" y="27"/>
                </a:cubicBezTo>
                <a:cubicBezTo>
                  <a:pt x="57" y="27"/>
                  <a:pt x="57" y="27"/>
                  <a:pt x="57" y="27"/>
                </a:cubicBezTo>
                <a:cubicBezTo>
                  <a:pt x="57" y="22"/>
                  <a:pt x="57" y="22"/>
                  <a:pt x="57" y="22"/>
                </a:cubicBezTo>
                <a:cubicBezTo>
                  <a:pt x="55" y="22"/>
                  <a:pt x="54" y="20"/>
                  <a:pt x="54" y="19"/>
                </a:cubicBezTo>
                <a:cubicBezTo>
                  <a:pt x="41" y="19"/>
                  <a:pt x="41" y="19"/>
                  <a:pt x="41" y="19"/>
                </a:cubicBezTo>
                <a:cubicBezTo>
                  <a:pt x="41" y="21"/>
                  <a:pt x="39" y="22"/>
                  <a:pt x="37" y="22"/>
                </a:cubicBezTo>
                <a:cubicBezTo>
                  <a:pt x="35" y="22"/>
                  <a:pt x="33" y="21"/>
                  <a:pt x="33" y="19"/>
                </a:cubicBezTo>
                <a:cubicBezTo>
                  <a:pt x="20" y="19"/>
                  <a:pt x="20" y="19"/>
                  <a:pt x="20" y="19"/>
                </a:cubicBezTo>
                <a:cubicBezTo>
                  <a:pt x="20" y="20"/>
                  <a:pt x="18" y="22"/>
                  <a:pt x="17" y="22"/>
                </a:cubicBezTo>
                <a:cubicBezTo>
                  <a:pt x="17" y="27"/>
                  <a:pt x="17" y="27"/>
                  <a:pt x="17" y="27"/>
                </a:cubicBezTo>
                <a:cubicBezTo>
                  <a:pt x="15" y="27"/>
                  <a:pt x="15" y="27"/>
                  <a:pt x="15" y="27"/>
                </a:cubicBezTo>
                <a:cubicBezTo>
                  <a:pt x="15" y="22"/>
                  <a:pt x="15" y="22"/>
                  <a:pt x="15" y="22"/>
                </a:cubicBezTo>
                <a:cubicBezTo>
                  <a:pt x="13" y="22"/>
                  <a:pt x="11" y="20"/>
                  <a:pt x="11" y="18"/>
                </a:cubicBezTo>
                <a:close/>
                <a:moveTo>
                  <a:pt x="74" y="68"/>
                </a:moveTo>
                <a:cubicBezTo>
                  <a:pt x="74" y="69"/>
                  <a:pt x="74" y="69"/>
                  <a:pt x="73" y="69"/>
                </a:cubicBezTo>
                <a:cubicBezTo>
                  <a:pt x="73" y="69"/>
                  <a:pt x="73" y="69"/>
                  <a:pt x="73" y="69"/>
                </a:cubicBezTo>
                <a:cubicBezTo>
                  <a:pt x="55" y="69"/>
                  <a:pt x="55" y="69"/>
                  <a:pt x="55" y="69"/>
                </a:cubicBezTo>
                <a:cubicBezTo>
                  <a:pt x="54" y="58"/>
                  <a:pt x="53" y="57"/>
                  <a:pt x="53" y="56"/>
                </a:cubicBezTo>
                <a:cubicBezTo>
                  <a:pt x="51" y="55"/>
                  <a:pt x="49" y="54"/>
                  <a:pt x="45" y="53"/>
                </a:cubicBezTo>
                <a:cubicBezTo>
                  <a:pt x="45" y="53"/>
                  <a:pt x="45" y="53"/>
                  <a:pt x="45" y="53"/>
                </a:cubicBezTo>
                <a:cubicBezTo>
                  <a:pt x="44" y="52"/>
                  <a:pt x="44" y="52"/>
                  <a:pt x="44" y="52"/>
                </a:cubicBezTo>
                <a:cubicBezTo>
                  <a:pt x="44" y="52"/>
                  <a:pt x="44" y="51"/>
                  <a:pt x="44" y="51"/>
                </a:cubicBezTo>
                <a:cubicBezTo>
                  <a:pt x="45" y="50"/>
                  <a:pt x="48" y="49"/>
                  <a:pt x="50" y="48"/>
                </a:cubicBezTo>
                <a:cubicBezTo>
                  <a:pt x="51" y="48"/>
                  <a:pt x="52" y="48"/>
                  <a:pt x="52" y="48"/>
                </a:cubicBezTo>
                <a:cubicBezTo>
                  <a:pt x="52" y="48"/>
                  <a:pt x="52" y="48"/>
                  <a:pt x="52" y="48"/>
                </a:cubicBezTo>
                <a:cubicBezTo>
                  <a:pt x="52" y="48"/>
                  <a:pt x="53" y="48"/>
                  <a:pt x="53" y="47"/>
                </a:cubicBezTo>
                <a:cubicBezTo>
                  <a:pt x="53" y="47"/>
                  <a:pt x="53" y="47"/>
                  <a:pt x="53" y="47"/>
                </a:cubicBezTo>
                <a:cubicBezTo>
                  <a:pt x="53" y="47"/>
                  <a:pt x="53" y="47"/>
                  <a:pt x="53" y="46"/>
                </a:cubicBezTo>
                <a:cubicBezTo>
                  <a:pt x="53" y="45"/>
                  <a:pt x="53" y="45"/>
                  <a:pt x="53" y="44"/>
                </a:cubicBezTo>
                <a:cubicBezTo>
                  <a:pt x="53" y="43"/>
                  <a:pt x="52" y="42"/>
                  <a:pt x="51" y="41"/>
                </a:cubicBezTo>
                <a:cubicBezTo>
                  <a:pt x="51" y="41"/>
                  <a:pt x="50" y="40"/>
                  <a:pt x="50" y="39"/>
                </a:cubicBezTo>
                <a:cubicBezTo>
                  <a:pt x="50" y="38"/>
                  <a:pt x="50" y="37"/>
                  <a:pt x="51" y="37"/>
                </a:cubicBezTo>
                <a:cubicBezTo>
                  <a:pt x="51" y="37"/>
                  <a:pt x="51" y="36"/>
                  <a:pt x="51" y="36"/>
                </a:cubicBezTo>
                <a:cubicBezTo>
                  <a:pt x="51" y="31"/>
                  <a:pt x="53" y="28"/>
                  <a:pt x="58" y="28"/>
                </a:cubicBezTo>
                <a:cubicBezTo>
                  <a:pt x="62" y="28"/>
                  <a:pt x="64" y="31"/>
                  <a:pt x="64" y="36"/>
                </a:cubicBezTo>
                <a:cubicBezTo>
                  <a:pt x="64" y="36"/>
                  <a:pt x="64" y="37"/>
                  <a:pt x="64" y="37"/>
                </a:cubicBezTo>
                <a:cubicBezTo>
                  <a:pt x="65" y="37"/>
                  <a:pt x="65" y="38"/>
                  <a:pt x="65" y="39"/>
                </a:cubicBezTo>
                <a:cubicBezTo>
                  <a:pt x="65" y="40"/>
                  <a:pt x="64" y="41"/>
                  <a:pt x="64" y="41"/>
                </a:cubicBezTo>
                <a:cubicBezTo>
                  <a:pt x="63" y="42"/>
                  <a:pt x="63" y="43"/>
                  <a:pt x="62" y="44"/>
                </a:cubicBezTo>
                <a:cubicBezTo>
                  <a:pt x="62" y="46"/>
                  <a:pt x="62" y="47"/>
                  <a:pt x="62" y="47"/>
                </a:cubicBezTo>
                <a:cubicBezTo>
                  <a:pt x="62" y="47"/>
                  <a:pt x="62" y="48"/>
                  <a:pt x="62" y="48"/>
                </a:cubicBezTo>
                <a:cubicBezTo>
                  <a:pt x="62" y="48"/>
                  <a:pt x="62" y="48"/>
                  <a:pt x="62" y="48"/>
                </a:cubicBezTo>
                <a:cubicBezTo>
                  <a:pt x="62" y="48"/>
                  <a:pt x="62" y="48"/>
                  <a:pt x="62" y="48"/>
                </a:cubicBezTo>
                <a:cubicBezTo>
                  <a:pt x="63" y="48"/>
                  <a:pt x="63" y="48"/>
                  <a:pt x="63" y="48"/>
                </a:cubicBezTo>
                <a:cubicBezTo>
                  <a:pt x="64" y="48"/>
                  <a:pt x="64" y="48"/>
                  <a:pt x="65" y="48"/>
                </a:cubicBezTo>
                <a:cubicBezTo>
                  <a:pt x="67" y="49"/>
                  <a:pt x="70" y="50"/>
                  <a:pt x="71" y="51"/>
                </a:cubicBezTo>
                <a:cubicBezTo>
                  <a:pt x="72" y="53"/>
                  <a:pt x="73" y="66"/>
                  <a:pt x="74" y="68"/>
                </a:cubicBezTo>
                <a:close/>
                <a:moveTo>
                  <a:pt x="57" y="52"/>
                </a:moveTo>
                <a:cubicBezTo>
                  <a:pt x="53" y="49"/>
                  <a:pt x="53" y="49"/>
                  <a:pt x="53" y="49"/>
                </a:cubicBezTo>
                <a:cubicBezTo>
                  <a:pt x="56" y="56"/>
                  <a:pt x="56" y="56"/>
                  <a:pt x="56" y="56"/>
                </a:cubicBezTo>
                <a:lnTo>
                  <a:pt x="57" y="52"/>
                </a:lnTo>
                <a:close/>
                <a:moveTo>
                  <a:pt x="62" y="49"/>
                </a:moveTo>
                <a:cubicBezTo>
                  <a:pt x="58" y="52"/>
                  <a:pt x="58" y="52"/>
                  <a:pt x="58" y="52"/>
                </a:cubicBezTo>
                <a:cubicBezTo>
                  <a:pt x="59" y="57"/>
                  <a:pt x="59" y="57"/>
                  <a:pt x="59" y="57"/>
                </a:cubicBezTo>
                <a:lnTo>
                  <a:pt x="62" y="49"/>
                </a:lnTo>
                <a:close/>
                <a:moveTo>
                  <a:pt x="51" y="57"/>
                </a:moveTo>
                <a:cubicBezTo>
                  <a:pt x="53" y="59"/>
                  <a:pt x="54" y="73"/>
                  <a:pt x="54" y="76"/>
                </a:cubicBezTo>
                <a:cubicBezTo>
                  <a:pt x="54" y="76"/>
                  <a:pt x="54" y="76"/>
                  <a:pt x="54" y="77"/>
                </a:cubicBezTo>
                <a:cubicBezTo>
                  <a:pt x="54" y="77"/>
                  <a:pt x="53" y="77"/>
                  <a:pt x="53" y="77"/>
                </a:cubicBezTo>
                <a:cubicBezTo>
                  <a:pt x="21" y="77"/>
                  <a:pt x="21" y="77"/>
                  <a:pt x="21" y="77"/>
                </a:cubicBezTo>
                <a:cubicBezTo>
                  <a:pt x="21" y="77"/>
                  <a:pt x="21" y="77"/>
                  <a:pt x="20" y="77"/>
                </a:cubicBezTo>
                <a:cubicBezTo>
                  <a:pt x="20" y="77"/>
                  <a:pt x="20" y="77"/>
                  <a:pt x="20" y="77"/>
                </a:cubicBezTo>
                <a:cubicBezTo>
                  <a:pt x="20" y="77"/>
                  <a:pt x="20" y="77"/>
                  <a:pt x="20" y="77"/>
                </a:cubicBezTo>
                <a:cubicBezTo>
                  <a:pt x="20" y="77"/>
                  <a:pt x="20" y="77"/>
                  <a:pt x="20" y="77"/>
                </a:cubicBezTo>
                <a:cubicBezTo>
                  <a:pt x="20" y="76"/>
                  <a:pt x="20" y="76"/>
                  <a:pt x="20" y="76"/>
                </a:cubicBezTo>
                <a:cubicBezTo>
                  <a:pt x="20" y="73"/>
                  <a:pt x="21" y="59"/>
                  <a:pt x="23" y="57"/>
                </a:cubicBezTo>
                <a:cubicBezTo>
                  <a:pt x="24" y="56"/>
                  <a:pt x="26" y="55"/>
                  <a:pt x="29" y="55"/>
                </a:cubicBezTo>
                <a:cubicBezTo>
                  <a:pt x="30" y="54"/>
                  <a:pt x="30" y="54"/>
                  <a:pt x="31" y="54"/>
                </a:cubicBezTo>
                <a:cubicBezTo>
                  <a:pt x="31" y="54"/>
                  <a:pt x="31" y="54"/>
                  <a:pt x="31" y="54"/>
                </a:cubicBezTo>
                <a:cubicBezTo>
                  <a:pt x="31" y="54"/>
                  <a:pt x="32" y="54"/>
                  <a:pt x="32" y="54"/>
                </a:cubicBezTo>
                <a:cubicBezTo>
                  <a:pt x="32" y="54"/>
                  <a:pt x="32" y="54"/>
                  <a:pt x="32" y="54"/>
                </a:cubicBezTo>
                <a:cubicBezTo>
                  <a:pt x="32" y="53"/>
                  <a:pt x="32" y="53"/>
                  <a:pt x="32" y="52"/>
                </a:cubicBezTo>
                <a:cubicBezTo>
                  <a:pt x="32" y="51"/>
                  <a:pt x="32" y="51"/>
                  <a:pt x="32" y="50"/>
                </a:cubicBezTo>
                <a:cubicBezTo>
                  <a:pt x="31" y="49"/>
                  <a:pt x="31" y="48"/>
                  <a:pt x="30" y="47"/>
                </a:cubicBezTo>
                <a:cubicBezTo>
                  <a:pt x="30" y="46"/>
                  <a:pt x="29" y="46"/>
                  <a:pt x="29" y="44"/>
                </a:cubicBezTo>
                <a:cubicBezTo>
                  <a:pt x="29" y="43"/>
                  <a:pt x="29" y="43"/>
                  <a:pt x="29" y="42"/>
                </a:cubicBezTo>
                <a:cubicBezTo>
                  <a:pt x="29" y="42"/>
                  <a:pt x="29" y="42"/>
                  <a:pt x="29" y="41"/>
                </a:cubicBezTo>
                <a:cubicBezTo>
                  <a:pt x="29" y="37"/>
                  <a:pt x="32" y="33"/>
                  <a:pt x="37" y="33"/>
                </a:cubicBezTo>
                <a:cubicBezTo>
                  <a:pt x="41" y="33"/>
                  <a:pt x="44" y="37"/>
                  <a:pt x="44" y="41"/>
                </a:cubicBezTo>
                <a:cubicBezTo>
                  <a:pt x="44" y="42"/>
                  <a:pt x="44" y="42"/>
                  <a:pt x="44" y="42"/>
                </a:cubicBezTo>
                <a:cubicBezTo>
                  <a:pt x="44" y="43"/>
                  <a:pt x="45" y="43"/>
                  <a:pt x="45" y="44"/>
                </a:cubicBezTo>
                <a:cubicBezTo>
                  <a:pt x="44" y="46"/>
                  <a:pt x="44" y="46"/>
                  <a:pt x="43" y="47"/>
                </a:cubicBezTo>
                <a:cubicBezTo>
                  <a:pt x="43" y="48"/>
                  <a:pt x="42" y="49"/>
                  <a:pt x="41" y="50"/>
                </a:cubicBezTo>
                <a:cubicBezTo>
                  <a:pt x="41" y="52"/>
                  <a:pt x="42" y="53"/>
                  <a:pt x="42" y="54"/>
                </a:cubicBezTo>
                <a:cubicBezTo>
                  <a:pt x="42" y="54"/>
                  <a:pt x="42" y="54"/>
                  <a:pt x="42" y="54"/>
                </a:cubicBezTo>
                <a:cubicBezTo>
                  <a:pt x="42" y="54"/>
                  <a:pt x="42" y="54"/>
                  <a:pt x="42" y="54"/>
                </a:cubicBezTo>
                <a:cubicBezTo>
                  <a:pt x="42" y="54"/>
                  <a:pt x="42" y="54"/>
                  <a:pt x="42" y="54"/>
                </a:cubicBezTo>
                <a:cubicBezTo>
                  <a:pt x="42" y="54"/>
                  <a:pt x="42" y="54"/>
                  <a:pt x="43" y="54"/>
                </a:cubicBezTo>
                <a:cubicBezTo>
                  <a:pt x="43" y="54"/>
                  <a:pt x="44" y="54"/>
                  <a:pt x="45" y="55"/>
                </a:cubicBezTo>
                <a:cubicBezTo>
                  <a:pt x="47" y="55"/>
                  <a:pt x="50" y="56"/>
                  <a:pt x="51" y="57"/>
                </a:cubicBezTo>
                <a:close/>
                <a:moveTo>
                  <a:pt x="36" y="58"/>
                </a:moveTo>
                <a:cubicBezTo>
                  <a:pt x="32" y="55"/>
                  <a:pt x="32" y="55"/>
                  <a:pt x="32" y="55"/>
                </a:cubicBezTo>
                <a:cubicBezTo>
                  <a:pt x="35" y="63"/>
                  <a:pt x="35" y="63"/>
                  <a:pt x="35" y="63"/>
                </a:cubicBezTo>
                <a:lnTo>
                  <a:pt x="36" y="58"/>
                </a:lnTo>
                <a:close/>
                <a:moveTo>
                  <a:pt x="41" y="55"/>
                </a:moveTo>
                <a:cubicBezTo>
                  <a:pt x="38" y="58"/>
                  <a:pt x="38" y="58"/>
                  <a:pt x="38" y="58"/>
                </a:cubicBezTo>
                <a:cubicBezTo>
                  <a:pt x="39" y="64"/>
                  <a:pt x="39" y="64"/>
                  <a:pt x="39" y="64"/>
                </a:cubicBezTo>
                <a:lnTo>
                  <a:pt x="41" y="55"/>
                </a:lnTo>
                <a:close/>
                <a:moveTo>
                  <a:pt x="21" y="56"/>
                </a:moveTo>
                <a:cubicBezTo>
                  <a:pt x="21" y="57"/>
                  <a:pt x="19" y="58"/>
                  <a:pt x="18" y="69"/>
                </a:cubicBezTo>
                <a:cubicBezTo>
                  <a:pt x="1" y="69"/>
                  <a:pt x="1" y="69"/>
                  <a:pt x="1" y="69"/>
                </a:cubicBezTo>
                <a:cubicBezTo>
                  <a:pt x="1" y="69"/>
                  <a:pt x="1" y="69"/>
                  <a:pt x="1" y="69"/>
                </a:cubicBezTo>
                <a:cubicBezTo>
                  <a:pt x="1" y="69"/>
                  <a:pt x="0" y="69"/>
                  <a:pt x="0" y="69"/>
                </a:cubicBezTo>
                <a:cubicBezTo>
                  <a:pt x="0" y="69"/>
                  <a:pt x="0" y="69"/>
                  <a:pt x="0" y="69"/>
                </a:cubicBezTo>
                <a:cubicBezTo>
                  <a:pt x="0" y="69"/>
                  <a:pt x="0" y="69"/>
                  <a:pt x="0" y="69"/>
                </a:cubicBezTo>
                <a:cubicBezTo>
                  <a:pt x="0" y="69"/>
                  <a:pt x="0" y="69"/>
                  <a:pt x="0" y="68"/>
                </a:cubicBezTo>
                <a:cubicBezTo>
                  <a:pt x="0" y="66"/>
                  <a:pt x="1" y="53"/>
                  <a:pt x="3" y="51"/>
                </a:cubicBezTo>
                <a:cubicBezTo>
                  <a:pt x="4" y="50"/>
                  <a:pt x="6" y="49"/>
                  <a:pt x="9" y="48"/>
                </a:cubicBezTo>
                <a:cubicBezTo>
                  <a:pt x="9" y="48"/>
                  <a:pt x="10" y="48"/>
                  <a:pt x="11" y="48"/>
                </a:cubicBezTo>
                <a:cubicBezTo>
                  <a:pt x="11" y="48"/>
                  <a:pt x="11" y="48"/>
                  <a:pt x="11" y="48"/>
                </a:cubicBezTo>
                <a:cubicBezTo>
                  <a:pt x="11" y="48"/>
                  <a:pt x="11" y="48"/>
                  <a:pt x="11" y="47"/>
                </a:cubicBezTo>
                <a:cubicBezTo>
                  <a:pt x="11" y="47"/>
                  <a:pt x="11" y="47"/>
                  <a:pt x="11" y="47"/>
                </a:cubicBezTo>
                <a:cubicBezTo>
                  <a:pt x="11" y="47"/>
                  <a:pt x="12" y="47"/>
                  <a:pt x="12" y="46"/>
                </a:cubicBezTo>
                <a:cubicBezTo>
                  <a:pt x="12" y="45"/>
                  <a:pt x="12" y="45"/>
                  <a:pt x="12" y="44"/>
                </a:cubicBezTo>
                <a:cubicBezTo>
                  <a:pt x="11" y="43"/>
                  <a:pt x="10" y="42"/>
                  <a:pt x="10" y="41"/>
                </a:cubicBezTo>
                <a:cubicBezTo>
                  <a:pt x="10" y="41"/>
                  <a:pt x="9" y="40"/>
                  <a:pt x="9" y="39"/>
                </a:cubicBezTo>
                <a:cubicBezTo>
                  <a:pt x="8" y="38"/>
                  <a:pt x="9" y="37"/>
                  <a:pt x="9" y="37"/>
                </a:cubicBezTo>
                <a:cubicBezTo>
                  <a:pt x="9" y="37"/>
                  <a:pt x="9" y="36"/>
                  <a:pt x="9" y="36"/>
                </a:cubicBezTo>
                <a:cubicBezTo>
                  <a:pt x="9" y="31"/>
                  <a:pt x="12" y="28"/>
                  <a:pt x="16" y="28"/>
                </a:cubicBezTo>
                <a:cubicBezTo>
                  <a:pt x="20" y="28"/>
                  <a:pt x="23" y="31"/>
                  <a:pt x="23" y="36"/>
                </a:cubicBezTo>
                <a:cubicBezTo>
                  <a:pt x="23" y="36"/>
                  <a:pt x="23" y="37"/>
                  <a:pt x="23" y="37"/>
                </a:cubicBezTo>
                <a:cubicBezTo>
                  <a:pt x="23" y="37"/>
                  <a:pt x="24" y="38"/>
                  <a:pt x="23" y="39"/>
                </a:cubicBezTo>
                <a:cubicBezTo>
                  <a:pt x="23" y="40"/>
                  <a:pt x="22" y="41"/>
                  <a:pt x="22" y="41"/>
                </a:cubicBezTo>
                <a:cubicBezTo>
                  <a:pt x="22" y="42"/>
                  <a:pt x="21" y="43"/>
                  <a:pt x="20" y="44"/>
                </a:cubicBezTo>
                <a:cubicBezTo>
                  <a:pt x="20" y="46"/>
                  <a:pt x="20" y="47"/>
                  <a:pt x="21" y="47"/>
                </a:cubicBezTo>
                <a:cubicBezTo>
                  <a:pt x="21" y="47"/>
                  <a:pt x="21" y="48"/>
                  <a:pt x="21" y="48"/>
                </a:cubicBezTo>
                <a:cubicBezTo>
                  <a:pt x="21" y="48"/>
                  <a:pt x="21" y="48"/>
                  <a:pt x="21" y="48"/>
                </a:cubicBezTo>
                <a:cubicBezTo>
                  <a:pt x="21" y="48"/>
                  <a:pt x="21" y="48"/>
                  <a:pt x="21" y="48"/>
                </a:cubicBezTo>
                <a:cubicBezTo>
                  <a:pt x="21" y="48"/>
                  <a:pt x="21" y="48"/>
                  <a:pt x="22" y="48"/>
                </a:cubicBezTo>
                <a:cubicBezTo>
                  <a:pt x="22" y="48"/>
                  <a:pt x="23" y="48"/>
                  <a:pt x="23" y="48"/>
                </a:cubicBezTo>
                <a:cubicBezTo>
                  <a:pt x="26" y="49"/>
                  <a:pt x="28" y="50"/>
                  <a:pt x="29" y="51"/>
                </a:cubicBezTo>
                <a:cubicBezTo>
                  <a:pt x="30" y="51"/>
                  <a:pt x="30" y="52"/>
                  <a:pt x="30" y="52"/>
                </a:cubicBezTo>
                <a:cubicBezTo>
                  <a:pt x="30" y="52"/>
                  <a:pt x="29" y="52"/>
                  <a:pt x="29" y="53"/>
                </a:cubicBezTo>
                <a:cubicBezTo>
                  <a:pt x="28" y="53"/>
                  <a:pt x="28" y="53"/>
                  <a:pt x="28" y="53"/>
                </a:cubicBezTo>
                <a:cubicBezTo>
                  <a:pt x="25" y="54"/>
                  <a:pt x="22" y="55"/>
                  <a:pt x="21" y="56"/>
                </a:cubicBezTo>
                <a:close/>
                <a:moveTo>
                  <a:pt x="15" y="52"/>
                </a:moveTo>
                <a:cubicBezTo>
                  <a:pt x="12" y="49"/>
                  <a:pt x="12" y="49"/>
                  <a:pt x="12" y="49"/>
                </a:cubicBezTo>
                <a:cubicBezTo>
                  <a:pt x="14" y="56"/>
                  <a:pt x="14" y="56"/>
                  <a:pt x="14" y="56"/>
                </a:cubicBezTo>
                <a:lnTo>
                  <a:pt x="15" y="52"/>
                </a:lnTo>
                <a:close/>
                <a:moveTo>
                  <a:pt x="20" y="49"/>
                </a:moveTo>
                <a:cubicBezTo>
                  <a:pt x="17" y="52"/>
                  <a:pt x="17" y="52"/>
                  <a:pt x="17" y="52"/>
                </a:cubicBezTo>
                <a:cubicBezTo>
                  <a:pt x="18" y="57"/>
                  <a:pt x="18" y="57"/>
                  <a:pt x="18" y="57"/>
                </a:cubicBezTo>
                <a:lnTo>
                  <a:pt x="20" y="4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Freeform 238"/>
          <p:cNvSpPr>
            <a:spLocks noEditPoints="1"/>
          </p:cNvSpPr>
          <p:nvPr/>
        </p:nvSpPr>
        <p:spPr bwMode="auto">
          <a:xfrm>
            <a:off x="8065487" y="3123055"/>
            <a:ext cx="362387" cy="265319"/>
          </a:xfrm>
          <a:custGeom>
            <a:avLst/>
            <a:gdLst>
              <a:gd name="T0" fmla="*/ 60 w 71"/>
              <a:gd name="T1" fmla="*/ 1 h 50"/>
              <a:gd name="T2" fmla="*/ 53 w 71"/>
              <a:gd name="T3" fmla="*/ 4 h 50"/>
              <a:gd name="T4" fmla="*/ 40 w 71"/>
              <a:gd name="T5" fmla="*/ 1 h 50"/>
              <a:gd name="T6" fmla="*/ 29 w 71"/>
              <a:gd name="T7" fmla="*/ 2 h 50"/>
              <a:gd name="T8" fmla="*/ 22 w 71"/>
              <a:gd name="T9" fmla="*/ 4 h 50"/>
              <a:gd name="T10" fmla="*/ 11 w 71"/>
              <a:gd name="T11" fmla="*/ 2 h 50"/>
              <a:gd name="T12" fmla="*/ 0 w 71"/>
              <a:gd name="T13" fmla="*/ 21 h 50"/>
              <a:gd name="T14" fmla="*/ 6 w 71"/>
              <a:gd name="T15" fmla="*/ 25 h 50"/>
              <a:gd name="T16" fmla="*/ 12 w 71"/>
              <a:gd name="T17" fmla="*/ 32 h 50"/>
              <a:gd name="T18" fmla="*/ 16 w 71"/>
              <a:gd name="T19" fmla="*/ 37 h 50"/>
              <a:gd name="T20" fmla="*/ 17 w 71"/>
              <a:gd name="T21" fmla="*/ 42 h 50"/>
              <a:gd name="T22" fmla="*/ 21 w 71"/>
              <a:gd name="T23" fmla="*/ 43 h 50"/>
              <a:gd name="T24" fmla="*/ 22 w 71"/>
              <a:gd name="T25" fmla="*/ 46 h 50"/>
              <a:gd name="T26" fmla="*/ 27 w 71"/>
              <a:gd name="T27" fmla="*/ 46 h 50"/>
              <a:gd name="T28" fmla="*/ 31 w 71"/>
              <a:gd name="T29" fmla="*/ 50 h 50"/>
              <a:gd name="T30" fmla="*/ 36 w 71"/>
              <a:gd name="T31" fmla="*/ 46 h 50"/>
              <a:gd name="T32" fmla="*/ 40 w 71"/>
              <a:gd name="T33" fmla="*/ 49 h 50"/>
              <a:gd name="T34" fmla="*/ 44 w 71"/>
              <a:gd name="T35" fmla="*/ 45 h 50"/>
              <a:gd name="T36" fmla="*/ 49 w 71"/>
              <a:gd name="T37" fmla="*/ 45 h 50"/>
              <a:gd name="T38" fmla="*/ 52 w 71"/>
              <a:gd name="T39" fmla="*/ 42 h 50"/>
              <a:gd name="T40" fmla="*/ 55 w 71"/>
              <a:gd name="T41" fmla="*/ 36 h 50"/>
              <a:gd name="T42" fmla="*/ 59 w 71"/>
              <a:gd name="T43" fmla="*/ 30 h 50"/>
              <a:gd name="T44" fmla="*/ 66 w 71"/>
              <a:gd name="T45" fmla="*/ 24 h 50"/>
              <a:gd name="T46" fmla="*/ 71 w 71"/>
              <a:gd name="T47" fmla="*/ 21 h 50"/>
              <a:gd name="T48" fmla="*/ 17 w 71"/>
              <a:gd name="T49" fmla="*/ 35 h 50"/>
              <a:gd name="T50" fmla="*/ 15 w 71"/>
              <a:gd name="T51" fmla="*/ 35 h 50"/>
              <a:gd name="T52" fmla="*/ 14 w 71"/>
              <a:gd name="T53" fmla="*/ 33 h 50"/>
              <a:gd name="T54" fmla="*/ 23 w 71"/>
              <a:gd name="T55" fmla="*/ 23 h 50"/>
              <a:gd name="T56" fmla="*/ 26 w 71"/>
              <a:gd name="T57" fmla="*/ 23 h 50"/>
              <a:gd name="T58" fmla="*/ 26 w 71"/>
              <a:gd name="T59" fmla="*/ 26 h 50"/>
              <a:gd name="T60" fmla="*/ 17 w 71"/>
              <a:gd name="T61" fmla="*/ 35 h 50"/>
              <a:gd name="T62" fmla="*/ 18 w 71"/>
              <a:gd name="T63" fmla="*/ 40 h 50"/>
              <a:gd name="T64" fmla="*/ 18 w 71"/>
              <a:gd name="T65" fmla="*/ 37 h 50"/>
              <a:gd name="T66" fmla="*/ 27 w 71"/>
              <a:gd name="T67" fmla="*/ 29 h 50"/>
              <a:gd name="T68" fmla="*/ 30 w 71"/>
              <a:gd name="T69" fmla="*/ 29 h 50"/>
              <a:gd name="T70" fmla="*/ 23 w 71"/>
              <a:gd name="T71" fmla="*/ 38 h 50"/>
              <a:gd name="T72" fmla="*/ 26 w 71"/>
              <a:gd name="T73" fmla="*/ 44 h 50"/>
              <a:gd name="T74" fmla="*/ 23 w 71"/>
              <a:gd name="T75" fmla="*/ 43 h 50"/>
              <a:gd name="T76" fmla="*/ 28 w 71"/>
              <a:gd name="T77" fmla="*/ 37 h 50"/>
              <a:gd name="T78" fmla="*/ 33 w 71"/>
              <a:gd name="T79" fmla="*/ 32 h 50"/>
              <a:gd name="T80" fmla="*/ 35 w 71"/>
              <a:gd name="T81" fmla="*/ 34 h 50"/>
              <a:gd name="T82" fmla="*/ 30 w 71"/>
              <a:gd name="T83" fmla="*/ 40 h 50"/>
              <a:gd name="T84" fmla="*/ 41 w 71"/>
              <a:gd name="T85" fmla="*/ 39 h 50"/>
              <a:gd name="T86" fmla="*/ 33 w 71"/>
              <a:gd name="T87" fmla="*/ 47 h 50"/>
              <a:gd name="T88" fmla="*/ 29 w 71"/>
              <a:gd name="T89" fmla="*/ 46 h 50"/>
              <a:gd name="T90" fmla="*/ 32 w 71"/>
              <a:gd name="T91" fmla="*/ 42 h 50"/>
              <a:gd name="T92" fmla="*/ 40 w 71"/>
              <a:gd name="T93" fmla="*/ 35 h 50"/>
              <a:gd name="T94" fmla="*/ 42 w 71"/>
              <a:gd name="T95" fmla="*/ 37 h 50"/>
              <a:gd name="T96" fmla="*/ 65 w 71"/>
              <a:gd name="T97" fmla="*/ 21 h 50"/>
              <a:gd name="T98" fmla="*/ 57 w 71"/>
              <a:gd name="T99" fmla="*/ 28 h 50"/>
              <a:gd name="T100" fmla="*/ 47 w 71"/>
              <a:gd name="T101" fmla="*/ 19 h 50"/>
              <a:gd name="T102" fmla="*/ 42 w 71"/>
              <a:gd name="T103" fmla="*/ 15 h 50"/>
              <a:gd name="T104" fmla="*/ 41 w 71"/>
              <a:gd name="T105" fmla="*/ 13 h 50"/>
              <a:gd name="T106" fmla="*/ 39 w 71"/>
              <a:gd name="T107" fmla="*/ 14 h 50"/>
              <a:gd name="T108" fmla="*/ 31 w 71"/>
              <a:gd name="T109" fmla="*/ 19 h 50"/>
              <a:gd name="T110" fmla="*/ 26 w 71"/>
              <a:gd name="T111" fmla="*/ 16 h 50"/>
              <a:gd name="T112" fmla="*/ 27 w 71"/>
              <a:gd name="T113" fmla="*/ 15 h 50"/>
              <a:gd name="T114" fmla="*/ 41 w 71"/>
              <a:gd name="T115" fmla="*/ 4 h 50"/>
              <a:gd name="T116" fmla="*/ 53 w 71"/>
              <a:gd name="T117" fmla="*/ 7 h 50"/>
              <a:gd name="T118" fmla="*/ 67 w 71"/>
              <a:gd name="T119" fmla="*/ 2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" h="50">
                <a:moveTo>
                  <a:pt x="62" y="0"/>
                </a:moveTo>
                <a:cubicBezTo>
                  <a:pt x="60" y="1"/>
                  <a:pt x="60" y="1"/>
                  <a:pt x="60" y="1"/>
                </a:cubicBezTo>
                <a:cubicBezTo>
                  <a:pt x="59" y="2"/>
                  <a:pt x="56" y="4"/>
                  <a:pt x="53" y="4"/>
                </a:cubicBezTo>
                <a:cubicBezTo>
                  <a:pt x="53" y="4"/>
                  <a:pt x="53" y="4"/>
                  <a:pt x="53" y="4"/>
                </a:cubicBezTo>
                <a:cubicBezTo>
                  <a:pt x="52" y="4"/>
                  <a:pt x="49" y="3"/>
                  <a:pt x="46" y="2"/>
                </a:cubicBezTo>
                <a:cubicBezTo>
                  <a:pt x="42" y="1"/>
                  <a:pt x="41" y="1"/>
                  <a:pt x="40" y="1"/>
                </a:cubicBezTo>
                <a:cubicBezTo>
                  <a:pt x="40" y="1"/>
                  <a:pt x="38" y="2"/>
                  <a:pt x="36" y="4"/>
                </a:cubicBezTo>
                <a:cubicBezTo>
                  <a:pt x="34" y="3"/>
                  <a:pt x="31" y="2"/>
                  <a:pt x="29" y="2"/>
                </a:cubicBezTo>
                <a:cubicBezTo>
                  <a:pt x="28" y="2"/>
                  <a:pt x="28" y="2"/>
                  <a:pt x="28" y="2"/>
                </a:cubicBezTo>
                <a:cubicBezTo>
                  <a:pt x="26" y="2"/>
                  <a:pt x="24" y="3"/>
                  <a:pt x="22" y="4"/>
                </a:cubicBezTo>
                <a:cubicBezTo>
                  <a:pt x="20" y="4"/>
                  <a:pt x="19" y="5"/>
                  <a:pt x="18" y="5"/>
                </a:cubicBezTo>
                <a:cubicBezTo>
                  <a:pt x="17" y="5"/>
                  <a:pt x="14" y="3"/>
                  <a:pt x="11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0" y="21"/>
                  <a:pt x="0" y="21"/>
                  <a:pt x="0" y="21"/>
                </a:cubicBezTo>
                <a:cubicBezTo>
                  <a:pt x="1" y="22"/>
                  <a:pt x="1" y="22"/>
                  <a:pt x="1" y="22"/>
                </a:cubicBezTo>
                <a:cubicBezTo>
                  <a:pt x="2" y="22"/>
                  <a:pt x="5" y="24"/>
                  <a:pt x="6" y="25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7"/>
                  <a:pt x="10" y="29"/>
                  <a:pt x="12" y="32"/>
                </a:cubicBezTo>
                <a:cubicBezTo>
                  <a:pt x="12" y="33"/>
                  <a:pt x="12" y="35"/>
                  <a:pt x="13" y="36"/>
                </a:cubicBezTo>
                <a:cubicBezTo>
                  <a:pt x="14" y="37"/>
                  <a:pt x="15" y="37"/>
                  <a:pt x="16" y="37"/>
                </a:cubicBezTo>
                <a:cubicBezTo>
                  <a:pt x="16" y="38"/>
                  <a:pt x="16" y="38"/>
                  <a:pt x="16" y="39"/>
                </a:cubicBezTo>
                <a:cubicBezTo>
                  <a:pt x="16" y="40"/>
                  <a:pt x="16" y="41"/>
                  <a:pt x="17" y="42"/>
                </a:cubicBezTo>
                <a:cubicBezTo>
                  <a:pt x="18" y="42"/>
                  <a:pt x="19" y="43"/>
                  <a:pt x="20" y="43"/>
                </a:cubicBezTo>
                <a:cubicBezTo>
                  <a:pt x="20" y="43"/>
                  <a:pt x="20" y="43"/>
                  <a:pt x="21" y="43"/>
                </a:cubicBezTo>
                <a:cubicBezTo>
                  <a:pt x="21" y="43"/>
                  <a:pt x="21" y="43"/>
                  <a:pt x="21" y="43"/>
                </a:cubicBezTo>
                <a:cubicBezTo>
                  <a:pt x="21" y="44"/>
                  <a:pt x="21" y="45"/>
                  <a:pt x="22" y="46"/>
                </a:cubicBezTo>
                <a:cubicBezTo>
                  <a:pt x="23" y="47"/>
                  <a:pt x="24" y="47"/>
                  <a:pt x="25" y="47"/>
                </a:cubicBezTo>
                <a:cubicBezTo>
                  <a:pt x="26" y="47"/>
                  <a:pt x="27" y="47"/>
                  <a:pt x="27" y="46"/>
                </a:cubicBezTo>
                <a:cubicBezTo>
                  <a:pt x="27" y="47"/>
                  <a:pt x="28" y="48"/>
                  <a:pt x="28" y="49"/>
                </a:cubicBezTo>
                <a:cubicBezTo>
                  <a:pt x="29" y="49"/>
                  <a:pt x="30" y="50"/>
                  <a:pt x="31" y="50"/>
                </a:cubicBezTo>
                <a:cubicBezTo>
                  <a:pt x="32" y="50"/>
                  <a:pt x="33" y="49"/>
                  <a:pt x="34" y="49"/>
                </a:cubicBezTo>
                <a:cubicBezTo>
                  <a:pt x="36" y="46"/>
                  <a:pt x="36" y="46"/>
                  <a:pt x="36" y="46"/>
                </a:cubicBezTo>
                <a:cubicBezTo>
                  <a:pt x="37" y="48"/>
                  <a:pt x="37" y="48"/>
                  <a:pt x="37" y="48"/>
                </a:cubicBezTo>
                <a:cubicBezTo>
                  <a:pt x="38" y="48"/>
                  <a:pt x="39" y="49"/>
                  <a:pt x="40" y="49"/>
                </a:cubicBezTo>
                <a:cubicBezTo>
                  <a:pt x="41" y="49"/>
                  <a:pt x="42" y="48"/>
                  <a:pt x="43" y="48"/>
                </a:cubicBezTo>
                <a:cubicBezTo>
                  <a:pt x="44" y="47"/>
                  <a:pt x="44" y="46"/>
                  <a:pt x="44" y="45"/>
                </a:cubicBezTo>
                <a:cubicBezTo>
                  <a:pt x="45" y="46"/>
                  <a:pt x="46" y="46"/>
                  <a:pt x="46" y="46"/>
                </a:cubicBezTo>
                <a:cubicBezTo>
                  <a:pt x="48" y="46"/>
                  <a:pt x="49" y="46"/>
                  <a:pt x="49" y="45"/>
                </a:cubicBezTo>
                <a:cubicBezTo>
                  <a:pt x="50" y="44"/>
                  <a:pt x="51" y="43"/>
                  <a:pt x="50" y="42"/>
                </a:cubicBezTo>
                <a:cubicBezTo>
                  <a:pt x="51" y="42"/>
                  <a:pt x="51" y="42"/>
                  <a:pt x="52" y="42"/>
                </a:cubicBezTo>
                <a:cubicBezTo>
                  <a:pt x="53" y="42"/>
                  <a:pt x="54" y="42"/>
                  <a:pt x="55" y="41"/>
                </a:cubicBezTo>
                <a:cubicBezTo>
                  <a:pt x="56" y="40"/>
                  <a:pt x="56" y="38"/>
                  <a:pt x="55" y="36"/>
                </a:cubicBezTo>
                <a:cubicBezTo>
                  <a:pt x="56" y="36"/>
                  <a:pt x="57" y="36"/>
                  <a:pt x="58" y="35"/>
                </a:cubicBezTo>
                <a:cubicBezTo>
                  <a:pt x="59" y="34"/>
                  <a:pt x="60" y="32"/>
                  <a:pt x="59" y="30"/>
                </a:cubicBezTo>
                <a:cubicBezTo>
                  <a:pt x="60" y="29"/>
                  <a:pt x="61" y="28"/>
                  <a:pt x="62" y="28"/>
                </a:cubicBezTo>
                <a:cubicBezTo>
                  <a:pt x="63" y="26"/>
                  <a:pt x="65" y="24"/>
                  <a:pt x="66" y="24"/>
                </a:cubicBezTo>
                <a:cubicBezTo>
                  <a:pt x="67" y="23"/>
                  <a:pt x="69" y="22"/>
                  <a:pt x="70" y="22"/>
                </a:cubicBezTo>
                <a:cubicBezTo>
                  <a:pt x="71" y="21"/>
                  <a:pt x="71" y="21"/>
                  <a:pt x="71" y="21"/>
                </a:cubicBezTo>
                <a:lnTo>
                  <a:pt x="62" y="0"/>
                </a:lnTo>
                <a:close/>
                <a:moveTo>
                  <a:pt x="17" y="35"/>
                </a:moveTo>
                <a:cubicBezTo>
                  <a:pt x="17" y="35"/>
                  <a:pt x="16" y="35"/>
                  <a:pt x="16" y="35"/>
                </a:cubicBezTo>
                <a:cubicBezTo>
                  <a:pt x="16" y="35"/>
                  <a:pt x="15" y="35"/>
                  <a:pt x="15" y="35"/>
                </a:cubicBezTo>
                <a:cubicBezTo>
                  <a:pt x="14" y="34"/>
                  <a:pt x="14" y="34"/>
                  <a:pt x="14" y="34"/>
                </a:cubicBezTo>
                <a:cubicBezTo>
                  <a:pt x="14" y="33"/>
                  <a:pt x="14" y="33"/>
                  <a:pt x="14" y="33"/>
                </a:cubicBezTo>
                <a:cubicBezTo>
                  <a:pt x="14" y="33"/>
                  <a:pt x="14" y="32"/>
                  <a:pt x="15" y="32"/>
                </a:cubicBezTo>
                <a:cubicBezTo>
                  <a:pt x="23" y="23"/>
                  <a:pt x="23" y="23"/>
                  <a:pt x="23" y="23"/>
                </a:cubicBezTo>
                <a:cubicBezTo>
                  <a:pt x="23" y="23"/>
                  <a:pt x="24" y="23"/>
                  <a:pt x="24" y="23"/>
                </a:cubicBezTo>
                <a:cubicBezTo>
                  <a:pt x="25" y="23"/>
                  <a:pt x="26" y="23"/>
                  <a:pt x="26" y="23"/>
                </a:cubicBezTo>
                <a:cubicBezTo>
                  <a:pt x="26" y="24"/>
                  <a:pt x="26" y="24"/>
                  <a:pt x="26" y="25"/>
                </a:cubicBezTo>
                <a:cubicBezTo>
                  <a:pt x="26" y="25"/>
                  <a:pt x="26" y="26"/>
                  <a:pt x="26" y="26"/>
                </a:cubicBezTo>
                <a:cubicBezTo>
                  <a:pt x="18" y="35"/>
                  <a:pt x="18" y="35"/>
                  <a:pt x="18" y="35"/>
                </a:cubicBezTo>
                <a:cubicBezTo>
                  <a:pt x="17" y="35"/>
                  <a:pt x="17" y="35"/>
                  <a:pt x="17" y="35"/>
                </a:cubicBezTo>
                <a:close/>
                <a:moveTo>
                  <a:pt x="21" y="40"/>
                </a:moveTo>
                <a:cubicBezTo>
                  <a:pt x="20" y="41"/>
                  <a:pt x="19" y="41"/>
                  <a:pt x="18" y="40"/>
                </a:cubicBezTo>
                <a:cubicBezTo>
                  <a:pt x="18" y="40"/>
                  <a:pt x="18" y="39"/>
                  <a:pt x="18" y="39"/>
                </a:cubicBezTo>
                <a:cubicBezTo>
                  <a:pt x="18" y="38"/>
                  <a:pt x="18" y="38"/>
                  <a:pt x="18" y="37"/>
                </a:cubicBezTo>
                <a:cubicBezTo>
                  <a:pt x="19" y="37"/>
                  <a:pt x="19" y="37"/>
                  <a:pt x="19" y="37"/>
                </a:cubicBezTo>
                <a:cubicBezTo>
                  <a:pt x="27" y="29"/>
                  <a:pt x="27" y="29"/>
                  <a:pt x="27" y="29"/>
                </a:cubicBezTo>
                <a:cubicBezTo>
                  <a:pt x="27" y="29"/>
                  <a:pt x="28" y="28"/>
                  <a:pt x="28" y="28"/>
                </a:cubicBezTo>
                <a:cubicBezTo>
                  <a:pt x="29" y="28"/>
                  <a:pt x="29" y="29"/>
                  <a:pt x="30" y="29"/>
                </a:cubicBezTo>
                <a:cubicBezTo>
                  <a:pt x="30" y="30"/>
                  <a:pt x="30" y="31"/>
                  <a:pt x="30" y="32"/>
                </a:cubicBezTo>
                <a:cubicBezTo>
                  <a:pt x="23" y="38"/>
                  <a:pt x="23" y="38"/>
                  <a:pt x="23" y="38"/>
                </a:cubicBezTo>
                <a:lnTo>
                  <a:pt x="21" y="40"/>
                </a:lnTo>
                <a:close/>
                <a:moveTo>
                  <a:pt x="26" y="44"/>
                </a:moveTo>
                <a:cubicBezTo>
                  <a:pt x="26" y="45"/>
                  <a:pt x="24" y="45"/>
                  <a:pt x="23" y="44"/>
                </a:cubicBezTo>
                <a:cubicBezTo>
                  <a:pt x="23" y="44"/>
                  <a:pt x="23" y="43"/>
                  <a:pt x="23" y="43"/>
                </a:cubicBezTo>
                <a:cubicBezTo>
                  <a:pt x="23" y="42"/>
                  <a:pt x="23" y="42"/>
                  <a:pt x="23" y="41"/>
                </a:cubicBezTo>
                <a:cubicBezTo>
                  <a:pt x="28" y="37"/>
                  <a:pt x="28" y="37"/>
                  <a:pt x="28" y="37"/>
                </a:cubicBezTo>
                <a:cubicBezTo>
                  <a:pt x="32" y="33"/>
                  <a:pt x="32" y="33"/>
                  <a:pt x="32" y="33"/>
                </a:cubicBezTo>
                <a:cubicBezTo>
                  <a:pt x="32" y="33"/>
                  <a:pt x="33" y="32"/>
                  <a:pt x="33" y="32"/>
                </a:cubicBezTo>
                <a:cubicBezTo>
                  <a:pt x="34" y="32"/>
                  <a:pt x="34" y="33"/>
                  <a:pt x="35" y="33"/>
                </a:cubicBezTo>
                <a:cubicBezTo>
                  <a:pt x="35" y="33"/>
                  <a:pt x="35" y="34"/>
                  <a:pt x="35" y="34"/>
                </a:cubicBezTo>
                <a:cubicBezTo>
                  <a:pt x="35" y="35"/>
                  <a:pt x="35" y="36"/>
                  <a:pt x="35" y="36"/>
                </a:cubicBezTo>
                <a:cubicBezTo>
                  <a:pt x="30" y="40"/>
                  <a:pt x="30" y="40"/>
                  <a:pt x="30" y="40"/>
                </a:cubicBezTo>
                <a:lnTo>
                  <a:pt x="26" y="44"/>
                </a:lnTo>
                <a:close/>
                <a:moveTo>
                  <a:pt x="41" y="39"/>
                </a:moveTo>
                <a:cubicBezTo>
                  <a:pt x="35" y="45"/>
                  <a:pt x="35" y="45"/>
                  <a:pt x="35" y="45"/>
                </a:cubicBezTo>
                <a:cubicBezTo>
                  <a:pt x="33" y="47"/>
                  <a:pt x="33" y="47"/>
                  <a:pt x="33" y="47"/>
                </a:cubicBezTo>
                <a:cubicBezTo>
                  <a:pt x="32" y="48"/>
                  <a:pt x="31" y="48"/>
                  <a:pt x="30" y="47"/>
                </a:cubicBezTo>
                <a:cubicBezTo>
                  <a:pt x="29" y="47"/>
                  <a:pt x="29" y="46"/>
                  <a:pt x="29" y="46"/>
                </a:cubicBezTo>
                <a:cubicBezTo>
                  <a:pt x="29" y="45"/>
                  <a:pt x="29" y="45"/>
                  <a:pt x="30" y="44"/>
                </a:cubicBezTo>
                <a:cubicBezTo>
                  <a:pt x="32" y="42"/>
                  <a:pt x="32" y="42"/>
                  <a:pt x="32" y="42"/>
                </a:cubicBezTo>
                <a:cubicBezTo>
                  <a:pt x="38" y="36"/>
                  <a:pt x="38" y="36"/>
                  <a:pt x="38" y="36"/>
                </a:cubicBezTo>
                <a:cubicBezTo>
                  <a:pt x="39" y="35"/>
                  <a:pt x="39" y="35"/>
                  <a:pt x="40" y="35"/>
                </a:cubicBezTo>
                <a:cubicBezTo>
                  <a:pt x="40" y="35"/>
                  <a:pt x="41" y="35"/>
                  <a:pt x="41" y="36"/>
                </a:cubicBezTo>
                <a:cubicBezTo>
                  <a:pt x="41" y="36"/>
                  <a:pt x="42" y="37"/>
                  <a:pt x="42" y="37"/>
                </a:cubicBezTo>
                <a:cubicBezTo>
                  <a:pt x="42" y="38"/>
                  <a:pt x="41" y="38"/>
                  <a:pt x="41" y="39"/>
                </a:cubicBezTo>
                <a:close/>
                <a:moveTo>
                  <a:pt x="65" y="21"/>
                </a:moveTo>
                <a:cubicBezTo>
                  <a:pt x="63" y="22"/>
                  <a:pt x="61" y="24"/>
                  <a:pt x="60" y="26"/>
                </a:cubicBezTo>
                <a:cubicBezTo>
                  <a:pt x="59" y="26"/>
                  <a:pt x="58" y="27"/>
                  <a:pt x="57" y="28"/>
                </a:cubicBezTo>
                <a:cubicBezTo>
                  <a:pt x="50" y="21"/>
                  <a:pt x="50" y="21"/>
                  <a:pt x="50" y="21"/>
                </a:cubicBezTo>
                <a:cubicBezTo>
                  <a:pt x="49" y="20"/>
                  <a:pt x="48" y="19"/>
                  <a:pt x="47" y="19"/>
                </a:cubicBezTo>
                <a:cubicBezTo>
                  <a:pt x="47" y="19"/>
                  <a:pt x="46" y="19"/>
                  <a:pt x="44" y="18"/>
                </a:cubicBezTo>
                <a:cubicBezTo>
                  <a:pt x="42" y="16"/>
                  <a:pt x="42" y="15"/>
                  <a:pt x="42" y="15"/>
                </a:cubicBezTo>
                <a:cubicBezTo>
                  <a:pt x="41" y="12"/>
                  <a:pt x="41" y="12"/>
                  <a:pt x="41" y="12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2"/>
                  <a:pt x="41" y="12"/>
                  <a:pt x="41" y="12"/>
                </a:cubicBezTo>
                <a:cubicBezTo>
                  <a:pt x="39" y="14"/>
                  <a:pt x="39" y="14"/>
                  <a:pt x="39" y="14"/>
                </a:cubicBezTo>
                <a:cubicBezTo>
                  <a:pt x="37" y="15"/>
                  <a:pt x="35" y="17"/>
                  <a:pt x="34" y="18"/>
                </a:cubicBezTo>
                <a:cubicBezTo>
                  <a:pt x="33" y="18"/>
                  <a:pt x="32" y="19"/>
                  <a:pt x="31" y="19"/>
                </a:cubicBezTo>
                <a:cubicBezTo>
                  <a:pt x="30" y="19"/>
                  <a:pt x="29" y="19"/>
                  <a:pt x="28" y="18"/>
                </a:cubicBezTo>
                <a:cubicBezTo>
                  <a:pt x="27" y="18"/>
                  <a:pt x="27" y="17"/>
                  <a:pt x="26" y="16"/>
                </a:cubicBezTo>
                <a:cubicBezTo>
                  <a:pt x="26" y="16"/>
                  <a:pt x="27" y="15"/>
                  <a:pt x="27" y="15"/>
                </a:cubicBezTo>
                <a:cubicBezTo>
                  <a:pt x="27" y="15"/>
                  <a:pt x="27" y="15"/>
                  <a:pt x="27" y="15"/>
                </a:cubicBezTo>
                <a:cubicBezTo>
                  <a:pt x="29" y="13"/>
                  <a:pt x="33" y="10"/>
                  <a:pt x="37" y="7"/>
                </a:cubicBezTo>
                <a:cubicBezTo>
                  <a:pt x="38" y="5"/>
                  <a:pt x="40" y="4"/>
                  <a:pt x="41" y="4"/>
                </a:cubicBezTo>
                <a:cubicBezTo>
                  <a:pt x="41" y="4"/>
                  <a:pt x="44" y="5"/>
                  <a:pt x="45" y="5"/>
                </a:cubicBezTo>
                <a:cubicBezTo>
                  <a:pt x="49" y="7"/>
                  <a:pt x="52" y="7"/>
                  <a:pt x="53" y="7"/>
                </a:cubicBezTo>
                <a:cubicBezTo>
                  <a:pt x="56" y="7"/>
                  <a:pt x="59" y="6"/>
                  <a:pt x="60" y="5"/>
                </a:cubicBezTo>
                <a:cubicBezTo>
                  <a:pt x="67" y="20"/>
                  <a:pt x="67" y="20"/>
                  <a:pt x="67" y="20"/>
                </a:cubicBezTo>
                <a:cubicBezTo>
                  <a:pt x="66" y="20"/>
                  <a:pt x="65" y="21"/>
                  <a:pt x="65" y="2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2076960" y="2398381"/>
            <a:ext cx="1924065" cy="729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Suppliers</a:t>
            </a:r>
          </a:p>
          <a:p>
            <a:pPr>
              <a:lnSpc>
                <a:spcPct val="130000"/>
              </a:lnSpc>
            </a:pP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Condensed Light" panose="02000000000000000000" pitchFamily="2" charset="0"/>
                <a:cs typeface="Arial" panose="020B0604020202020204" pitchFamily="34" charset="0"/>
              </a:rPr>
              <a:t>Authoritatively cultivate out-of-the-box processes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076960" y="3533498"/>
            <a:ext cx="1924065" cy="729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Substitutes</a:t>
            </a:r>
          </a:p>
          <a:p>
            <a:pPr>
              <a:lnSpc>
                <a:spcPct val="130000"/>
              </a:lnSpc>
            </a:pP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Condensed Light" panose="02000000000000000000" pitchFamily="2" charset="0"/>
                <a:cs typeface="Arial" panose="020B0604020202020204" pitchFamily="34" charset="0"/>
              </a:rPr>
              <a:t>Authoritatively cultivate out-of-the-box processes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956795" y="2398381"/>
            <a:ext cx="1924065" cy="729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Customers</a:t>
            </a:r>
          </a:p>
          <a:p>
            <a:pPr>
              <a:lnSpc>
                <a:spcPct val="130000"/>
              </a:lnSpc>
            </a:pP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Condensed Light" panose="02000000000000000000" pitchFamily="2" charset="0"/>
                <a:cs typeface="Arial" panose="020B0604020202020204" pitchFamily="34" charset="0"/>
              </a:rPr>
              <a:t>Authoritatively cultivate out-of-the-box processes</a:t>
            </a:r>
          </a:p>
        </p:txBody>
      </p:sp>
      <p:sp>
        <p:nvSpPr>
          <p:cNvPr id="52" name="Rectangle 51"/>
          <p:cNvSpPr/>
          <p:nvPr/>
        </p:nvSpPr>
        <p:spPr>
          <a:xfrm>
            <a:off x="4956795" y="3533498"/>
            <a:ext cx="1924065" cy="729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New Entrants</a:t>
            </a:r>
          </a:p>
          <a:p>
            <a:pPr>
              <a:lnSpc>
                <a:spcPct val="130000"/>
              </a:lnSpc>
            </a:pP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Condensed Light" panose="02000000000000000000" pitchFamily="2" charset="0"/>
                <a:cs typeface="Arial" panose="020B0604020202020204" pitchFamily="34" charset="0"/>
              </a:rPr>
              <a:t>Authoritatively cultivate out-of-the-box processes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273123" y="4573945"/>
            <a:ext cx="5410911" cy="1076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 your business to the next Level with Powerfull presentation material for all business and personal presentation, Suitable for all categories business and personal presentation 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are going to use a passage of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Soufflé liquorice bonbon tart cookie chocolate cake gummies.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405623" y="2454281"/>
            <a:ext cx="640080" cy="640080"/>
            <a:chOff x="1405623" y="2454281"/>
            <a:chExt cx="640080" cy="640080"/>
          </a:xfrm>
        </p:grpSpPr>
        <p:sp>
          <p:nvSpPr>
            <p:cNvPr id="55" name="Oval 54"/>
            <p:cNvSpPr/>
            <p:nvPr/>
          </p:nvSpPr>
          <p:spPr>
            <a:xfrm rot="5400000">
              <a:off x="1405623" y="2454281"/>
              <a:ext cx="640080" cy="640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34"/>
            <p:cNvSpPr>
              <a:spLocks noEditPoints="1"/>
            </p:cNvSpPr>
            <p:nvPr/>
          </p:nvSpPr>
          <p:spPr bwMode="auto">
            <a:xfrm>
              <a:off x="1566899" y="2671386"/>
              <a:ext cx="317529" cy="205871"/>
            </a:xfrm>
            <a:custGeom>
              <a:avLst/>
              <a:gdLst>
                <a:gd name="T0" fmla="*/ 27 w 77"/>
                <a:gd name="T1" fmla="*/ 14 h 48"/>
                <a:gd name="T2" fmla="*/ 12 w 77"/>
                <a:gd name="T3" fmla="*/ 13 h 48"/>
                <a:gd name="T4" fmla="*/ 7 w 77"/>
                <a:gd name="T5" fmla="*/ 24 h 48"/>
                <a:gd name="T6" fmla="*/ 25 w 77"/>
                <a:gd name="T7" fmla="*/ 15 h 48"/>
                <a:gd name="T8" fmla="*/ 14 w 77"/>
                <a:gd name="T9" fmla="*/ 15 h 48"/>
                <a:gd name="T10" fmla="*/ 14 w 77"/>
                <a:gd name="T11" fmla="*/ 28 h 48"/>
                <a:gd name="T12" fmla="*/ 18 w 77"/>
                <a:gd name="T13" fmla="*/ 26 h 48"/>
                <a:gd name="T14" fmla="*/ 30 w 77"/>
                <a:gd name="T15" fmla="*/ 0 h 48"/>
                <a:gd name="T16" fmla="*/ 12 w 77"/>
                <a:gd name="T17" fmla="*/ 7 h 48"/>
                <a:gd name="T18" fmla="*/ 0 w 77"/>
                <a:gd name="T19" fmla="*/ 22 h 48"/>
                <a:gd name="T20" fmla="*/ 9 w 77"/>
                <a:gd name="T21" fmla="*/ 41 h 48"/>
                <a:gd name="T22" fmla="*/ 10 w 77"/>
                <a:gd name="T23" fmla="*/ 44 h 48"/>
                <a:gd name="T24" fmla="*/ 12 w 77"/>
                <a:gd name="T25" fmla="*/ 45 h 48"/>
                <a:gd name="T26" fmla="*/ 14 w 77"/>
                <a:gd name="T27" fmla="*/ 47 h 48"/>
                <a:gd name="T28" fmla="*/ 16 w 77"/>
                <a:gd name="T29" fmla="*/ 48 h 48"/>
                <a:gd name="T30" fmla="*/ 18 w 77"/>
                <a:gd name="T31" fmla="*/ 48 h 48"/>
                <a:gd name="T32" fmla="*/ 20 w 77"/>
                <a:gd name="T33" fmla="*/ 47 h 48"/>
                <a:gd name="T34" fmla="*/ 22 w 77"/>
                <a:gd name="T35" fmla="*/ 46 h 48"/>
                <a:gd name="T36" fmla="*/ 24 w 77"/>
                <a:gd name="T37" fmla="*/ 44 h 48"/>
                <a:gd name="T38" fmla="*/ 25 w 77"/>
                <a:gd name="T39" fmla="*/ 42 h 48"/>
                <a:gd name="T40" fmla="*/ 50 w 77"/>
                <a:gd name="T41" fmla="*/ 42 h 48"/>
                <a:gd name="T42" fmla="*/ 51 w 77"/>
                <a:gd name="T43" fmla="*/ 44 h 48"/>
                <a:gd name="T44" fmla="*/ 53 w 77"/>
                <a:gd name="T45" fmla="*/ 46 h 48"/>
                <a:gd name="T46" fmla="*/ 55 w 77"/>
                <a:gd name="T47" fmla="*/ 47 h 48"/>
                <a:gd name="T48" fmla="*/ 58 w 77"/>
                <a:gd name="T49" fmla="*/ 48 h 48"/>
                <a:gd name="T50" fmla="*/ 60 w 77"/>
                <a:gd name="T51" fmla="*/ 48 h 48"/>
                <a:gd name="T52" fmla="*/ 62 w 77"/>
                <a:gd name="T53" fmla="*/ 47 h 48"/>
                <a:gd name="T54" fmla="*/ 64 w 77"/>
                <a:gd name="T55" fmla="*/ 45 h 48"/>
                <a:gd name="T56" fmla="*/ 65 w 77"/>
                <a:gd name="T57" fmla="*/ 44 h 48"/>
                <a:gd name="T58" fmla="*/ 66 w 77"/>
                <a:gd name="T59" fmla="*/ 41 h 48"/>
                <a:gd name="T60" fmla="*/ 77 w 77"/>
                <a:gd name="T61" fmla="*/ 2 h 48"/>
                <a:gd name="T62" fmla="*/ 63 w 77"/>
                <a:gd name="T63" fmla="*/ 39 h 48"/>
                <a:gd name="T64" fmla="*/ 58 w 77"/>
                <a:gd name="T65" fmla="*/ 35 h 48"/>
                <a:gd name="T66" fmla="*/ 4 w 77"/>
                <a:gd name="T67" fmla="*/ 21 h 48"/>
                <a:gd name="T68" fmla="*/ 28 w 77"/>
                <a:gd name="T69" fmla="*/ 10 h 48"/>
                <a:gd name="T70" fmla="*/ 28 w 77"/>
                <a:gd name="T71" fmla="*/ 33 h 48"/>
                <a:gd name="T72" fmla="*/ 12 w 77"/>
                <a:gd name="T73" fmla="*/ 33 h 48"/>
                <a:gd name="T74" fmla="*/ 22 w 77"/>
                <a:gd name="T75" fmla="*/ 39 h 48"/>
                <a:gd name="T76" fmla="*/ 17 w 77"/>
                <a:gd name="T77" fmla="*/ 35 h 48"/>
                <a:gd name="T78" fmla="*/ 28 w 77"/>
                <a:gd name="T79" fmla="*/ 35 h 48"/>
                <a:gd name="T80" fmla="*/ 50 w 77"/>
                <a:gd name="T81" fmla="*/ 38 h 48"/>
                <a:gd name="T82" fmla="*/ 3 w 77"/>
                <a:gd name="T83" fmla="*/ 35 h 48"/>
                <a:gd name="T84" fmla="*/ 9 w 77"/>
                <a:gd name="T85" fmla="*/ 38 h 48"/>
                <a:gd name="T86" fmla="*/ 74 w 77"/>
                <a:gd name="T87" fmla="*/ 38 h 48"/>
                <a:gd name="T88" fmla="*/ 74 w 77"/>
                <a:gd name="T89" fmla="*/ 3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7" h="48">
                  <a:moveTo>
                    <a:pt x="26" y="24"/>
                  </a:moveTo>
                  <a:cubicBezTo>
                    <a:pt x="27" y="24"/>
                    <a:pt x="27" y="24"/>
                    <a:pt x="27" y="23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3"/>
                    <a:pt x="27" y="13"/>
                    <a:pt x="26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2" y="1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3"/>
                    <a:pt x="6" y="24"/>
                    <a:pt x="6" y="24"/>
                  </a:cubicBezTo>
                  <a:cubicBezTo>
                    <a:pt x="6" y="24"/>
                    <a:pt x="7" y="24"/>
                    <a:pt x="7" y="24"/>
                  </a:cubicBezTo>
                  <a:lnTo>
                    <a:pt x="26" y="24"/>
                  </a:lnTo>
                  <a:close/>
                  <a:moveTo>
                    <a:pt x="14" y="15"/>
                  </a:moveTo>
                  <a:cubicBezTo>
                    <a:pt x="25" y="15"/>
                    <a:pt x="25" y="15"/>
                    <a:pt x="25" y="15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9" y="22"/>
                    <a:pt x="9" y="22"/>
                    <a:pt x="9" y="22"/>
                  </a:cubicBezTo>
                  <a:lnTo>
                    <a:pt x="14" y="15"/>
                  </a:lnTo>
                  <a:close/>
                  <a:moveTo>
                    <a:pt x="19" y="27"/>
                  </a:moveTo>
                  <a:cubicBezTo>
                    <a:pt x="19" y="28"/>
                    <a:pt x="18" y="28"/>
                    <a:pt x="18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3" y="28"/>
                    <a:pt x="13" y="28"/>
                    <a:pt x="13" y="27"/>
                  </a:cubicBezTo>
                  <a:cubicBezTo>
                    <a:pt x="13" y="27"/>
                    <a:pt x="13" y="26"/>
                    <a:pt x="14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9" y="27"/>
                    <a:pt x="19" y="27"/>
                  </a:cubicBezTo>
                  <a:close/>
                  <a:moveTo>
                    <a:pt x="75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29" y="0"/>
                    <a:pt x="28" y="1"/>
                    <a:pt x="28" y="2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1" y="7"/>
                    <a:pt x="11" y="8"/>
                    <a:pt x="10" y="8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0"/>
                    <a:pt x="1" y="41"/>
                    <a:pt x="2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0" y="42"/>
                    <a:pt x="10" y="42"/>
                    <a:pt x="10" y="43"/>
                  </a:cubicBezTo>
                  <a:cubicBezTo>
                    <a:pt x="10" y="43"/>
                    <a:pt x="10" y="43"/>
                    <a:pt x="10" y="44"/>
                  </a:cubicBezTo>
                  <a:cubicBezTo>
                    <a:pt x="10" y="44"/>
                    <a:pt x="10" y="44"/>
                    <a:pt x="11" y="44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2" y="45"/>
                    <a:pt x="12" y="45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7"/>
                    <a:pt x="13" y="47"/>
                    <a:pt x="14" y="47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6" y="48"/>
                    <a:pt x="16" y="48"/>
                  </a:cubicBezTo>
                  <a:cubicBezTo>
                    <a:pt x="16" y="48"/>
                    <a:pt x="17" y="48"/>
                    <a:pt x="17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7" y="48"/>
                    <a:pt x="17" y="48"/>
                    <a:pt x="18" y="48"/>
                  </a:cubicBezTo>
                  <a:cubicBezTo>
                    <a:pt x="18" y="48"/>
                    <a:pt x="18" y="48"/>
                    <a:pt x="19" y="48"/>
                  </a:cubicBezTo>
                  <a:cubicBezTo>
                    <a:pt x="19" y="48"/>
                    <a:pt x="19" y="47"/>
                    <a:pt x="20" y="47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1" y="47"/>
                    <a:pt x="22" y="47"/>
                    <a:pt x="22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3" y="46"/>
                    <a:pt x="23" y="46"/>
                    <a:pt x="23" y="45"/>
                  </a:cubicBezTo>
                  <a:cubicBezTo>
                    <a:pt x="23" y="45"/>
                    <a:pt x="23" y="45"/>
                    <a:pt x="24" y="45"/>
                  </a:cubicBezTo>
                  <a:cubicBezTo>
                    <a:pt x="24" y="45"/>
                    <a:pt x="24" y="45"/>
                    <a:pt x="24" y="44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42"/>
                    <a:pt x="26" y="42"/>
                    <a:pt x="26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2"/>
                    <a:pt x="50" y="43"/>
                  </a:cubicBezTo>
                  <a:cubicBezTo>
                    <a:pt x="50" y="43"/>
                    <a:pt x="51" y="43"/>
                    <a:pt x="51" y="44"/>
                  </a:cubicBezTo>
                  <a:cubicBezTo>
                    <a:pt x="51" y="44"/>
                    <a:pt x="51" y="44"/>
                    <a:pt x="51" y="44"/>
                  </a:cubicBezTo>
                  <a:cubicBezTo>
                    <a:pt x="51" y="45"/>
                    <a:pt x="52" y="45"/>
                    <a:pt x="52" y="45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4" y="46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47"/>
                    <a:pt x="56" y="47"/>
                    <a:pt x="56" y="47"/>
                  </a:cubicBezTo>
                  <a:cubicBezTo>
                    <a:pt x="56" y="47"/>
                    <a:pt x="56" y="48"/>
                    <a:pt x="56" y="48"/>
                  </a:cubicBezTo>
                  <a:cubicBezTo>
                    <a:pt x="57" y="48"/>
                    <a:pt x="57" y="48"/>
                    <a:pt x="58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9" y="48"/>
                    <a:pt x="59" y="48"/>
                    <a:pt x="60" y="48"/>
                  </a:cubicBezTo>
                  <a:cubicBezTo>
                    <a:pt x="60" y="48"/>
                    <a:pt x="60" y="47"/>
                    <a:pt x="60" y="47"/>
                  </a:cubicBezTo>
                  <a:cubicBezTo>
                    <a:pt x="60" y="47"/>
                    <a:pt x="61" y="47"/>
                    <a:pt x="61" y="47"/>
                  </a:cubicBezTo>
                  <a:cubicBezTo>
                    <a:pt x="61" y="47"/>
                    <a:pt x="61" y="47"/>
                    <a:pt x="62" y="47"/>
                  </a:cubicBezTo>
                  <a:cubicBezTo>
                    <a:pt x="62" y="47"/>
                    <a:pt x="62" y="47"/>
                    <a:pt x="62" y="46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63" y="46"/>
                    <a:pt x="63" y="46"/>
                    <a:pt x="64" y="45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64" y="45"/>
                    <a:pt x="65" y="45"/>
                    <a:pt x="65" y="44"/>
                  </a:cubicBezTo>
                  <a:cubicBezTo>
                    <a:pt x="65" y="44"/>
                    <a:pt x="65" y="44"/>
                    <a:pt x="65" y="44"/>
                  </a:cubicBezTo>
                  <a:cubicBezTo>
                    <a:pt x="65" y="43"/>
                    <a:pt x="66" y="43"/>
                    <a:pt x="66" y="43"/>
                  </a:cubicBezTo>
                  <a:cubicBezTo>
                    <a:pt x="66" y="42"/>
                    <a:pt x="66" y="42"/>
                    <a:pt x="66" y="42"/>
                  </a:cubicBezTo>
                  <a:cubicBezTo>
                    <a:pt x="66" y="42"/>
                    <a:pt x="66" y="42"/>
                    <a:pt x="66" y="41"/>
                  </a:cubicBezTo>
                  <a:cubicBezTo>
                    <a:pt x="75" y="41"/>
                    <a:pt x="75" y="41"/>
                    <a:pt x="75" y="41"/>
                  </a:cubicBezTo>
                  <a:cubicBezTo>
                    <a:pt x="76" y="41"/>
                    <a:pt x="77" y="40"/>
                    <a:pt x="77" y="39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7" y="1"/>
                    <a:pt x="76" y="0"/>
                    <a:pt x="75" y="0"/>
                  </a:cubicBezTo>
                  <a:close/>
                  <a:moveTo>
                    <a:pt x="58" y="35"/>
                  </a:moveTo>
                  <a:cubicBezTo>
                    <a:pt x="60" y="35"/>
                    <a:pt x="63" y="37"/>
                    <a:pt x="63" y="39"/>
                  </a:cubicBezTo>
                  <a:cubicBezTo>
                    <a:pt x="63" y="42"/>
                    <a:pt x="60" y="44"/>
                    <a:pt x="58" y="44"/>
                  </a:cubicBezTo>
                  <a:cubicBezTo>
                    <a:pt x="56" y="44"/>
                    <a:pt x="53" y="42"/>
                    <a:pt x="53" y="39"/>
                  </a:cubicBezTo>
                  <a:cubicBezTo>
                    <a:pt x="53" y="37"/>
                    <a:pt x="56" y="35"/>
                    <a:pt x="58" y="35"/>
                  </a:cubicBezTo>
                  <a:close/>
                  <a:moveTo>
                    <a:pt x="3" y="32"/>
                  </a:moveTo>
                  <a:cubicBezTo>
                    <a:pt x="3" y="24"/>
                    <a:pt x="3" y="24"/>
                    <a:pt x="3" y="24"/>
                  </a:cubicBezTo>
                  <a:cubicBezTo>
                    <a:pt x="3" y="23"/>
                    <a:pt x="4" y="22"/>
                    <a:pt x="4" y="21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1"/>
                    <a:pt x="13" y="10"/>
                    <a:pt x="14" y="10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9" y="10"/>
                    <a:pt x="29" y="11"/>
                    <a:pt x="29" y="11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29" y="32"/>
                    <a:pt x="29" y="33"/>
                    <a:pt x="28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1" y="31"/>
                    <a:pt x="19" y="31"/>
                    <a:pt x="17" y="31"/>
                  </a:cubicBezTo>
                  <a:cubicBezTo>
                    <a:pt x="15" y="31"/>
                    <a:pt x="13" y="31"/>
                    <a:pt x="12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3"/>
                    <a:pt x="3" y="32"/>
                    <a:pt x="3" y="32"/>
                  </a:cubicBezTo>
                  <a:close/>
                  <a:moveTo>
                    <a:pt x="22" y="39"/>
                  </a:moveTo>
                  <a:cubicBezTo>
                    <a:pt x="22" y="42"/>
                    <a:pt x="20" y="44"/>
                    <a:pt x="17" y="44"/>
                  </a:cubicBezTo>
                  <a:cubicBezTo>
                    <a:pt x="15" y="44"/>
                    <a:pt x="13" y="42"/>
                    <a:pt x="13" y="39"/>
                  </a:cubicBezTo>
                  <a:cubicBezTo>
                    <a:pt x="13" y="37"/>
                    <a:pt x="15" y="35"/>
                    <a:pt x="17" y="35"/>
                  </a:cubicBezTo>
                  <a:cubicBezTo>
                    <a:pt x="20" y="35"/>
                    <a:pt x="22" y="37"/>
                    <a:pt x="22" y="39"/>
                  </a:cubicBezTo>
                  <a:close/>
                  <a:moveTo>
                    <a:pt x="25" y="35"/>
                  </a:move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0" y="36"/>
                    <a:pt x="50" y="37"/>
                    <a:pt x="50" y="3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7"/>
                    <a:pt x="25" y="36"/>
                    <a:pt x="25" y="35"/>
                  </a:cubicBezTo>
                  <a:close/>
                  <a:moveTo>
                    <a:pt x="3" y="35"/>
                  </a:moveTo>
                  <a:cubicBezTo>
                    <a:pt x="4" y="35"/>
                    <a:pt x="4" y="35"/>
                    <a:pt x="4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6"/>
                    <a:pt x="9" y="37"/>
                    <a:pt x="9" y="38"/>
                  </a:cubicBezTo>
                  <a:cubicBezTo>
                    <a:pt x="3" y="38"/>
                    <a:pt x="3" y="38"/>
                    <a:pt x="3" y="38"/>
                  </a:cubicBezTo>
                  <a:lnTo>
                    <a:pt x="3" y="35"/>
                  </a:lnTo>
                  <a:close/>
                  <a:moveTo>
                    <a:pt x="74" y="38"/>
                  </a:moveTo>
                  <a:cubicBezTo>
                    <a:pt x="66" y="38"/>
                    <a:pt x="66" y="38"/>
                    <a:pt x="66" y="38"/>
                  </a:cubicBezTo>
                  <a:cubicBezTo>
                    <a:pt x="66" y="37"/>
                    <a:pt x="66" y="36"/>
                    <a:pt x="65" y="35"/>
                  </a:cubicBezTo>
                  <a:cubicBezTo>
                    <a:pt x="74" y="35"/>
                    <a:pt x="74" y="35"/>
                    <a:pt x="74" y="35"/>
                  </a:cubicBezTo>
                  <a:lnTo>
                    <a:pt x="74" y="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285458" y="2454281"/>
            <a:ext cx="640080" cy="640080"/>
            <a:chOff x="4285458" y="2454281"/>
            <a:chExt cx="640080" cy="640080"/>
          </a:xfrm>
        </p:grpSpPr>
        <p:sp>
          <p:nvSpPr>
            <p:cNvPr id="58" name="Oval 57"/>
            <p:cNvSpPr/>
            <p:nvPr/>
          </p:nvSpPr>
          <p:spPr>
            <a:xfrm rot="5400000">
              <a:off x="4285458" y="2454281"/>
              <a:ext cx="640080" cy="64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166"/>
            <p:cNvSpPr>
              <a:spLocks noEditPoints="1"/>
            </p:cNvSpPr>
            <p:nvPr/>
          </p:nvSpPr>
          <p:spPr bwMode="auto">
            <a:xfrm>
              <a:off x="4455466" y="2626833"/>
              <a:ext cx="300064" cy="294976"/>
            </a:xfrm>
            <a:custGeom>
              <a:avLst/>
              <a:gdLst>
                <a:gd name="T0" fmla="*/ 64 w 75"/>
                <a:gd name="T1" fmla="*/ 19 h 71"/>
                <a:gd name="T2" fmla="*/ 71 w 75"/>
                <a:gd name="T3" fmla="*/ 66 h 71"/>
                <a:gd name="T4" fmla="*/ 64 w 75"/>
                <a:gd name="T5" fmla="*/ 70 h 71"/>
                <a:gd name="T6" fmla="*/ 55 w 75"/>
                <a:gd name="T7" fmla="*/ 54 h 71"/>
                <a:gd name="T8" fmla="*/ 47 w 75"/>
                <a:gd name="T9" fmla="*/ 70 h 71"/>
                <a:gd name="T10" fmla="*/ 40 w 75"/>
                <a:gd name="T11" fmla="*/ 66 h 71"/>
                <a:gd name="T12" fmla="*/ 43 w 75"/>
                <a:gd name="T13" fmla="*/ 47 h 71"/>
                <a:gd name="T14" fmla="*/ 43 w 75"/>
                <a:gd name="T15" fmla="*/ 39 h 71"/>
                <a:gd name="T16" fmla="*/ 47 w 75"/>
                <a:gd name="T17" fmla="*/ 32 h 71"/>
                <a:gd name="T18" fmla="*/ 53 w 75"/>
                <a:gd name="T19" fmla="*/ 29 h 71"/>
                <a:gd name="T20" fmla="*/ 61 w 75"/>
                <a:gd name="T21" fmla="*/ 31 h 71"/>
                <a:gd name="T22" fmla="*/ 67 w 75"/>
                <a:gd name="T23" fmla="*/ 36 h 71"/>
                <a:gd name="T24" fmla="*/ 69 w 75"/>
                <a:gd name="T25" fmla="*/ 43 h 71"/>
                <a:gd name="T26" fmla="*/ 65 w 75"/>
                <a:gd name="T27" fmla="*/ 50 h 71"/>
                <a:gd name="T28" fmla="*/ 52 w 75"/>
                <a:gd name="T29" fmla="*/ 55 h 71"/>
                <a:gd name="T30" fmla="*/ 47 w 75"/>
                <a:gd name="T31" fmla="*/ 53 h 71"/>
                <a:gd name="T32" fmla="*/ 47 w 75"/>
                <a:gd name="T33" fmla="*/ 62 h 71"/>
                <a:gd name="T34" fmla="*/ 53 w 75"/>
                <a:gd name="T35" fmla="*/ 55 h 71"/>
                <a:gd name="T36" fmla="*/ 59 w 75"/>
                <a:gd name="T37" fmla="*/ 48 h 71"/>
                <a:gd name="T38" fmla="*/ 61 w 75"/>
                <a:gd name="T39" fmla="*/ 41 h 71"/>
                <a:gd name="T40" fmla="*/ 55 w 75"/>
                <a:gd name="T41" fmla="*/ 38 h 71"/>
                <a:gd name="T42" fmla="*/ 50 w 75"/>
                <a:gd name="T43" fmla="*/ 42 h 71"/>
                <a:gd name="T44" fmla="*/ 52 w 75"/>
                <a:gd name="T45" fmla="*/ 49 h 71"/>
                <a:gd name="T46" fmla="*/ 63 w 75"/>
                <a:gd name="T47" fmla="*/ 53 h 71"/>
                <a:gd name="T48" fmla="*/ 58 w 75"/>
                <a:gd name="T49" fmla="*/ 55 h 71"/>
                <a:gd name="T50" fmla="*/ 62 w 75"/>
                <a:gd name="T51" fmla="*/ 66 h 71"/>
                <a:gd name="T52" fmla="*/ 68 w 75"/>
                <a:gd name="T53" fmla="*/ 64 h 71"/>
                <a:gd name="T54" fmla="*/ 64 w 75"/>
                <a:gd name="T55" fmla="*/ 23 h 71"/>
                <a:gd name="T56" fmla="*/ 29 w 75"/>
                <a:gd name="T57" fmla="*/ 23 h 71"/>
                <a:gd name="T58" fmla="*/ 23 w 75"/>
                <a:gd name="T59" fmla="*/ 20 h 71"/>
                <a:gd name="T60" fmla="*/ 24 w 75"/>
                <a:gd name="T61" fmla="*/ 16 h 71"/>
                <a:gd name="T62" fmla="*/ 24 w 75"/>
                <a:gd name="T63" fmla="*/ 13 h 71"/>
                <a:gd name="T64" fmla="*/ 25 w 75"/>
                <a:gd name="T65" fmla="*/ 10 h 71"/>
                <a:gd name="T66" fmla="*/ 25 w 75"/>
                <a:gd name="T67" fmla="*/ 9 h 71"/>
                <a:gd name="T68" fmla="*/ 16 w 75"/>
                <a:gd name="T69" fmla="*/ 9 h 71"/>
                <a:gd name="T70" fmla="*/ 15 w 75"/>
                <a:gd name="T71" fmla="*/ 14 h 71"/>
                <a:gd name="T72" fmla="*/ 18 w 75"/>
                <a:gd name="T73" fmla="*/ 19 h 71"/>
                <a:gd name="T74" fmla="*/ 17 w 75"/>
                <a:gd name="T75" fmla="*/ 21 h 71"/>
                <a:gd name="T76" fmla="*/ 8 w 75"/>
                <a:gd name="T77" fmla="*/ 30 h 71"/>
                <a:gd name="T78" fmla="*/ 11 w 75"/>
                <a:gd name="T79" fmla="*/ 36 h 71"/>
                <a:gd name="T80" fmla="*/ 27 w 75"/>
                <a:gd name="T81" fmla="*/ 35 h 71"/>
                <a:gd name="T82" fmla="*/ 64 w 75"/>
                <a:gd name="T83" fmla="*/ 10 h 71"/>
                <a:gd name="T84" fmla="*/ 64 w 75"/>
                <a:gd name="T85" fmla="*/ 12 h 71"/>
                <a:gd name="T86" fmla="*/ 0 w 75"/>
                <a:gd name="T87" fmla="*/ 53 h 71"/>
                <a:gd name="T88" fmla="*/ 6 w 75"/>
                <a:gd name="T89" fmla="*/ 55 h 71"/>
                <a:gd name="T90" fmla="*/ 69 w 75"/>
                <a:gd name="T91" fmla="*/ 3 h 71"/>
                <a:gd name="T92" fmla="*/ 69 w 75"/>
                <a:gd name="T93" fmla="*/ 55 h 71"/>
                <a:gd name="T94" fmla="*/ 69 w 75"/>
                <a:gd name="T95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5" h="71">
                  <a:moveTo>
                    <a:pt x="38" y="17"/>
                  </a:moveTo>
                  <a:cubicBezTo>
                    <a:pt x="64" y="17"/>
                    <a:pt x="64" y="17"/>
                    <a:pt x="64" y="17"/>
                  </a:cubicBezTo>
                  <a:cubicBezTo>
                    <a:pt x="64" y="17"/>
                    <a:pt x="65" y="17"/>
                    <a:pt x="65" y="18"/>
                  </a:cubicBezTo>
                  <a:cubicBezTo>
                    <a:pt x="65" y="18"/>
                    <a:pt x="64" y="19"/>
                    <a:pt x="64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7" y="19"/>
                    <a:pt x="37" y="18"/>
                    <a:pt x="37" y="18"/>
                  </a:cubicBezTo>
                  <a:cubicBezTo>
                    <a:pt x="37" y="17"/>
                    <a:pt x="37" y="17"/>
                    <a:pt x="38" y="17"/>
                  </a:cubicBezTo>
                  <a:close/>
                  <a:moveTo>
                    <a:pt x="71" y="66"/>
                  </a:moveTo>
                  <a:cubicBezTo>
                    <a:pt x="71" y="67"/>
                    <a:pt x="71" y="67"/>
                    <a:pt x="71" y="67"/>
                  </a:cubicBezTo>
                  <a:cubicBezTo>
                    <a:pt x="70" y="68"/>
                    <a:pt x="70" y="68"/>
                    <a:pt x="70" y="67"/>
                  </a:cubicBezTo>
                  <a:cubicBezTo>
                    <a:pt x="65" y="64"/>
                    <a:pt x="65" y="64"/>
                    <a:pt x="65" y="64"/>
                  </a:cubicBezTo>
                  <a:cubicBezTo>
                    <a:pt x="64" y="70"/>
                    <a:pt x="64" y="70"/>
                    <a:pt x="64" y="70"/>
                  </a:cubicBezTo>
                  <a:cubicBezTo>
                    <a:pt x="64" y="70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2" y="71"/>
                    <a:pt x="62" y="70"/>
                    <a:pt x="62" y="70"/>
                  </a:cubicBezTo>
                  <a:cubicBezTo>
                    <a:pt x="55" y="54"/>
                    <a:pt x="55" y="54"/>
                    <a:pt x="55" y="54"/>
                  </a:cubicBezTo>
                  <a:cubicBezTo>
                    <a:pt x="49" y="70"/>
                    <a:pt x="49" y="70"/>
                    <a:pt x="49" y="70"/>
                  </a:cubicBezTo>
                  <a:cubicBezTo>
                    <a:pt x="49" y="70"/>
                    <a:pt x="48" y="71"/>
                    <a:pt x="48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1"/>
                    <a:pt x="47" y="70"/>
                    <a:pt x="47" y="70"/>
                  </a:cubicBezTo>
                  <a:cubicBezTo>
                    <a:pt x="46" y="64"/>
                    <a:pt x="46" y="64"/>
                    <a:pt x="46" y="64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41" y="68"/>
                    <a:pt x="40" y="68"/>
                    <a:pt x="40" y="67"/>
                  </a:cubicBezTo>
                  <a:cubicBezTo>
                    <a:pt x="40" y="67"/>
                    <a:pt x="40" y="67"/>
                    <a:pt x="40" y="66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3" y="48"/>
                    <a:pt x="43" y="48"/>
                    <a:pt x="43" y="47"/>
                  </a:cubicBezTo>
                  <a:cubicBezTo>
                    <a:pt x="43" y="45"/>
                    <a:pt x="43" y="45"/>
                    <a:pt x="43" y="45"/>
                  </a:cubicBezTo>
                  <a:cubicBezTo>
                    <a:pt x="42" y="43"/>
                    <a:pt x="42" y="43"/>
                    <a:pt x="42" y="43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3" y="39"/>
                    <a:pt x="43" y="39"/>
                    <a:pt x="43" y="39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7" y="32"/>
                    <a:pt x="47" y="31"/>
                    <a:pt x="47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52" y="29"/>
                    <a:pt x="53" y="29"/>
                    <a:pt x="53" y="29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8" y="29"/>
                    <a:pt x="59" y="29"/>
                    <a:pt x="59" y="29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64" y="31"/>
                    <a:pt x="64" y="32"/>
                    <a:pt x="64" y="32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7" y="36"/>
                    <a:pt x="67" y="36"/>
                    <a:pt x="67" y="36"/>
                  </a:cubicBezTo>
                  <a:cubicBezTo>
                    <a:pt x="68" y="36"/>
                    <a:pt x="68" y="36"/>
                    <a:pt x="68" y="37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9" y="42"/>
                    <a:pt x="69" y="42"/>
                    <a:pt x="69" y="42"/>
                  </a:cubicBezTo>
                  <a:cubicBezTo>
                    <a:pt x="69" y="42"/>
                    <a:pt x="69" y="42"/>
                    <a:pt x="69" y="43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68" y="48"/>
                    <a:pt x="68" y="48"/>
                    <a:pt x="67" y="49"/>
                  </a:cubicBezTo>
                  <a:cubicBezTo>
                    <a:pt x="65" y="50"/>
                    <a:pt x="65" y="50"/>
                    <a:pt x="65" y="50"/>
                  </a:cubicBezTo>
                  <a:cubicBezTo>
                    <a:pt x="65" y="51"/>
                    <a:pt x="65" y="51"/>
                    <a:pt x="65" y="51"/>
                  </a:cubicBezTo>
                  <a:lnTo>
                    <a:pt x="71" y="66"/>
                  </a:lnTo>
                  <a:close/>
                  <a:moveTo>
                    <a:pt x="53" y="55"/>
                  </a:moveTo>
                  <a:cubicBezTo>
                    <a:pt x="53" y="56"/>
                    <a:pt x="53" y="55"/>
                    <a:pt x="52" y="55"/>
                  </a:cubicBezTo>
                  <a:cubicBezTo>
                    <a:pt x="52" y="55"/>
                    <a:pt x="52" y="55"/>
                    <a:pt x="52" y="55"/>
                  </a:cubicBezTo>
                  <a:cubicBezTo>
                    <a:pt x="52" y="55"/>
                    <a:pt x="52" y="55"/>
                    <a:pt x="52" y="55"/>
                  </a:cubicBezTo>
                  <a:cubicBezTo>
                    <a:pt x="50" y="53"/>
                    <a:pt x="50" y="53"/>
                    <a:pt x="50" y="53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43" y="64"/>
                    <a:pt x="43" y="64"/>
                    <a:pt x="43" y="64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46" y="62"/>
                    <a:pt x="46" y="62"/>
                    <a:pt x="47" y="62"/>
                  </a:cubicBezTo>
                  <a:cubicBezTo>
                    <a:pt x="47" y="62"/>
                    <a:pt x="47" y="62"/>
                    <a:pt x="47" y="62"/>
                  </a:cubicBezTo>
                  <a:cubicBezTo>
                    <a:pt x="47" y="62"/>
                    <a:pt x="47" y="62"/>
                    <a:pt x="48" y="62"/>
                  </a:cubicBezTo>
                  <a:cubicBezTo>
                    <a:pt x="48" y="66"/>
                    <a:pt x="48" y="66"/>
                    <a:pt x="48" y="66"/>
                  </a:cubicBezTo>
                  <a:lnTo>
                    <a:pt x="53" y="55"/>
                  </a:lnTo>
                  <a:close/>
                  <a:moveTo>
                    <a:pt x="55" y="47"/>
                  </a:moveTo>
                  <a:cubicBezTo>
                    <a:pt x="58" y="48"/>
                    <a:pt x="58" y="48"/>
                    <a:pt x="58" y="48"/>
                  </a:cubicBezTo>
                  <a:cubicBezTo>
                    <a:pt x="58" y="49"/>
                    <a:pt x="59" y="49"/>
                    <a:pt x="59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56" y="37"/>
                    <a:pt x="56" y="37"/>
                    <a:pt x="55" y="37"/>
                  </a:cubicBezTo>
                  <a:cubicBezTo>
                    <a:pt x="55" y="37"/>
                    <a:pt x="55" y="37"/>
                    <a:pt x="55" y="38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2"/>
                  </a:cubicBezTo>
                  <a:cubicBezTo>
                    <a:pt x="49" y="42"/>
                    <a:pt x="50" y="42"/>
                    <a:pt x="50" y="42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1" y="48"/>
                    <a:pt x="52" y="48"/>
                    <a:pt x="52" y="48"/>
                  </a:cubicBezTo>
                  <a:cubicBezTo>
                    <a:pt x="52" y="48"/>
                    <a:pt x="52" y="49"/>
                    <a:pt x="52" y="49"/>
                  </a:cubicBezTo>
                  <a:cubicBezTo>
                    <a:pt x="52" y="49"/>
                    <a:pt x="52" y="48"/>
                    <a:pt x="53" y="48"/>
                  </a:cubicBezTo>
                  <a:lnTo>
                    <a:pt x="55" y="47"/>
                  </a:lnTo>
                  <a:close/>
                  <a:moveTo>
                    <a:pt x="68" y="64"/>
                  </a:moveTo>
                  <a:cubicBezTo>
                    <a:pt x="63" y="53"/>
                    <a:pt x="63" y="53"/>
                    <a:pt x="63" y="53"/>
                  </a:cubicBezTo>
                  <a:cubicBezTo>
                    <a:pt x="63" y="53"/>
                    <a:pt x="63" y="53"/>
                    <a:pt x="63" y="53"/>
                  </a:cubicBezTo>
                  <a:cubicBezTo>
                    <a:pt x="61" y="53"/>
                    <a:pt x="61" y="53"/>
                    <a:pt x="61" y="53"/>
                  </a:cubicBezTo>
                  <a:cubicBezTo>
                    <a:pt x="59" y="55"/>
                    <a:pt x="59" y="55"/>
                    <a:pt x="59" y="55"/>
                  </a:cubicBezTo>
                  <a:cubicBezTo>
                    <a:pt x="59" y="55"/>
                    <a:pt x="59" y="55"/>
                    <a:pt x="58" y="55"/>
                  </a:cubicBezTo>
                  <a:cubicBezTo>
                    <a:pt x="58" y="55"/>
                    <a:pt x="58" y="56"/>
                    <a:pt x="58" y="56"/>
                  </a:cubicBezTo>
                  <a:cubicBezTo>
                    <a:pt x="58" y="56"/>
                    <a:pt x="58" y="56"/>
                    <a:pt x="58" y="55"/>
                  </a:cubicBezTo>
                  <a:cubicBezTo>
                    <a:pt x="58" y="55"/>
                    <a:pt x="58" y="56"/>
                    <a:pt x="58" y="55"/>
                  </a:cubicBezTo>
                  <a:cubicBezTo>
                    <a:pt x="62" y="66"/>
                    <a:pt x="62" y="66"/>
                    <a:pt x="62" y="66"/>
                  </a:cubicBezTo>
                  <a:cubicBezTo>
                    <a:pt x="63" y="62"/>
                    <a:pt x="63" y="62"/>
                    <a:pt x="63" y="62"/>
                  </a:cubicBezTo>
                  <a:cubicBezTo>
                    <a:pt x="63" y="62"/>
                    <a:pt x="63" y="62"/>
                    <a:pt x="64" y="62"/>
                  </a:cubicBezTo>
                  <a:cubicBezTo>
                    <a:pt x="64" y="62"/>
                    <a:pt x="64" y="62"/>
                    <a:pt x="65" y="62"/>
                  </a:cubicBezTo>
                  <a:lnTo>
                    <a:pt x="68" y="64"/>
                  </a:lnTo>
                  <a:close/>
                  <a:moveTo>
                    <a:pt x="38" y="25"/>
                  </a:moveTo>
                  <a:cubicBezTo>
                    <a:pt x="64" y="25"/>
                    <a:pt x="64" y="25"/>
                    <a:pt x="64" y="25"/>
                  </a:cubicBezTo>
                  <a:cubicBezTo>
                    <a:pt x="64" y="25"/>
                    <a:pt x="65" y="25"/>
                    <a:pt x="65" y="24"/>
                  </a:cubicBezTo>
                  <a:cubicBezTo>
                    <a:pt x="65" y="24"/>
                    <a:pt x="64" y="23"/>
                    <a:pt x="64" y="23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7" y="23"/>
                    <a:pt x="37" y="24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lose/>
                  <a:moveTo>
                    <a:pt x="29" y="23"/>
                  </a:moveTo>
                  <a:cubicBezTo>
                    <a:pt x="29" y="23"/>
                    <a:pt x="25" y="21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3" y="20"/>
                    <a:pt x="23" y="20"/>
                    <a:pt x="22" y="20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3" y="17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5" y="15"/>
                    <a:pt x="25" y="15"/>
                    <a:pt x="25" y="14"/>
                  </a:cubicBezTo>
                  <a:cubicBezTo>
                    <a:pt x="25" y="14"/>
                    <a:pt x="25" y="13"/>
                    <a:pt x="25" y="13"/>
                  </a:cubicBezTo>
                  <a:cubicBezTo>
                    <a:pt x="25" y="12"/>
                    <a:pt x="24" y="13"/>
                    <a:pt x="24" y="13"/>
                  </a:cubicBezTo>
                  <a:cubicBezTo>
                    <a:pt x="24" y="12"/>
                    <a:pt x="24" y="12"/>
                    <a:pt x="24" y="11"/>
                  </a:cubicBezTo>
                  <a:cubicBezTo>
                    <a:pt x="24" y="11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5" y="9"/>
                    <a:pt x="25" y="9"/>
                  </a:cubicBezTo>
                  <a:cubicBezTo>
                    <a:pt x="25" y="9"/>
                    <a:pt x="23" y="7"/>
                    <a:pt x="20" y="7"/>
                  </a:cubicBezTo>
                  <a:cubicBezTo>
                    <a:pt x="19" y="7"/>
                    <a:pt x="18" y="8"/>
                    <a:pt x="18" y="8"/>
                  </a:cubicBezTo>
                  <a:cubicBezTo>
                    <a:pt x="18" y="8"/>
                    <a:pt x="18" y="8"/>
                    <a:pt x="17" y="8"/>
                  </a:cubicBezTo>
                  <a:cubicBezTo>
                    <a:pt x="17" y="8"/>
                    <a:pt x="17" y="9"/>
                    <a:pt x="16" y="9"/>
                  </a:cubicBezTo>
                  <a:cubicBezTo>
                    <a:pt x="16" y="10"/>
                    <a:pt x="16" y="10"/>
                    <a:pt x="16" y="11"/>
                  </a:cubicBezTo>
                  <a:cubicBezTo>
                    <a:pt x="16" y="12"/>
                    <a:pt x="16" y="12"/>
                    <a:pt x="16" y="13"/>
                  </a:cubicBezTo>
                  <a:cubicBezTo>
                    <a:pt x="16" y="13"/>
                    <a:pt x="15" y="12"/>
                    <a:pt x="15" y="13"/>
                  </a:cubicBezTo>
                  <a:cubicBezTo>
                    <a:pt x="15" y="13"/>
                    <a:pt x="15" y="14"/>
                    <a:pt x="15" y="14"/>
                  </a:cubicBezTo>
                  <a:cubicBezTo>
                    <a:pt x="15" y="15"/>
                    <a:pt x="16" y="15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7" y="17"/>
                    <a:pt x="18" y="19"/>
                    <a:pt x="18" y="19"/>
                  </a:cubicBezTo>
                  <a:cubicBezTo>
                    <a:pt x="18" y="19"/>
                    <a:pt x="18" y="19"/>
                    <a:pt x="18" y="20"/>
                  </a:cubicBezTo>
                  <a:cubicBezTo>
                    <a:pt x="18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6" y="21"/>
                    <a:pt x="11" y="23"/>
                    <a:pt x="11" y="23"/>
                  </a:cubicBezTo>
                  <a:cubicBezTo>
                    <a:pt x="10" y="23"/>
                    <a:pt x="8" y="30"/>
                    <a:pt x="8" y="30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2" y="30"/>
                    <a:pt x="30" y="23"/>
                    <a:pt x="29" y="23"/>
                  </a:cubicBezTo>
                  <a:close/>
                  <a:moveTo>
                    <a:pt x="13" y="35"/>
                  </a:moveTo>
                  <a:cubicBezTo>
                    <a:pt x="12" y="35"/>
                    <a:pt x="11" y="35"/>
                    <a:pt x="11" y="36"/>
                  </a:cubicBezTo>
                  <a:cubicBezTo>
                    <a:pt x="11" y="37"/>
                    <a:pt x="12" y="38"/>
                    <a:pt x="13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8"/>
                    <a:pt x="29" y="37"/>
                    <a:pt x="29" y="36"/>
                  </a:cubicBezTo>
                  <a:cubicBezTo>
                    <a:pt x="29" y="35"/>
                    <a:pt x="28" y="35"/>
                    <a:pt x="27" y="35"/>
                  </a:cubicBezTo>
                  <a:lnTo>
                    <a:pt x="13" y="35"/>
                  </a:lnTo>
                  <a:close/>
                  <a:moveTo>
                    <a:pt x="64" y="12"/>
                  </a:moveTo>
                  <a:cubicBezTo>
                    <a:pt x="64" y="12"/>
                    <a:pt x="65" y="12"/>
                    <a:pt x="65" y="11"/>
                  </a:cubicBezTo>
                  <a:cubicBezTo>
                    <a:pt x="65" y="11"/>
                    <a:pt x="64" y="10"/>
                    <a:pt x="64" y="10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2"/>
                    <a:pt x="44" y="12"/>
                    <a:pt x="45" y="12"/>
                  </a:cubicBezTo>
                  <a:lnTo>
                    <a:pt x="64" y="12"/>
                  </a:lnTo>
                  <a:close/>
                  <a:moveTo>
                    <a:pt x="69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6"/>
                    <a:pt x="3" y="58"/>
                    <a:pt x="6" y="58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6" y="55"/>
                    <a:pt x="6" y="55"/>
                    <a:pt x="6" y="55"/>
                  </a:cubicBezTo>
                  <a:cubicBezTo>
                    <a:pt x="5" y="55"/>
                    <a:pt x="3" y="54"/>
                    <a:pt x="3" y="53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4"/>
                    <a:pt x="5" y="3"/>
                    <a:pt x="6" y="3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71" y="3"/>
                    <a:pt x="72" y="4"/>
                    <a:pt x="72" y="6"/>
                  </a:cubicBezTo>
                  <a:cubicBezTo>
                    <a:pt x="72" y="53"/>
                    <a:pt x="72" y="53"/>
                    <a:pt x="72" y="53"/>
                  </a:cubicBezTo>
                  <a:cubicBezTo>
                    <a:pt x="72" y="54"/>
                    <a:pt x="71" y="55"/>
                    <a:pt x="69" y="55"/>
                  </a:cubicBezTo>
                  <a:cubicBezTo>
                    <a:pt x="69" y="55"/>
                    <a:pt x="69" y="55"/>
                    <a:pt x="69" y="55"/>
                  </a:cubicBezTo>
                  <a:cubicBezTo>
                    <a:pt x="70" y="58"/>
                    <a:pt x="70" y="58"/>
                    <a:pt x="70" y="58"/>
                  </a:cubicBezTo>
                  <a:cubicBezTo>
                    <a:pt x="73" y="58"/>
                    <a:pt x="75" y="55"/>
                    <a:pt x="75" y="53"/>
                  </a:cubicBezTo>
                  <a:cubicBezTo>
                    <a:pt x="75" y="6"/>
                    <a:pt x="75" y="6"/>
                    <a:pt x="75" y="6"/>
                  </a:cubicBezTo>
                  <a:cubicBezTo>
                    <a:pt x="75" y="3"/>
                    <a:pt x="72" y="0"/>
                    <a:pt x="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405623" y="3589398"/>
            <a:ext cx="640080" cy="640080"/>
            <a:chOff x="1405623" y="3589398"/>
            <a:chExt cx="640080" cy="640080"/>
          </a:xfrm>
        </p:grpSpPr>
        <p:sp>
          <p:nvSpPr>
            <p:cNvPr id="61" name="Oval 60"/>
            <p:cNvSpPr/>
            <p:nvPr/>
          </p:nvSpPr>
          <p:spPr>
            <a:xfrm rot="5400000">
              <a:off x="1405623" y="3589398"/>
              <a:ext cx="640080" cy="64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264"/>
            <p:cNvSpPr>
              <a:spLocks noEditPoints="1"/>
            </p:cNvSpPr>
            <p:nvPr/>
          </p:nvSpPr>
          <p:spPr bwMode="auto">
            <a:xfrm>
              <a:off x="1580991" y="3752366"/>
              <a:ext cx="289344" cy="314144"/>
            </a:xfrm>
            <a:custGeom>
              <a:avLst/>
              <a:gdLst>
                <a:gd name="T0" fmla="*/ 20 w 74"/>
                <a:gd name="T1" fmla="*/ 17 h 77"/>
                <a:gd name="T2" fmla="*/ 36 w 74"/>
                <a:gd name="T3" fmla="*/ 14 h 77"/>
                <a:gd name="T4" fmla="*/ 37 w 74"/>
                <a:gd name="T5" fmla="*/ 0 h 77"/>
                <a:gd name="T6" fmla="*/ 38 w 74"/>
                <a:gd name="T7" fmla="*/ 14 h 77"/>
                <a:gd name="T8" fmla="*/ 54 w 74"/>
                <a:gd name="T9" fmla="*/ 17 h 77"/>
                <a:gd name="T10" fmla="*/ 59 w 74"/>
                <a:gd name="T11" fmla="*/ 22 h 77"/>
                <a:gd name="T12" fmla="*/ 57 w 74"/>
                <a:gd name="T13" fmla="*/ 22 h 77"/>
                <a:gd name="T14" fmla="*/ 37 w 74"/>
                <a:gd name="T15" fmla="*/ 22 h 77"/>
                <a:gd name="T16" fmla="*/ 17 w 74"/>
                <a:gd name="T17" fmla="*/ 22 h 77"/>
                <a:gd name="T18" fmla="*/ 15 w 74"/>
                <a:gd name="T19" fmla="*/ 22 h 77"/>
                <a:gd name="T20" fmla="*/ 73 w 74"/>
                <a:gd name="T21" fmla="*/ 69 h 77"/>
                <a:gd name="T22" fmla="*/ 53 w 74"/>
                <a:gd name="T23" fmla="*/ 56 h 77"/>
                <a:gd name="T24" fmla="*/ 44 w 74"/>
                <a:gd name="T25" fmla="*/ 52 h 77"/>
                <a:gd name="T26" fmla="*/ 52 w 74"/>
                <a:gd name="T27" fmla="*/ 48 h 77"/>
                <a:gd name="T28" fmla="*/ 53 w 74"/>
                <a:gd name="T29" fmla="*/ 47 h 77"/>
                <a:gd name="T30" fmla="*/ 51 w 74"/>
                <a:gd name="T31" fmla="*/ 41 h 77"/>
                <a:gd name="T32" fmla="*/ 51 w 74"/>
                <a:gd name="T33" fmla="*/ 36 h 77"/>
                <a:gd name="T34" fmla="*/ 64 w 74"/>
                <a:gd name="T35" fmla="*/ 37 h 77"/>
                <a:gd name="T36" fmla="*/ 62 w 74"/>
                <a:gd name="T37" fmla="*/ 44 h 77"/>
                <a:gd name="T38" fmla="*/ 62 w 74"/>
                <a:gd name="T39" fmla="*/ 48 h 77"/>
                <a:gd name="T40" fmla="*/ 65 w 74"/>
                <a:gd name="T41" fmla="*/ 48 h 77"/>
                <a:gd name="T42" fmla="*/ 57 w 74"/>
                <a:gd name="T43" fmla="*/ 52 h 77"/>
                <a:gd name="T44" fmla="*/ 57 w 74"/>
                <a:gd name="T45" fmla="*/ 52 h 77"/>
                <a:gd name="T46" fmla="*/ 59 w 74"/>
                <a:gd name="T47" fmla="*/ 57 h 77"/>
                <a:gd name="T48" fmla="*/ 54 w 74"/>
                <a:gd name="T49" fmla="*/ 76 h 77"/>
                <a:gd name="T50" fmla="*/ 21 w 74"/>
                <a:gd name="T51" fmla="*/ 77 h 77"/>
                <a:gd name="T52" fmla="*/ 20 w 74"/>
                <a:gd name="T53" fmla="*/ 77 h 77"/>
                <a:gd name="T54" fmla="*/ 23 w 74"/>
                <a:gd name="T55" fmla="*/ 57 h 77"/>
                <a:gd name="T56" fmla="*/ 31 w 74"/>
                <a:gd name="T57" fmla="*/ 54 h 77"/>
                <a:gd name="T58" fmla="*/ 32 w 74"/>
                <a:gd name="T59" fmla="*/ 52 h 77"/>
                <a:gd name="T60" fmla="*/ 29 w 74"/>
                <a:gd name="T61" fmla="*/ 44 h 77"/>
                <a:gd name="T62" fmla="*/ 37 w 74"/>
                <a:gd name="T63" fmla="*/ 33 h 77"/>
                <a:gd name="T64" fmla="*/ 45 w 74"/>
                <a:gd name="T65" fmla="*/ 44 h 77"/>
                <a:gd name="T66" fmla="*/ 42 w 74"/>
                <a:gd name="T67" fmla="*/ 54 h 77"/>
                <a:gd name="T68" fmla="*/ 42 w 74"/>
                <a:gd name="T69" fmla="*/ 54 h 77"/>
                <a:gd name="T70" fmla="*/ 51 w 74"/>
                <a:gd name="T71" fmla="*/ 57 h 77"/>
                <a:gd name="T72" fmla="*/ 35 w 74"/>
                <a:gd name="T73" fmla="*/ 63 h 77"/>
                <a:gd name="T74" fmla="*/ 38 w 74"/>
                <a:gd name="T75" fmla="*/ 58 h 77"/>
                <a:gd name="T76" fmla="*/ 21 w 74"/>
                <a:gd name="T77" fmla="*/ 56 h 77"/>
                <a:gd name="T78" fmla="*/ 1 w 74"/>
                <a:gd name="T79" fmla="*/ 69 h 77"/>
                <a:gd name="T80" fmla="*/ 0 w 74"/>
                <a:gd name="T81" fmla="*/ 69 h 77"/>
                <a:gd name="T82" fmla="*/ 9 w 74"/>
                <a:gd name="T83" fmla="*/ 48 h 77"/>
                <a:gd name="T84" fmla="*/ 11 w 74"/>
                <a:gd name="T85" fmla="*/ 47 h 77"/>
                <a:gd name="T86" fmla="*/ 12 w 74"/>
                <a:gd name="T87" fmla="*/ 44 h 77"/>
                <a:gd name="T88" fmla="*/ 9 w 74"/>
                <a:gd name="T89" fmla="*/ 37 h 77"/>
                <a:gd name="T90" fmla="*/ 23 w 74"/>
                <a:gd name="T91" fmla="*/ 36 h 77"/>
                <a:gd name="T92" fmla="*/ 22 w 74"/>
                <a:gd name="T93" fmla="*/ 41 h 77"/>
                <a:gd name="T94" fmla="*/ 21 w 74"/>
                <a:gd name="T95" fmla="*/ 48 h 77"/>
                <a:gd name="T96" fmla="*/ 22 w 74"/>
                <a:gd name="T97" fmla="*/ 48 h 77"/>
                <a:gd name="T98" fmla="*/ 30 w 74"/>
                <a:gd name="T99" fmla="*/ 52 h 77"/>
                <a:gd name="T100" fmla="*/ 21 w 74"/>
                <a:gd name="T101" fmla="*/ 56 h 77"/>
                <a:gd name="T102" fmla="*/ 14 w 74"/>
                <a:gd name="T103" fmla="*/ 56 h 77"/>
                <a:gd name="T104" fmla="*/ 17 w 74"/>
                <a:gd name="T105" fmla="*/ 5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4" h="77">
                  <a:moveTo>
                    <a:pt x="11" y="18"/>
                  </a:moveTo>
                  <a:cubicBezTo>
                    <a:pt x="11" y="15"/>
                    <a:pt x="13" y="13"/>
                    <a:pt x="16" y="13"/>
                  </a:cubicBezTo>
                  <a:cubicBezTo>
                    <a:pt x="18" y="13"/>
                    <a:pt x="19" y="15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5"/>
                    <a:pt x="34" y="14"/>
                    <a:pt x="36" y="14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4" y="9"/>
                    <a:pt x="32" y="7"/>
                    <a:pt x="32" y="5"/>
                  </a:cubicBezTo>
                  <a:cubicBezTo>
                    <a:pt x="32" y="2"/>
                    <a:pt x="34" y="0"/>
                    <a:pt x="37" y="0"/>
                  </a:cubicBezTo>
                  <a:cubicBezTo>
                    <a:pt x="39" y="0"/>
                    <a:pt x="41" y="2"/>
                    <a:pt x="41" y="5"/>
                  </a:cubicBezTo>
                  <a:cubicBezTo>
                    <a:pt x="41" y="7"/>
                    <a:pt x="40" y="9"/>
                    <a:pt x="38" y="9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9" y="14"/>
                    <a:pt x="40" y="15"/>
                    <a:pt x="41" y="17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5"/>
                    <a:pt x="56" y="13"/>
                    <a:pt x="58" y="13"/>
                  </a:cubicBezTo>
                  <a:cubicBezTo>
                    <a:pt x="60" y="13"/>
                    <a:pt x="62" y="15"/>
                    <a:pt x="62" y="18"/>
                  </a:cubicBezTo>
                  <a:cubicBezTo>
                    <a:pt x="62" y="20"/>
                    <a:pt x="61" y="22"/>
                    <a:pt x="59" y="22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5" y="22"/>
                    <a:pt x="54" y="20"/>
                    <a:pt x="54" y="19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1" y="21"/>
                    <a:pt x="39" y="22"/>
                    <a:pt x="37" y="22"/>
                  </a:cubicBezTo>
                  <a:cubicBezTo>
                    <a:pt x="35" y="22"/>
                    <a:pt x="33" y="21"/>
                    <a:pt x="33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20"/>
                    <a:pt x="18" y="22"/>
                    <a:pt x="17" y="22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3" y="22"/>
                    <a:pt x="11" y="20"/>
                    <a:pt x="11" y="18"/>
                  </a:cubicBezTo>
                  <a:close/>
                  <a:moveTo>
                    <a:pt x="74" y="68"/>
                  </a:moveTo>
                  <a:cubicBezTo>
                    <a:pt x="74" y="69"/>
                    <a:pt x="74" y="69"/>
                    <a:pt x="73" y="69"/>
                  </a:cubicBezTo>
                  <a:cubicBezTo>
                    <a:pt x="73" y="69"/>
                    <a:pt x="73" y="69"/>
                    <a:pt x="73" y="69"/>
                  </a:cubicBezTo>
                  <a:cubicBezTo>
                    <a:pt x="55" y="69"/>
                    <a:pt x="55" y="69"/>
                    <a:pt x="55" y="69"/>
                  </a:cubicBezTo>
                  <a:cubicBezTo>
                    <a:pt x="54" y="58"/>
                    <a:pt x="53" y="57"/>
                    <a:pt x="53" y="56"/>
                  </a:cubicBezTo>
                  <a:cubicBezTo>
                    <a:pt x="51" y="55"/>
                    <a:pt x="49" y="54"/>
                    <a:pt x="45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44" y="52"/>
                    <a:pt x="44" y="51"/>
                    <a:pt x="44" y="51"/>
                  </a:cubicBezTo>
                  <a:cubicBezTo>
                    <a:pt x="45" y="50"/>
                    <a:pt x="48" y="49"/>
                    <a:pt x="50" y="48"/>
                  </a:cubicBezTo>
                  <a:cubicBezTo>
                    <a:pt x="51" y="48"/>
                    <a:pt x="52" y="48"/>
                    <a:pt x="52" y="48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8"/>
                    <a:pt x="53" y="48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6"/>
                  </a:cubicBezTo>
                  <a:cubicBezTo>
                    <a:pt x="53" y="45"/>
                    <a:pt x="53" y="45"/>
                    <a:pt x="53" y="44"/>
                  </a:cubicBezTo>
                  <a:cubicBezTo>
                    <a:pt x="53" y="43"/>
                    <a:pt x="52" y="42"/>
                    <a:pt x="51" y="41"/>
                  </a:cubicBezTo>
                  <a:cubicBezTo>
                    <a:pt x="51" y="41"/>
                    <a:pt x="50" y="40"/>
                    <a:pt x="50" y="39"/>
                  </a:cubicBezTo>
                  <a:cubicBezTo>
                    <a:pt x="50" y="38"/>
                    <a:pt x="50" y="37"/>
                    <a:pt x="51" y="37"/>
                  </a:cubicBezTo>
                  <a:cubicBezTo>
                    <a:pt x="51" y="37"/>
                    <a:pt x="51" y="36"/>
                    <a:pt x="51" y="36"/>
                  </a:cubicBezTo>
                  <a:cubicBezTo>
                    <a:pt x="51" y="31"/>
                    <a:pt x="53" y="28"/>
                    <a:pt x="58" y="28"/>
                  </a:cubicBezTo>
                  <a:cubicBezTo>
                    <a:pt x="62" y="28"/>
                    <a:pt x="64" y="31"/>
                    <a:pt x="64" y="36"/>
                  </a:cubicBezTo>
                  <a:cubicBezTo>
                    <a:pt x="64" y="36"/>
                    <a:pt x="64" y="37"/>
                    <a:pt x="64" y="37"/>
                  </a:cubicBezTo>
                  <a:cubicBezTo>
                    <a:pt x="65" y="37"/>
                    <a:pt x="65" y="38"/>
                    <a:pt x="65" y="39"/>
                  </a:cubicBezTo>
                  <a:cubicBezTo>
                    <a:pt x="65" y="40"/>
                    <a:pt x="64" y="41"/>
                    <a:pt x="64" y="41"/>
                  </a:cubicBezTo>
                  <a:cubicBezTo>
                    <a:pt x="63" y="42"/>
                    <a:pt x="63" y="43"/>
                    <a:pt x="62" y="44"/>
                  </a:cubicBezTo>
                  <a:cubicBezTo>
                    <a:pt x="62" y="46"/>
                    <a:pt x="62" y="47"/>
                    <a:pt x="62" y="47"/>
                  </a:cubicBezTo>
                  <a:cubicBezTo>
                    <a:pt x="62" y="47"/>
                    <a:pt x="62" y="48"/>
                    <a:pt x="62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4" y="48"/>
                    <a:pt x="64" y="48"/>
                    <a:pt x="65" y="48"/>
                  </a:cubicBezTo>
                  <a:cubicBezTo>
                    <a:pt x="67" y="49"/>
                    <a:pt x="70" y="50"/>
                    <a:pt x="71" y="51"/>
                  </a:cubicBezTo>
                  <a:cubicBezTo>
                    <a:pt x="72" y="53"/>
                    <a:pt x="73" y="66"/>
                    <a:pt x="74" y="68"/>
                  </a:cubicBezTo>
                  <a:close/>
                  <a:moveTo>
                    <a:pt x="57" y="52"/>
                  </a:moveTo>
                  <a:cubicBezTo>
                    <a:pt x="53" y="49"/>
                    <a:pt x="53" y="49"/>
                    <a:pt x="53" y="49"/>
                  </a:cubicBezTo>
                  <a:cubicBezTo>
                    <a:pt x="56" y="56"/>
                    <a:pt x="56" y="56"/>
                    <a:pt x="56" y="56"/>
                  </a:cubicBezTo>
                  <a:lnTo>
                    <a:pt x="57" y="52"/>
                  </a:lnTo>
                  <a:close/>
                  <a:moveTo>
                    <a:pt x="62" y="49"/>
                  </a:moveTo>
                  <a:cubicBezTo>
                    <a:pt x="58" y="52"/>
                    <a:pt x="58" y="52"/>
                    <a:pt x="58" y="52"/>
                  </a:cubicBezTo>
                  <a:cubicBezTo>
                    <a:pt x="59" y="57"/>
                    <a:pt x="59" y="57"/>
                    <a:pt x="59" y="57"/>
                  </a:cubicBezTo>
                  <a:lnTo>
                    <a:pt x="62" y="49"/>
                  </a:lnTo>
                  <a:close/>
                  <a:moveTo>
                    <a:pt x="51" y="57"/>
                  </a:moveTo>
                  <a:cubicBezTo>
                    <a:pt x="53" y="59"/>
                    <a:pt x="54" y="73"/>
                    <a:pt x="54" y="76"/>
                  </a:cubicBezTo>
                  <a:cubicBezTo>
                    <a:pt x="54" y="76"/>
                    <a:pt x="54" y="76"/>
                    <a:pt x="54" y="77"/>
                  </a:cubicBezTo>
                  <a:cubicBezTo>
                    <a:pt x="54" y="77"/>
                    <a:pt x="53" y="77"/>
                    <a:pt x="53" y="77"/>
                  </a:cubicBezTo>
                  <a:cubicBezTo>
                    <a:pt x="21" y="77"/>
                    <a:pt x="21" y="77"/>
                    <a:pt x="21" y="77"/>
                  </a:cubicBezTo>
                  <a:cubicBezTo>
                    <a:pt x="21" y="77"/>
                    <a:pt x="21" y="77"/>
                    <a:pt x="20" y="77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20" y="76"/>
                    <a:pt x="20" y="76"/>
                    <a:pt x="20" y="76"/>
                  </a:cubicBezTo>
                  <a:cubicBezTo>
                    <a:pt x="20" y="73"/>
                    <a:pt x="21" y="59"/>
                    <a:pt x="23" y="57"/>
                  </a:cubicBezTo>
                  <a:cubicBezTo>
                    <a:pt x="24" y="56"/>
                    <a:pt x="26" y="55"/>
                    <a:pt x="29" y="55"/>
                  </a:cubicBezTo>
                  <a:cubicBezTo>
                    <a:pt x="30" y="54"/>
                    <a:pt x="30" y="54"/>
                    <a:pt x="31" y="54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1" y="54"/>
                    <a:pt x="32" y="54"/>
                    <a:pt x="32" y="54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2" y="53"/>
                    <a:pt x="32" y="53"/>
                    <a:pt x="32" y="52"/>
                  </a:cubicBezTo>
                  <a:cubicBezTo>
                    <a:pt x="32" y="51"/>
                    <a:pt x="32" y="51"/>
                    <a:pt x="32" y="50"/>
                  </a:cubicBezTo>
                  <a:cubicBezTo>
                    <a:pt x="31" y="49"/>
                    <a:pt x="31" y="48"/>
                    <a:pt x="30" y="47"/>
                  </a:cubicBezTo>
                  <a:cubicBezTo>
                    <a:pt x="30" y="46"/>
                    <a:pt x="29" y="46"/>
                    <a:pt x="29" y="44"/>
                  </a:cubicBezTo>
                  <a:cubicBezTo>
                    <a:pt x="29" y="43"/>
                    <a:pt x="29" y="43"/>
                    <a:pt x="29" y="42"/>
                  </a:cubicBezTo>
                  <a:cubicBezTo>
                    <a:pt x="29" y="42"/>
                    <a:pt x="29" y="42"/>
                    <a:pt x="29" y="41"/>
                  </a:cubicBezTo>
                  <a:cubicBezTo>
                    <a:pt x="29" y="37"/>
                    <a:pt x="32" y="33"/>
                    <a:pt x="37" y="33"/>
                  </a:cubicBezTo>
                  <a:cubicBezTo>
                    <a:pt x="41" y="33"/>
                    <a:pt x="44" y="37"/>
                    <a:pt x="44" y="41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4" y="43"/>
                    <a:pt x="45" y="43"/>
                    <a:pt x="45" y="44"/>
                  </a:cubicBezTo>
                  <a:cubicBezTo>
                    <a:pt x="44" y="46"/>
                    <a:pt x="44" y="46"/>
                    <a:pt x="43" y="47"/>
                  </a:cubicBezTo>
                  <a:cubicBezTo>
                    <a:pt x="43" y="48"/>
                    <a:pt x="42" y="49"/>
                    <a:pt x="41" y="50"/>
                  </a:cubicBezTo>
                  <a:cubicBezTo>
                    <a:pt x="41" y="52"/>
                    <a:pt x="42" y="53"/>
                    <a:pt x="42" y="54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4"/>
                    <a:pt x="42" y="54"/>
                    <a:pt x="43" y="54"/>
                  </a:cubicBezTo>
                  <a:cubicBezTo>
                    <a:pt x="43" y="54"/>
                    <a:pt x="44" y="54"/>
                    <a:pt x="45" y="55"/>
                  </a:cubicBezTo>
                  <a:cubicBezTo>
                    <a:pt x="47" y="55"/>
                    <a:pt x="50" y="56"/>
                    <a:pt x="51" y="57"/>
                  </a:cubicBezTo>
                  <a:close/>
                  <a:moveTo>
                    <a:pt x="36" y="58"/>
                  </a:moveTo>
                  <a:cubicBezTo>
                    <a:pt x="32" y="55"/>
                    <a:pt x="32" y="55"/>
                    <a:pt x="32" y="55"/>
                  </a:cubicBezTo>
                  <a:cubicBezTo>
                    <a:pt x="35" y="63"/>
                    <a:pt x="35" y="63"/>
                    <a:pt x="35" y="63"/>
                  </a:cubicBezTo>
                  <a:lnTo>
                    <a:pt x="36" y="58"/>
                  </a:lnTo>
                  <a:close/>
                  <a:moveTo>
                    <a:pt x="41" y="55"/>
                  </a:moveTo>
                  <a:cubicBezTo>
                    <a:pt x="38" y="58"/>
                    <a:pt x="38" y="58"/>
                    <a:pt x="38" y="58"/>
                  </a:cubicBezTo>
                  <a:cubicBezTo>
                    <a:pt x="39" y="64"/>
                    <a:pt x="39" y="64"/>
                    <a:pt x="39" y="64"/>
                  </a:cubicBezTo>
                  <a:lnTo>
                    <a:pt x="41" y="55"/>
                  </a:lnTo>
                  <a:close/>
                  <a:moveTo>
                    <a:pt x="21" y="56"/>
                  </a:moveTo>
                  <a:cubicBezTo>
                    <a:pt x="21" y="57"/>
                    <a:pt x="19" y="58"/>
                    <a:pt x="18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1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8"/>
                  </a:cubicBezTo>
                  <a:cubicBezTo>
                    <a:pt x="0" y="66"/>
                    <a:pt x="1" y="53"/>
                    <a:pt x="3" y="51"/>
                  </a:cubicBezTo>
                  <a:cubicBezTo>
                    <a:pt x="4" y="50"/>
                    <a:pt x="6" y="49"/>
                    <a:pt x="9" y="48"/>
                  </a:cubicBezTo>
                  <a:cubicBezTo>
                    <a:pt x="9" y="48"/>
                    <a:pt x="10" y="48"/>
                    <a:pt x="11" y="48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1" y="48"/>
                    <a:pt x="11" y="48"/>
                    <a:pt x="11" y="47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7"/>
                    <a:pt x="12" y="47"/>
                    <a:pt x="12" y="46"/>
                  </a:cubicBezTo>
                  <a:cubicBezTo>
                    <a:pt x="12" y="45"/>
                    <a:pt x="12" y="45"/>
                    <a:pt x="12" y="44"/>
                  </a:cubicBezTo>
                  <a:cubicBezTo>
                    <a:pt x="11" y="43"/>
                    <a:pt x="10" y="42"/>
                    <a:pt x="10" y="41"/>
                  </a:cubicBezTo>
                  <a:cubicBezTo>
                    <a:pt x="10" y="41"/>
                    <a:pt x="9" y="40"/>
                    <a:pt x="9" y="39"/>
                  </a:cubicBezTo>
                  <a:cubicBezTo>
                    <a:pt x="8" y="38"/>
                    <a:pt x="9" y="37"/>
                    <a:pt x="9" y="37"/>
                  </a:cubicBezTo>
                  <a:cubicBezTo>
                    <a:pt x="9" y="37"/>
                    <a:pt x="9" y="36"/>
                    <a:pt x="9" y="36"/>
                  </a:cubicBezTo>
                  <a:cubicBezTo>
                    <a:pt x="9" y="31"/>
                    <a:pt x="12" y="28"/>
                    <a:pt x="16" y="28"/>
                  </a:cubicBezTo>
                  <a:cubicBezTo>
                    <a:pt x="20" y="28"/>
                    <a:pt x="23" y="31"/>
                    <a:pt x="23" y="36"/>
                  </a:cubicBezTo>
                  <a:cubicBezTo>
                    <a:pt x="23" y="36"/>
                    <a:pt x="23" y="37"/>
                    <a:pt x="23" y="37"/>
                  </a:cubicBezTo>
                  <a:cubicBezTo>
                    <a:pt x="23" y="37"/>
                    <a:pt x="24" y="38"/>
                    <a:pt x="23" y="39"/>
                  </a:cubicBezTo>
                  <a:cubicBezTo>
                    <a:pt x="23" y="40"/>
                    <a:pt x="22" y="41"/>
                    <a:pt x="22" y="41"/>
                  </a:cubicBezTo>
                  <a:cubicBezTo>
                    <a:pt x="22" y="42"/>
                    <a:pt x="21" y="43"/>
                    <a:pt x="20" y="44"/>
                  </a:cubicBezTo>
                  <a:cubicBezTo>
                    <a:pt x="20" y="46"/>
                    <a:pt x="20" y="47"/>
                    <a:pt x="21" y="47"/>
                  </a:cubicBezTo>
                  <a:cubicBezTo>
                    <a:pt x="21" y="47"/>
                    <a:pt x="21" y="48"/>
                    <a:pt x="21" y="48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21" y="48"/>
                    <a:pt x="21" y="48"/>
                    <a:pt x="22" y="48"/>
                  </a:cubicBezTo>
                  <a:cubicBezTo>
                    <a:pt x="22" y="48"/>
                    <a:pt x="23" y="48"/>
                    <a:pt x="23" y="48"/>
                  </a:cubicBezTo>
                  <a:cubicBezTo>
                    <a:pt x="26" y="49"/>
                    <a:pt x="28" y="50"/>
                    <a:pt x="29" y="51"/>
                  </a:cubicBezTo>
                  <a:cubicBezTo>
                    <a:pt x="30" y="51"/>
                    <a:pt x="30" y="52"/>
                    <a:pt x="30" y="52"/>
                  </a:cubicBezTo>
                  <a:cubicBezTo>
                    <a:pt x="30" y="52"/>
                    <a:pt x="29" y="52"/>
                    <a:pt x="29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5" y="54"/>
                    <a:pt x="22" y="55"/>
                    <a:pt x="21" y="56"/>
                  </a:cubicBezTo>
                  <a:close/>
                  <a:moveTo>
                    <a:pt x="15" y="52"/>
                  </a:moveTo>
                  <a:cubicBezTo>
                    <a:pt x="12" y="49"/>
                    <a:pt x="12" y="49"/>
                    <a:pt x="12" y="49"/>
                  </a:cubicBezTo>
                  <a:cubicBezTo>
                    <a:pt x="14" y="56"/>
                    <a:pt x="14" y="56"/>
                    <a:pt x="14" y="56"/>
                  </a:cubicBezTo>
                  <a:lnTo>
                    <a:pt x="15" y="52"/>
                  </a:lnTo>
                  <a:close/>
                  <a:moveTo>
                    <a:pt x="20" y="49"/>
                  </a:moveTo>
                  <a:cubicBezTo>
                    <a:pt x="17" y="52"/>
                    <a:pt x="17" y="52"/>
                    <a:pt x="17" y="52"/>
                  </a:cubicBezTo>
                  <a:cubicBezTo>
                    <a:pt x="18" y="57"/>
                    <a:pt x="18" y="57"/>
                    <a:pt x="18" y="57"/>
                  </a:cubicBezTo>
                  <a:lnTo>
                    <a:pt x="20" y="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285458" y="3589398"/>
            <a:ext cx="640080" cy="640080"/>
            <a:chOff x="4285458" y="3589398"/>
            <a:chExt cx="640080" cy="640080"/>
          </a:xfrm>
        </p:grpSpPr>
        <p:sp>
          <p:nvSpPr>
            <p:cNvPr id="64" name="Oval 63"/>
            <p:cNvSpPr/>
            <p:nvPr/>
          </p:nvSpPr>
          <p:spPr>
            <a:xfrm rot="5400000">
              <a:off x="4285458" y="3589398"/>
              <a:ext cx="640080" cy="64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Freeform 238"/>
            <p:cNvSpPr>
              <a:spLocks noEditPoints="1"/>
            </p:cNvSpPr>
            <p:nvPr/>
          </p:nvSpPr>
          <p:spPr bwMode="auto">
            <a:xfrm>
              <a:off x="4461524" y="3804028"/>
              <a:ext cx="287949" cy="210820"/>
            </a:xfrm>
            <a:custGeom>
              <a:avLst/>
              <a:gdLst>
                <a:gd name="T0" fmla="*/ 60 w 71"/>
                <a:gd name="T1" fmla="*/ 1 h 50"/>
                <a:gd name="T2" fmla="*/ 53 w 71"/>
                <a:gd name="T3" fmla="*/ 4 h 50"/>
                <a:gd name="T4" fmla="*/ 40 w 71"/>
                <a:gd name="T5" fmla="*/ 1 h 50"/>
                <a:gd name="T6" fmla="*/ 29 w 71"/>
                <a:gd name="T7" fmla="*/ 2 h 50"/>
                <a:gd name="T8" fmla="*/ 22 w 71"/>
                <a:gd name="T9" fmla="*/ 4 h 50"/>
                <a:gd name="T10" fmla="*/ 11 w 71"/>
                <a:gd name="T11" fmla="*/ 2 h 50"/>
                <a:gd name="T12" fmla="*/ 0 w 71"/>
                <a:gd name="T13" fmla="*/ 21 h 50"/>
                <a:gd name="T14" fmla="*/ 6 w 71"/>
                <a:gd name="T15" fmla="*/ 25 h 50"/>
                <a:gd name="T16" fmla="*/ 12 w 71"/>
                <a:gd name="T17" fmla="*/ 32 h 50"/>
                <a:gd name="T18" fmla="*/ 16 w 71"/>
                <a:gd name="T19" fmla="*/ 37 h 50"/>
                <a:gd name="T20" fmla="*/ 17 w 71"/>
                <a:gd name="T21" fmla="*/ 42 h 50"/>
                <a:gd name="T22" fmla="*/ 21 w 71"/>
                <a:gd name="T23" fmla="*/ 43 h 50"/>
                <a:gd name="T24" fmla="*/ 22 w 71"/>
                <a:gd name="T25" fmla="*/ 46 h 50"/>
                <a:gd name="T26" fmla="*/ 27 w 71"/>
                <a:gd name="T27" fmla="*/ 46 h 50"/>
                <a:gd name="T28" fmla="*/ 31 w 71"/>
                <a:gd name="T29" fmla="*/ 50 h 50"/>
                <a:gd name="T30" fmla="*/ 36 w 71"/>
                <a:gd name="T31" fmla="*/ 46 h 50"/>
                <a:gd name="T32" fmla="*/ 40 w 71"/>
                <a:gd name="T33" fmla="*/ 49 h 50"/>
                <a:gd name="T34" fmla="*/ 44 w 71"/>
                <a:gd name="T35" fmla="*/ 45 h 50"/>
                <a:gd name="T36" fmla="*/ 49 w 71"/>
                <a:gd name="T37" fmla="*/ 45 h 50"/>
                <a:gd name="T38" fmla="*/ 52 w 71"/>
                <a:gd name="T39" fmla="*/ 42 h 50"/>
                <a:gd name="T40" fmla="*/ 55 w 71"/>
                <a:gd name="T41" fmla="*/ 36 h 50"/>
                <a:gd name="T42" fmla="*/ 59 w 71"/>
                <a:gd name="T43" fmla="*/ 30 h 50"/>
                <a:gd name="T44" fmla="*/ 66 w 71"/>
                <a:gd name="T45" fmla="*/ 24 h 50"/>
                <a:gd name="T46" fmla="*/ 71 w 71"/>
                <a:gd name="T47" fmla="*/ 21 h 50"/>
                <a:gd name="T48" fmla="*/ 17 w 71"/>
                <a:gd name="T49" fmla="*/ 35 h 50"/>
                <a:gd name="T50" fmla="*/ 15 w 71"/>
                <a:gd name="T51" fmla="*/ 35 h 50"/>
                <a:gd name="T52" fmla="*/ 14 w 71"/>
                <a:gd name="T53" fmla="*/ 33 h 50"/>
                <a:gd name="T54" fmla="*/ 23 w 71"/>
                <a:gd name="T55" fmla="*/ 23 h 50"/>
                <a:gd name="T56" fmla="*/ 26 w 71"/>
                <a:gd name="T57" fmla="*/ 23 h 50"/>
                <a:gd name="T58" fmla="*/ 26 w 71"/>
                <a:gd name="T59" fmla="*/ 26 h 50"/>
                <a:gd name="T60" fmla="*/ 17 w 71"/>
                <a:gd name="T61" fmla="*/ 35 h 50"/>
                <a:gd name="T62" fmla="*/ 18 w 71"/>
                <a:gd name="T63" fmla="*/ 40 h 50"/>
                <a:gd name="T64" fmla="*/ 18 w 71"/>
                <a:gd name="T65" fmla="*/ 37 h 50"/>
                <a:gd name="T66" fmla="*/ 27 w 71"/>
                <a:gd name="T67" fmla="*/ 29 h 50"/>
                <a:gd name="T68" fmla="*/ 30 w 71"/>
                <a:gd name="T69" fmla="*/ 29 h 50"/>
                <a:gd name="T70" fmla="*/ 23 w 71"/>
                <a:gd name="T71" fmla="*/ 38 h 50"/>
                <a:gd name="T72" fmla="*/ 26 w 71"/>
                <a:gd name="T73" fmla="*/ 44 h 50"/>
                <a:gd name="T74" fmla="*/ 23 w 71"/>
                <a:gd name="T75" fmla="*/ 43 h 50"/>
                <a:gd name="T76" fmla="*/ 28 w 71"/>
                <a:gd name="T77" fmla="*/ 37 h 50"/>
                <a:gd name="T78" fmla="*/ 33 w 71"/>
                <a:gd name="T79" fmla="*/ 32 h 50"/>
                <a:gd name="T80" fmla="*/ 35 w 71"/>
                <a:gd name="T81" fmla="*/ 34 h 50"/>
                <a:gd name="T82" fmla="*/ 30 w 71"/>
                <a:gd name="T83" fmla="*/ 40 h 50"/>
                <a:gd name="T84" fmla="*/ 41 w 71"/>
                <a:gd name="T85" fmla="*/ 39 h 50"/>
                <a:gd name="T86" fmla="*/ 33 w 71"/>
                <a:gd name="T87" fmla="*/ 47 h 50"/>
                <a:gd name="T88" fmla="*/ 29 w 71"/>
                <a:gd name="T89" fmla="*/ 46 h 50"/>
                <a:gd name="T90" fmla="*/ 32 w 71"/>
                <a:gd name="T91" fmla="*/ 42 h 50"/>
                <a:gd name="T92" fmla="*/ 40 w 71"/>
                <a:gd name="T93" fmla="*/ 35 h 50"/>
                <a:gd name="T94" fmla="*/ 42 w 71"/>
                <a:gd name="T95" fmla="*/ 37 h 50"/>
                <a:gd name="T96" fmla="*/ 65 w 71"/>
                <a:gd name="T97" fmla="*/ 21 h 50"/>
                <a:gd name="T98" fmla="*/ 57 w 71"/>
                <a:gd name="T99" fmla="*/ 28 h 50"/>
                <a:gd name="T100" fmla="*/ 47 w 71"/>
                <a:gd name="T101" fmla="*/ 19 h 50"/>
                <a:gd name="T102" fmla="*/ 42 w 71"/>
                <a:gd name="T103" fmla="*/ 15 h 50"/>
                <a:gd name="T104" fmla="*/ 41 w 71"/>
                <a:gd name="T105" fmla="*/ 13 h 50"/>
                <a:gd name="T106" fmla="*/ 39 w 71"/>
                <a:gd name="T107" fmla="*/ 14 h 50"/>
                <a:gd name="T108" fmla="*/ 31 w 71"/>
                <a:gd name="T109" fmla="*/ 19 h 50"/>
                <a:gd name="T110" fmla="*/ 26 w 71"/>
                <a:gd name="T111" fmla="*/ 16 h 50"/>
                <a:gd name="T112" fmla="*/ 27 w 71"/>
                <a:gd name="T113" fmla="*/ 15 h 50"/>
                <a:gd name="T114" fmla="*/ 41 w 71"/>
                <a:gd name="T115" fmla="*/ 4 h 50"/>
                <a:gd name="T116" fmla="*/ 53 w 71"/>
                <a:gd name="T117" fmla="*/ 7 h 50"/>
                <a:gd name="T118" fmla="*/ 67 w 71"/>
                <a:gd name="T119" fmla="*/ 2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1" h="50">
                  <a:moveTo>
                    <a:pt x="62" y="0"/>
                  </a:moveTo>
                  <a:cubicBezTo>
                    <a:pt x="60" y="1"/>
                    <a:pt x="60" y="1"/>
                    <a:pt x="60" y="1"/>
                  </a:cubicBezTo>
                  <a:cubicBezTo>
                    <a:pt x="59" y="2"/>
                    <a:pt x="56" y="4"/>
                    <a:pt x="53" y="4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2" y="4"/>
                    <a:pt x="49" y="3"/>
                    <a:pt x="46" y="2"/>
                  </a:cubicBezTo>
                  <a:cubicBezTo>
                    <a:pt x="42" y="1"/>
                    <a:pt x="41" y="1"/>
                    <a:pt x="40" y="1"/>
                  </a:cubicBezTo>
                  <a:cubicBezTo>
                    <a:pt x="40" y="1"/>
                    <a:pt x="38" y="2"/>
                    <a:pt x="36" y="4"/>
                  </a:cubicBezTo>
                  <a:cubicBezTo>
                    <a:pt x="34" y="3"/>
                    <a:pt x="31" y="2"/>
                    <a:pt x="29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6" y="2"/>
                    <a:pt x="24" y="3"/>
                    <a:pt x="22" y="4"/>
                  </a:cubicBezTo>
                  <a:cubicBezTo>
                    <a:pt x="20" y="4"/>
                    <a:pt x="19" y="5"/>
                    <a:pt x="18" y="5"/>
                  </a:cubicBezTo>
                  <a:cubicBezTo>
                    <a:pt x="17" y="5"/>
                    <a:pt x="14" y="3"/>
                    <a:pt x="11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2" y="22"/>
                    <a:pt x="5" y="24"/>
                    <a:pt x="6" y="25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8" y="27"/>
                    <a:pt x="10" y="29"/>
                    <a:pt x="12" y="32"/>
                  </a:cubicBezTo>
                  <a:cubicBezTo>
                    <a:pt x="12" y="33"/>
                    <a:pt x="12" y="35"/>
                    <a:pt x="13" y="36"/>
                  </a:cubicBezTo>
                  <a:cubicBezTo>
                    <a:pt x="14" y="37"/>
                    <a:pt x="15" y="37"/>
                    <a:pt x="16" y="37"/>
                  </a:cubicBezTo>
                  <a:cubicBezTo>
                    <a:pt x="16" y="38"/>
                    <a:pt x="16" y="38"/>
                    <a:pt x="16" y="39"/>
                  </a:cubicBezTo>
                  <a:cubicBezTo>
                    <a:pt x="16" y="40"/>
                    <a:pt x="16" y="41"/>
                    <a:pt x="17" y="42"/>
                  </a:cubicBezTo>
                  <a:cubicBezTo>
                    <a:pt x="18" y="42"/>
                    <a:pt x="19" y="43"/>
                    <a:pt x="20" y="43"/>
                  </a:cubicBezTo>
                  <a:cubicBezTo>
                    <a:pt x="20" y="43"/>
                    <a:pt x="20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4"/>
                    <a:pt x="21" y="45"/>
                    <a:pt x="22" y="46"/>
                  </a:cubicBezTo>
                  <a:cubicBezTo>
                    <a:pt x="23" y="47"/>
                    <a:pt x="24" y="47"/>
                    <a:pt x="25" y="47"/>
                  </a:cubicBezTo>
                  <a:cubicBezTo>
                    <a:pt x="26" y="47"/>
                    <a:pt x="27" y="47"/>
                    <a:pt x="27" y="46"/>
                  </a:cubicBezTo>
                  <a:cubicBezTo>
                    <a:pt x="27" y="47"/>
                    <a:pt x="28" y="48"/>
                    <a:pt x="28" y="49"/>
                  </a:cubicBezTo>
                  <a:cubicBezTo>
                    <a:pt x="29" y="49"/>
                    <a:pt x="30" y="50"/>
                    <a:pt x="31" y="50"/>
                  </a:cubicBezTo>
                  <a:cubicBezTo>
                    <a:pt x="32" y="50"/>
                    <a:pt x="33" y="49"/>
                    <a:pt x="34" y="49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8" y="48"/>
                    <a:pt x="39" y="49"/>
                    <a:pt x="40" y="49"/>
                  </a:cubicBezTo>
                  <a:cubicBezTo>
                    <a:pt x="41" y="49"/>
                    <a:pt x="42" y="48"/>
                    <a:pt x="43" y="48"/>
                  </a:cubicBezTo>
                  <a:cubicBezTo>
                    <a:pt x="44" y="47"/>
                    <a:pt x="44" y="46"/>
                    <a:pt x="44" y="45"/>
                  </a:cubicBezTo>
                  <a:cubicBezTo>
                    <a:pt x="45" y="46"/>
                    <a:pt x="46" y="46"/>
                    <a:pt x="46" y="46"/>
                  </a:cubicBezTo>
                  <a:cubicBezTo>
                    <a:pt x="48" y="46"/>
                    <a:pt x="49" y="46"/>
                    <a:pt x="49" y="45"/>
                  </a:cubicBezTo>
                  <a:cubicBezTo>
                    <a:pt x="50" y="44"/>
                    <a:pt x="51" y="43"/>
                    <a:pt x="50" y="42"/>
                  </a:cubicBezTo>
                  <a:cubicBezTo>
                    <a:pt x="51" y="42"/>
                    <a:pt x="51" y="42"/>
                    <a:pt x="52" y="42"/>
                  </a:cubicBezTo>
                  <a:cubicBezTo>
                    <a:pt x="53" y="42"/>
                    <a:pt x="54" y="42"/>
                    <a:pt x="55" y="41"/>
                  </a:cubicBezTo>
                  <a:cubicBezTo>
                    <a:pt x="56" y="40"/>
                    <a:pt x="56" y="38"/>
                    <a:pt x="55" y="36"/>
                  </a:cubicBezTo>
                  <a:cubicBezTo>
                    <a:pt x="56" y="36"/>
                    <a:pt x="57" y="36"/>
                    <a:pt x="58" y="35"/>
                  </a:cubicBezTo>
                  <a:cubicBezTo>
                    <a:pt x="59" y="34"/>
                    <a:pt x="60" y="32"/>
                    <a:pt x="59" y="30"/>
                  </a:cubicBezTo>
                  <a:cubicBezTo>
                    <a:pt x="60" y="29"/>
                    <a:pt x="61" y="28"/>
                    <a:pt x="62" y="28"/>
                  </a:cubicBezTo>
                  <a:cubicBezTo>
                    <a:pt x="63" y="26"/>
                    <a:pt x="65" y="24"/>
                    <a:pt x="66" y="24"/>
                  </a:cubicBezTo>
                  <a:cubicBezTo>
                    <a:pt x="67" y="23"/>
                    <a:pt x="69" y="22"/>
                    <a:pt x="70" y="22"/>
                  </a:cubicBezTo>
                  <a:cubicBezTo>
                    <a:pt x="71" y="21"/>
                    <a:pt x="71" y="21"/>
                    <a:pt x="71" y="21"/>
                  </a:cubicBezTo>
                  <a:lnTo>
                    <a:pt x="62" y="0"/>
                  </a:lnTo>
                  <a:close/>
                  <a:moveTo>
                    <a:pt x="17" y="35"/>
                  </a:move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5" y="35"/>
                    <a:pt x="15" y="35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2"/>
                    <a:pt x="15" y="32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4" y="23"/>
                    <a:pt x="24" y="23"/>
                  </a:cubicBezTo>
                  <a:cubicBezTo>
                    <a:pt x="25" y="23"/>
                    <a:pt x="26" y="23"/>
                    <a:pt x="26" y="23"/>
                  </a:cubicBezTo>
                  <a:cubicBezTo>
                    <a:pt x="26" y="24"/>
                    <a:pt x="26" y="24"/>
                    <a:pt x="26" y="25"/>
                  </a:cubicBezTo>
                  <a:cubicBezTo>
                    <a:pt x="26" y="25"/>
                    <a:pt x="26" y="26"/>
                    <a:pt x="26" y="26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7" y="35"/>
                    <a:pt x="17" y="35"/>
                    <a:pt x="17" y="35"/>
                  </a:cubicBezTo>
                  <a:close/>
                  <a:moveTo>
                    <a:pt x="21" y="40"/>
                  </a:moveTo>
                  <a:cubicBezTo>
                    <a:pt x="20" y="41"/>
                    <a:pt x="19" y="41"/>
                    <a:pt x="18" y="40"/>
                  </a:cubicBezTo>
                  <a:cubicBezTo>
                    <a:pt x="18" y="40"/>
                    <a:pt x="18" y="39"/>
                    <a:pt x="18" y="39"/>
                  </a:cubicBezTo>
                  <a:cubicBezTo>
                    <a:pt x="18" y="38"/>
                    <a:pt x="18" y="38"/>
                    <a:pt x="18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9"/>
                    <a:pt x="28" y="28"/>
                    <a:pt x="28" y="28"/>
                  </a:cubicBezTo>
                  <a:cubicBezTo>
                    <a:pt x="29" y="28"/>
                    <a:pt x="29" y="29"/>
                    <a:pt x="30" y="29"/>
                  </a:cubicBezTo>
                  <a:cubicBezTo>
                    <a:pt x="30" y="30"/>
                    <a:pt x="30" y="31"/>
                    <a:pt x="30" y="32"/>
                  </a:cubicBezTo>
                  <a:cubicBezTo>
                    <a:pt x="23" y="38"/>
                    <a:pt x="23" y="38"/>
                    <a:pt x="23" y="38"/>
                  </a:cubicBezTo>
                  <a:lnTo>
                    <a:pt x="21" y="40"/>
                  </a:lnTo>
                  <a:close/>
                  <a:moveTo>
                    <a:pt x="26" y="44"/>
                  </a:moveTo>
                  <a:cubicBezTo>
                    <a:pt x="26" y="45"/>
                    <a:pt x="24" y="45"/>
                    <a:pt x="23" y="44"/>
                  </a:cubicBezTo>
                  <a:cubicBezTo>
                    <a:pt x="23" y="44"/>
                    <a:pt x="23" y="43"/>
                    <a:pt x="23" y="43"/>
                  </a:cubicBezTo>
                  <a:cubicBezTo>
                    <a:pt x="23" y="42"/>
                    <a:pt x="23" y="42"/>
                    <a:pt x="23" y="41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33"/>
                    <a:pt x="33" y="32"/>
                    <a:pt x="33" y="32"/>
                  </a:cubicBezTo>
                  <a:cubicBezTo>
                    <a:pt x="34" y="32"/>
                    <a:pt x="34" y="33"/>
                    <a:pt x="35" y="33"/>
                  </a:cubicBezTo>
                  <a:cubicBezTo>
                    <a:pt x="35" y="33"/>
                    <a:pt x="35" y="34"/>
                    <a:pt x="35" y="34"/>
                  </a:cubicBezTo>
                  <a:cubicBezTo>
                    <a:pt x="35" y="35"/>
                    <a:pt x="35" y="36"/>
                    <a:pt x="35" y="36"/>
                  </a:cubicBezTo>
                  <a:cubicBezTo>
                    <a:pt x="30" y="40"/>
                    <a:pt x="30" y="40"/>
                    <a:pt x="30" y="40"/>
                  </a:cubicBezTo>
                  <a:lnTo>
                    <a:pt x="26" y="44"/>
                  </a:lnTo>
                  <a:close/>
                  <a:moveTo>
                    <a:pt x="41" y="39"/>
                  </a:moveTo>
                  <a:cubicBezTo>
                    <a:pt x="35" y="45"/>
                    <a:pt x="35" y="45"/>
                    <a:pt x="35" y="45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2" y="48"/>
                    <a:pt x="31" y="48"/>
                    <a:pt x="30" y="47"/>
                  </a:cubicBezTo>
                  <a:cubicBezTo>
                    <a:pt x="29" y="47"/>
                    <a:pt x="29" y="46"/>
                    <a:pt x="29" y="46"/>
                  </a:cubicBezTo>
                  <a:cubicBezTo>
                    <a:pt x="29" y="45"/>
                    <a:pt x="29" y="45"/>
                    <a:pt x="30" y="44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9" y="35"/>
                    <a:pt x="39" y="35"/>
                    <a:pt x="40" y="35"/>
                  </a:cubicBezTo>
                  <a:cubicBezTo>
                    <a:pt x="40" y="35"/>
                    <a:pt x="41" y="35"/>
                    <a:pt x="41" y="36"/>
                  </a:cubicBezTo>
                  <a:cubicBezTo>
                    <a:pt x="41" y="36"/>
                    <a:pt x="42" y="37"/>
                    <a:pt x="42" y="37"/>
                  </a:cubicBezTo>
                  <a:cubicBezTo>
                    <a:pt x="42" y="38"/>
                    <a:pt x="41" y="38"/>
                    <a:pt x="41" y="39"/>
                  </a:cubicBezTo>
                  <a:close/>
                  <a:moveTo>
                    <a:pt x="65" y="21"/>
                  </a:moveTo>
                  <a:cubicBezTo>
                    <a:pt x="63" y="22"/>
                    <a:pt x="61" y="24"/>
                    <a:pt x="60" y="26"/>
                  </a:cubicBezTo>
                  <a:cubicBezTo>
                    <a:pt x="59" y="26"/>
                    <a:pt x="58" y="27"/>
                    <a:pt x="57" y="28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49" y="20"/>
                    <a:pt x="48" y="19"/>
                    <a:pt x="47" y="19"/>
                  </a:cubicBezTo>
                  <a:cubicBezTo>
                    <a:pt x="47" y="19"/>
                    <a:pt x="46" y="19"/>
                    <a:pt x="44" y="18"/>
                  </a:cubicBezTo>
                  <a:cubicBezTo>
                    <a:pt x="42" y="16"/>
                    <a:pt x="42" y="15"/>
                    <a:pt x="42" y="15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7" y="15"/>
                    <a:pt x="35" y="17"/>
                    <a:pt x="34" y="18"/>
                  </a:cubicBezTo>
                  <a:cubicBezTo>
                    <a:pt x="33" y="18"/>
                    <a:pt x="32" y="19"/>
                    <a:pt x="31" y="19"/>
                  </a:cubicBezTo>
                  <a:cubicBezTo>
                    <a:pt x="30" y="19"/>
                    <a:pt x="29" y="19"/>
                    <a:pt x="28" y="18"/>
                  </a:cubicBezTo>
                  <a:cubicBezTo>
                    <a:pt x="27" y="18"/>
                    <a:pt x="27" y="17"/>
                    <a:pt x="26" y="16"/>
                  </a:cubicBezTo>
                  <a:cubicBezTo>
                    <a:pt x="26" y="16"/>
                    <a:pt x="27" y="15"/>
                    <a:pt x="27" y="15"/>
                  </a:cubicBezTo>
                  <a:cubicBezTo>
                    <a:pt x="27" y="15"/>
                    <a:pt x="27" y="15"/>
                    <a:pt x="27" y="15"/>
                  </a:cubicBezTo>
                  <a:cubicBezTo>
                    <a:pt x="29" y="13"/>
                    <a:pt x="33" y="10"/>
                    <a:pt x="37" y="7"/>
                  </a:cubicBezTo>
                  <a:cubicBezTo>
                    <a:pt x="38" y="5"/>
                    <a:pt x="40" y="4"/>
                    <a:pt x="41" y="4"/>
                  </a:cubicBezTo>
                  <a:cubicBezTo>
                    <a:pt x="41" y="4"/>
                    <a:pt x="44" y="5"/>
                    <a:pt x="45" y="5"/>
                  </a:cubicBezTo>
                  <a:cubicBezTo>
                    <a:pt x="49" y="7"/>
                    <a:pt x="52" y="7"/>
                    <a:pt x="53" y="7"/>
                  </a:cubicBezTo>
                  <a:cubicBezTo>
                    <a:pt x="56" y="7"/>
                    <a:pt x="59" y="6"/>
                    <a:pt x="60" y="5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6" y="20"/>
                    <a:pt x="65" y="21"/>
                    <a:pt x="65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911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250"/>
                            </p:stCondLst>
                            <p:childTnLst>
                              <p:par>
                                <p:cTn id="5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750"/>
                            </p:stCondLst>
                            <p:childTnLst>
                              <p:par>
                                <p:cTn id="6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250"/>
                            </p:stCondLst>
                            <p:childTnLst>
                              <p:par>
                                <p:cTn id="6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750"/>
                            </p:stCondLst>
                            <p:childTnLst>
                              <p:par>
                                <p:cTn id="7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250"/>
                            </p:stCondLst>
                            <p:childTnLst>
                              <p:par>
                                <p:cTn id="7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5" grpId="0"/>
      <p:bldP spid="48" grpId="0" animBg="1"/>
      <p:bldP spid="46" grpId="0" animBg="1"/>
      <p:bldP spid="44" grpId="0" animBg="1"/>
      <p:bldP spid="42" grpId="0" animBg="1"/>
      <p:bldP spid="49" grpId="0"/>
      <p:bldP spid="50" grpId="0"/>
      <p:bldP spid="51" grpId="0"/>
      <p:bldP spid="52" grpId="0"/>
      <p:bldP spid="53" grpId="0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252C52"/>
      </a:lt2>
      <a:accent1>
        <a:srgbClr val="FFC96A"/>
      </a:accent1>
      <a:accent2>
        <a:srgbClr val="ED5E92"/>
      </a:accent2>
      <a:accent3>
        <a:srgbClr val="8D6FFF"/>
      </a:accent3>
      <a:accent4>
        <a:srgbClr val="71CCFF"/>
      </a:accent4>
      <a:accent5>
        <a:srgbClr val="1D73FF"/>
      </a:accent5>
      <a:accent6>
        <a:srgbClr val="A3FC66"/>
      </a:accent6>
      <a:hlink>
        <a:srgbClr val="27266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ACED9D8-B92C-E84E-B0E8-B49CCB879A3C}" vid="{C9529DAB-E793-D041-B589-A1EC3B8A78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4365</TotalTime>
  <Words>1395</Words>
  <Application>Microsoft Office PowerPoint</Application>
  <PresentationFormat>Widescreen</PresentationFormat>
  <Paragraphs>220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Lato Regular</vt:lpstr>
      <vt:lpstr>Novecento wide Book</vt:lpstr>
      <vt:lpstr>Novecento wide Light</vt:lpstr>
      <vt:lpstr>Signika</vt:lpstr>
      <vt:lpstr>Source Sans Pro Black</vt:lpstr>
      <vt:lpstr>Office Theme</vt:lpstr>
      <vt:lpstr>GEAR INFOGRAPHIC</vt:lpstr>
      <vt:lpstr>Gear Idea</vt:lpstr>
      <vt:lpstr>Gear Diagram</vt:lpstr>
      <vt:lpstr>Gear Diagram</vt:lpstr>
      <vt:lpstr>Gear Diagram</vt:lpstr>
      <vt:lpstr>Gear Diagram</vt:lpstr>
      <vt:lpstr>Brain Gear</vt:lpstr>
      <vt:lpstr>Gear Diagram</vt:lpstr>
      <vt:lpstr>Gear Force Analysis</vt:lpstr>
      <vt:lpstr>Gear Diagram</vt:lpstr>
      <vt:lpstr>Gear Diagram</vt:lpstr>
      <vt:lpstr>Gear Brain</vt:lpstr>
      <vt:lpstr>Gear Timeline</vt:lpstr>
      <vt:lpstr>PowerPoint Presentation</vt:lpstr>
      <vt:lpstr>PowerPoint Presentation</vt:lpstr>
      <vt:lpstr>Gear Infographic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DESIGN</dc:title>
  <dc:creator>Microsoft Office User</dc:creator>
  <cp:lastModifiedBy>Arif Rahman Hakim</cp:lastModifiedBy>
  <cp:revision>95</cp:revision>
  <dcterms:created xsi:type="dcterms:W3CDTF">2021-01-20T17:19:36Z</dcterms:created>
  <dcterms:modified xsi:type="dcterms:W3CDTF">2021-02-05T10:59:53Z</dcterms:modified>
</cp:coreProperties>
</file>